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1"/>
  </p:notesMasterIdLst>
  <p:sldIdLst>
    <p:sldId id="267" r:id="rId5"/>
    <p:sldId id="270" r:id="rId6"/>
    <p:sldId id="266" r:id="rId7"/>
    <p:sldId id="268" r:id="rId8"/>
    <p:sldId id="269" r:id="rId9"/>
    <p:sldId id="27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F70"/>
    <a:srgbClr val="576B62"/>
    <a:srgbClr val="EAEEEC"/>
    <a:srgbClr val="C3D5DF"/>
    <a:srgbClr val="CCE0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7E7A1B4-88B7-40B4-8927-834CC38CC77D}" v="367" dt="2024-10-22T15:02:50.7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2326" autoAdjust="0"/>
  </p:normalViewPr>
  <p:slideViewPr>
    <p:cSldViewPr snapToGrid="0">
      <p:cViewPr varScale="1">
        <p:scale>
          <a:sx n="73" d="100"/>
          <a:sy n="73" d="100"/>
        </p:scale>
        <p:origin x="2001"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th Beaudin-Seiler" userId="S::beth.beaudin-seiler@altarum.org::d6d3e87b-6e06-438c-a092-36f71bfc4581" providerId="AD" clId="Web-{E5EDAC56-3682-B2A7-577B-255D79EA2A2C}"/>
    <pc:docChg chg="addSld modSld">
      <pc:chgData name="Beth Beaudin-Seiler" userId="S::beth.beaudin-seiler@altarum.org::d6d3e87b-6e06-438c-a092-36f71bfc4581" providerId="AD" clId="Web-{E5EDAC56-3682-B2A7-577B-255D79EA2A2C}" dt="2024-09-16T18:44:56.860" v="30"/>
      <pc:docMkLst>
        <pc:docMk/>
      </pc:docMkLst>
      <pc:sldChg chg="modSp">
        <pc:chgData name="Beth Beaudin-Seiler" userId="S::beth.beaudin-seiler@altarum.org::d6d3e87b-6e06-438c-a092-36f71bfc4581" providerId="AD" clId="Web-{E5EDAC56-3682-B2A7-577B-255D79EA2A2C}" dt="2024-09-16T18:42:36.653" v="29" actId="20577"/>
        <pc:sldMkLst>
          <pc:docMk/>
          <pc:sldMk cId="3341934640" sldId="266"/>
        </pc:sldMkLst>
        <pc:spChg chg="mod">
          <ac:chgData name="Beth Beaudin-Seiler" userId="S::beth.beaudin-seiler@altarum.org::d6d3e87b-6e06-438c-a092-36f71bfc4581" providerId="AD" clId="Web-{E5EDAC56-3682-B2A7-577B-255D79EA2A2C}" dt="2024-09-16T18:42:36.653" v="29" actId="20577"/>
          <ac:spMkLst>
            <pc:docMk/>
            <pc:sldMk cId="3341934640" sldId="266"/>
            <ac:spMk id="26" creationId="{850D88E7-3504-DF39-64E7-5E2F32D119F5}"/>
          </ac:spMkLst>
        </pc:spChg>
      </pc:sldChg>
      <pc:sldChg chg="modSp">
        <pc:chgData name="Beth Beaudin-Seiler" userId="S::beth.beaudin-seiler@altarum.org::d6d3e87b-6e06-438c-a092-36f71bfc4581" providerId="AD" clId="Web-{E5EDAC56-3682-B2A7-577B-255D79EA2A2C}" dt="2024-09-16T18:42:07.652" v="10" actId="20577"/>
        <pc:sldMkLst>
          <pc:docMk/>
          <pc:sldMk cId="1166654787" sldId="268"/>
        </pc:sldMkLst>
        <pc:spChg chg="mod">
          <ac:chgData name="Beth Beaudin-Seiler" userId="S::beth.beaudin-seiler@altarum.org::d6d3e87b-6e06-438c-a092-36f71bfc4581" providerId="AD" clId="Web-{E5EDAC56-3682-B2A7-577B-255D79EA2A2C}" dt="2024-09-16T18:42:07.652" v="10" actId="20577"/>
          <ac:spMkLst>
            <pc:docMk/>
            <pc:sldMk cId="1166654787" sldId="268"/>
            <ac:spMk id="26" creationId="{850D88E7-3504-DF39-64E7-5E2F32D119F5}"/>
          </ac:spMkLst>
        </pc:spChg>
      </pc:sldChg>
      <pc:sldChg chg="new">
        <pc:chgData name="Beth Beaudin-Seiler" userId="S::beth.beaudin-seiler@altarum.org::d6d3e87b-6e06-438c-a092-36f71bfc4581" providerId="AD" clId="Web-{E5EDAC56-3682-B2A7-577B-255D79EA2A2C}" dt="2024-09-16T18:44:56.860" v="30"/>
        <pc:sldMkLst>
          <pc:docMk/>
          <pc:sldMk cId="1968778744" sldId="270"/>
        </pc:sldMkLst>
      </pc:sldChg>
    </pc:docChg>
  </pc:docChgLst>
  <pc:docChgLst>
    <pc:chgData name="Alexandra Allen" userId="S::alexandra.allen@altarum.org::e53e31f2-447a-429a-8b5b-798ad101f273" providerId="AD" clId="Web-{8F40E5AA-08B7-2E4F-1EC3-A99EA6267DF6}"/>
    <pc:docChg chg="modSld">
      <pc:chgData name="Alexandra Allen" userId="S::alexandra.allen@altarum.org::e53e31f2-447a-429a-8b5b-798ad101f273" providerId="AD" clId="Web-{8F40E5AA-08B7-2E4F-1EC3-A99EA6267DF6}" dt="2024-10-11T20:35:11.519" v="4"/>
      <pc:docMkLst>
        <pc:docMk/>
      </pc:docMkLst>
      <pc:sldChg chg="modNotes">
        <pc:chgData name="Alexandra Allen" userId="S::alexandra.allen@altarum.org::e53e31f2-447a-429a-8b5b-798ad101f273" providerId="AD" clId="Web-{8F40E5AA-08B7-2E4F-1EC3-A99EA6267DF6}" dt="2024-10-11T20:35:11.519" v="4"/>
        <pc:sldMkLst>
          <pc:docMk/>
          <pc:sldMk cId="3762325144" sldId="269"/>
        </pc:sldMkLst>
      </pc:sldChg>
    </pc:docChg>
  </pc:docChgLst>
  <pc:docChgLst>
    <pc:chgData name="Britt Sanderson" userId="S::britt.sanderson@altarum.org::bedf3858-89fb-4ddc-9e96-8a2a8a3124eb" providerId="AD" clId="Web-{2ED801F8-D142-3812-00EF-2A4C016EE43A}"/>
    <pc:docChg chg="modSld">
      <pc:chgData name="Britt Sanderson" userId="S::britt.sanderson@altarum.org::bedf3858-89fb-4ddc-9e96-8a2a8a3124eb" providerId="AD" clId="Web-{2ED801F8-D142-3812-00EF-2A4C016EE43A}" dt="2024-09-16T18:29:41.001" v="1" actId="20577"/>
      <pc:docMkLst>
        <pc:docMk/>
      </pc:docMkLst>
      <pc:sldChg chg="modSp">
        <pc:chgData name="Britt Sanderson" userId="S::britt.sanderson@altarum.org::bedf3858-89fb-4ddc-9e96-8a2a8a3124eb" providerId="AD" clId="Web-{2ED801F8-D142-3812-00EF-2A4C016EE43A}" dt="2024-09-16T18:29:41.001" v="1" actId="20577"/>
        <pc:sldMkLst>
          <pc:docMk/>
          <pc:sldMk cId="4048707644" sldId="267"/>
        </pc:sldMkLst>
        <pc:spChg chg="mod">
          <ac:chgData name="Britt Sanderson" userId="S::britt.sanderson@altarum.org::bedf3858-89fb-4ddc-9e96-8a2a8a3124eb" providerId="AD" clId="Web-{2ED801F8-D142-3812-00EF-2A4C016EE43A}" dt="2024-09-16T18:29:41.001" v="1" actId="20577"/>
          <ac:spMkLst>
            <pc:docMk/>
            <pc:sldMk cId="4048707644" sldId="267"/>
            <ac:spMk id="12" creationId="{E19BDCB3-89B7-BA18-0768-010DB83A915E}"/>
          </ac:spMkLst>
        </pc:spChg>
      </pc:sldChg>
    </pc:docChg>
  </pc:docChgLst>
  <pc:docChgLst>
    <pc:chgData name="Alexandra Allen" userId="e53e31f2-447a-429a-8b5b-798ad101f273" providerId="ADAL" clId="{7D0E0979-7491-4221-B4C8-B5D003866F0E}"/>
    <pc:docChg chg="undo custSel modSld">
      <pc:chgData name="Alexandra Allen" userId="e53e31f2-447a-429a-8b5b-798ad101f273" providerId="ADAL" clId="{7D0E0979-7491-4221-B4C8-B5D003866F0E}" dt="2024-10-22T18:18:24.981" v="5467" actId="20577"/>
      <pc:docMkLst>
        <pc:docMk/>
      </pc:docMkLst>
      <pc:sldChg chg="modNotesTx">
        <pc:chgData name="Alexandra Allen" userId="e53e31f2-447a-429a-8b5b-798ad101f273" providerId="ADAL" clId="{7D0E0979-7491-4221-B4C8-B5D003866F0E}" dt="2024-10-22T18:18:24.981" v="5467" actId="20577"/>
        <pc:sldMkLst>
          <pc:docMk/>
          <pc:sldMk cId="3762325144" sldId="269"/>
        </pc:sldMkLst>
      </pc:sldChg>
    </pc:docChg>
  </pc:docChgLst>
  <pc:docChgLst>
    <pc:chgData name="Britt Sanderson" userId="bedf3858-89fb-4ddc-9e96-8a2a8a3124eb" providerId="ADAL" clId="{17E7A1B4-88B7-40B4-8927-834CC38CC77D}"/>
    <pc:docChg chg="undo custSel modSld">
      <pc:chgData name="Britt Sanderson" userId="bedf3858-89fb-4ddc-9e96-8a2a8a3124eb" providerId="ADAL" clId="{17E7A1B4-88B7-40B4-8927-834CC38CC77D}" dt="2024-10-23T18:44:03.852" v="372" actId="20577"/>
      <pc:docMkLst>
        <pc:docMk/>
      </pc:docMkLst>
      <pc:sldChg chg="modNotesTx">
        <pc:chgData name="Britt Sanderson" userId="bedf3858-89fb-4ddc-9e96-8a2a8a3124eb" providerId="ADAL" clId="{17E7A1B4-88B7-40B4-8927-834CC38CC77D}" dt="2024-10-23T18:43:39.388" v="369" actId="20577"/>
        <pc:sldMkLst>
          <pc:docMk/>
          <pc:sldMk cId="3341934640" sldId="266"/>
        </pc:sldMkLst>
      </pc:sldChg>
      <pc:sldChg chg="addSp delSp modSp mod">
        <pc:chgData name="Britt Sanderson" userId="bedf3858-89fb-4ddc-9e96-8a2a8a3124eb" providerId="ADAL" clId="{17E7A1B4-88B7-40B4-8927-834CC38CC77D}" dt="2024-10-22T14:42:24.847" v="9"/>
        <pc:sldMkLst>
          <pc:docMk/>
          <pc:sldMk cId="4048707644" sldId="267"/>
        </pc:sldMkLst>
        <pc:spChg chg="mod">
          <ac:chgData name="Britt Sanderson" userId="bedf3858-89fb-4ddc-9e96-8a2a8a3124eb" providerId="ADAL" clId="{17E7A1B4-88B7-40B4-8927-834CC38CC77D}" dt="2024-10-22T14:42:13.766" v="7" actId="14838"/>
          <ac:spMkLst>
            <pc:docMk/>
            <pc:sldMk cId="4048707644" sldId="267"/>
            <ac:spMk id="12" creationId="{E19BDCB3-89B7-BA18-0768-010DB83A915E}"/>
          </ac:spMkLst>
        </pc:spChg>
        <pc:spChg chg="mod">
          <ac:chgData name="Britt Sanderson" userId="bedf3858-89fb-4ddc-9e96-8a2a8a3124eb" providerId="ADAL" clId="{17E7A1B4-88B7-40B4-8927-834CC38CC77D}" dt="2024-10-22T14:42:24.847" v="9"/>
          <ac:spMkLst>
            <pc:docMk/>
            <pc:sldMk cId="4048707644" sldId="267"/>
            <ac:spMk id="14" creationId="{74D96D3E-7832-390C-D886-44FA739C58FA}"/>
          </ac:spMkLst>
        </pc:spChg>
        <pc:grpChg chg="add mod">
          <ac:chgData name="Britt Sanderson" userId="bedf3858-89fb-4ddc-9e96-8a2a8a3124eb" providerId="ADAL" clId="{17E7A1B4-88B7-40B4-8927-834CC38CC77D}" dt="2024-10-22T14:42:24.847" v="9"/>
          <ac:grpSpMkLst>
            <pc:docMk/>
            <pc:sldMk cId="4048707644" sldId="267"/>
            <ac:grpSpMk id="3" creationId="{9B617069-48C0-A0FA-32B1-03F391412A4E}"/>
          </ac:grpSpMkLst>
        </pc:grpChg>
        <pc:grpChg chg="del">
          <ac:chgData name="Britt Sanderson" userId="bedf3858-89fb-4ddc-9e96-8a2a8a3124eb" providerId="ADAL" clId="{17E7A1B4-88B7-40B4-8927-834CC38CC77D}" dt="2024-10-22T14:42:24.519" v="8" actId="478"/>
          <ac:grpSpMkLst>
            <pc:docMk/>
            <pc:sldMk cId="4048707644" sldId="267"/>
            <ac:grpSpMk id="4" creationId="{C88E0ABF-C1F4-8C8D-2B7D-807AE77A0CCF}"/>
          </ac:grpSpMkLst>
        </pc:grpChg>
        <pc:picChg chg="mod">
          <ac:chgData name="Britt Sanderson" userId="bedf3858-89fb-4ddc-9e96-8a2a8a3124eb" providerId="ADAL" clId="{17E7A1B4-88B7-40B4-8927-834CC38CC77D}" dt="2024-10-22T14:42:24.847" v="9"/>
          <ac:picMkLst>
            <pc:docMk/>
            <pc:sldMk cId="4048707644" sldId="267"/>
            <ac:picMk id="9" creationId="{7BE70814-DD53-4A28-5505-3B6030915DEB}"/>
          </ac:picMkLst>
        </pc:picChg>
        <pc:picChg chg="mod">
          <ac:chgData name="Britt Sanderson" userId="bedf3858-89fb-4ddc-9e96-8a2a8a3124eb" providerId="ADAL" clId="{17E7A1B4-88B7-40B4-8927-834CC38CC77D}" dt="2024-10-22T14:42:24.847" v="9"/>
          <ac:picMkLst>
            <pc:docMk/>
            <pc:sldMk cId="4048707644" sldId="267"/>
            <ac:picMk id="10" creationId="{BB64E196-553F-7F80-9BE0-48B321625AE8}"/>
          </ac:picMkLst>
        </pc:picChg>
        <pc:picChg chg="mod">
          <ac:chgData name="Britt Sanderson" userId="bedf3858-89fb-4ddc-9e96-8a2a8a3124eb" providerId="ADAL" clId="{17E7A1B4-88B7-40B4-8927-834CC38CC77D}" dt="2024-10-22T14:42:24.847" v="9"/>
          <ac:picMkLst>
            <pc:docMk/>
            <pc:sldMk cId="4048707644" sldId="267"/>
            <ac:picMk id="11" creationId="{EEA7468A-1124-F327-3795-71A9F202450E}"/>
          </ac:picMkLst>
        </pc:picChg>
        <pc:picChg chg="mod">
          <ac:chgData name="Britt Sanderson" userId="bedf3858-89fb-4ddc-9e96-8a2a8a3124eb" providerId="ADAL" clId="{17E7A1B4-88B7-40B4-8927-834CC38CC77D}" dt="2024-10-22T14:42:24.847" v="9"/>
          <ac:picMkLst>
            <pc:docMk/>
            <pc:sldMk cId="4048707644" sldId="267"/>
            <ac:picMk id="13" creationId="{2009037E-ADA2-BA34-5F9C-3886187FBD7F}"/>
          </ac:picMkLst>
        </pc:picChg>
      </pc:sldChg>
      <pc:sldChg chg="modNotesTx">
        <pc:chgData name="Britt Sanderson" userId="bedf3858-89fb-4ddc-9e96-8a2a8a3124eb" providerId="ADAL" clId="{17E7A1B4-88B7-40B4-8927-834CC38CC77D}" dt="2024-10-23T18:43:47.387" v="371" actId="20577"/>
        <pc:sldMkLst>
          <pc:docMk/>
          <pc:sldMk cId="3762325144" sldId="269"/>
        </pc:sldMkLst>
      </pc:sldChg>
      <pc:sldChg chg="modSp mod modNotesTx">
        <pc:chgData name="Britt Sanderson" userId="bedf3858-89fb-4ddc-9e96-8a2a8a3124eb" providerId="ADAL" clId="{17E7A1B4-88B7-40B4-8927-834CC38CC77D}" dt="2024-10-23T18:44:03.852" v="372" actId="20577"/>
        <pc:sldMkLst>
          <pc:docMk/>
          <pc:sldMk cId="712688305" sldId="271"/>
        </pc:sldMkLst>
        <pc:spChg chg="mod">
          <ac:chgData name="Britt Sanderson" userId="bedf3858-89fb-4ddc-9e96-8a2a8a3124eb" providerId="ADAL" clId="{17E7A1B4-88B7-40B4-8927-834CC38CC77D}" dt="2024-10-22T15:02:50.740" v="365" actId="1076"/>
          <ac:spMkLst>
            <pc:docMk/>
            <pc:sldMk cId="712688305" sldId="271"/>
            <ac:spMk id="12" creationId="{E19BDCB3-89B7-BA18-0768-010DB83A915E}"/>
          </ac:spMkLst>
        </pc:spChg>
      </pc:sldChg>
    </pc:docChg>
  </pc:docChgLst>
  <pc:docChgLst>
    <pc:chgData name="Britt Sanderson" userId="S::britt.sanderson@altarum.org::bedf3858-89fb-4ddc-9e96-8a2a8a3124eb" providerId="AD" clId="Web-{6410B081-737A-CC2C-D8E2-1563CF46E479}"/>
    <pc:docChg chg="modSld">
      <pc:chgData name="Britt Sanderson" userId="S::britt.sanderson@altarum.org::bedf3858-89fb-4ddc-9e96-8a2a8a3124eb" providerId="AD" clId="Web-{6410B081-737A-CC2C-D8E2-1563CF46E479}" dt="2024-10-03T19:21:55.428" v="40"/>
      <pc:docMkLst>
        <pc:docMk/>
      </pc:docMkLst>
      <pc:sldChg chg="addSp delSp modSp">
        <pc:chgData name="Britt Sanderson" userId="S::britt.sanderson@altarum.org::bedf3858-89fb-4ddc-9e96-8a2a8a3124eb" providerId="AD" clId="Web-{6410B081-737A-CC2C-D8E2-1563CF46E479}" dt="2024-10-03T19:21:55.428" v="40"/>
        <pc:sldMkLst>
          <pc:docMk/>
          <pc:sldMk cId="3341934640" sldId="266"/>
        </pc:sldMkLst>
        <pc:spChg chg="del topLvl">
          <ac:chgData name="Britt Sanderson" userId="S::britt.sanderson@altarum.org::bedf3858-89fb-4ddc-9e96-8a2a8a3124eb" providerId="AD" clId="Web-{6410B081-737A-CC2C-D8E2-1563CF46E479}" dt="2024-10-03T15:50:53.531" v="2"/>
          <ac:spMkLst>
            <pc:docMk/>
            <pc:sldMk cId="3341934640" sldId="266"/>
            <ac:spMk id="3" creationId="{2A0117A4-E31D-CC0A-F6DF-9442AA46CFC1}"/>
          </ac:spMkLst>
        </pc:spChg>
        <pc:spChg chg="add mod ord">
          <ac:chgData name="Britt Sanderson" userId="S::britt.sanderson@altarum.org::bedf3858-89fb-4ddc-9e96-8a2a8a3124eb" providerId="AD" clId="Web-{6410B081-737A-CC2C-D8E2-1563CF46E479}" dt="2024-10-03T19:21:55.428" v="40"/>
          <ac:spMkLst>
            <pc:docMk/>
            <pc:sldMk cId="3341934640" sldId="266"/>
            <ac:spMk id="3" creationId="{76939238-220C-B3F6-1B67-9B3C4CAC5FDE}"/>
          </ac:spMkLst>
        </pc:spChg>
        <pc:grpChg chg="add del">
          <ac:chgData name="Britt Sanderson" userId="S::britt.sanderson@altarum.org::bedf3858-89fb-4ddc-9e96-8a2a8a3124eb" providerId="AD" clId="Web-{6410B081-737A-CC2C-D8E2-1563CF46E479}" dt="2024-10-03T15:50:50.313" v="1"/>
          <ac:grpSpMkLst>
            <pc:docMk/>
            <pc:sldMk cId="3341934640" sldId="266"/>
            <ac:grpSpMk id="2" creationId="{49DBF470-BF42-C262-426B-78A495B737E6}"/>
          </ac:grpSpMkLst>
        </pc:grpChg>
        <pc:picChg chg="topLvl">
          <ac:chgData name="Britt Sanderson" userId="S::britt.sanderson@altarum.org::bedf3858-89fb-4ddc-9e96-8a2a8a3124eb" providerId="AD" clId="Web-{6410B081-737A-CC2C-D8E2-1563CF46E479}" dt="2024-10-03T15:50:50.313" v="1"/>
          <ac:picMkLst>
            <pc:docMk/>
            <pc:sldMk cId="3341934640" sldId="266"/>
            <ac:picMk id="22" creationId="{FADFE0E8-EF59-8101-7306-20EB95764E88}"/>
          </ac:picMkLst>
        </pc:picChg>
        <pc:picChg chg="mod topLvl">
          <ac:chgData name="Britt Sanderson" userId="S::britt.sanderson@altarum.org::bedf3858-89fb-4ddc-9e96-8a2a8a3124eb" providerId="AD" clId="Web-{6410B081-737A-CC2C-D8E2-1563CF46E479}" dt="2024-10-03T15:56:51.244" v="37"/>
          <ac:picMkLst>
            <pc:docMk/>
            <pc:sldMk cId="3341934640" sldId="266"/>
            <ac:picMk id="24" creationId="{F75D5929-63F2-3B9E-3528-3CF09FF2BF96}"/>
          </ac:picMkLst>
        </pc:picChg>
        <pc:picChg chg="mod topLvl">
          <ac:chgData name="Britt Sanderson" userId="S::britt.sanderson@altarum.org::bedf3858-89fb-4ddc-9e96-8a2a8a3124eb" providerId="AD" clId="Web-{6410B081-737A-CC2C-D8E2-1563CF46E479}" dt="2024-10-03T15:56:42.088" v="36"/>
          <ac:picMkLst>
            <pc:docMk/>
            <pc:sldMk cId="3341934640" sldId="266"/>
            <ac:picMk id="1031" creationId="{BA9019C0-5147-8214-7929-AD077A32C445}"/>
          </ac:picMkLst>
        </pc:picChg>
      </pc:sldChg>
    </pc:docChg>
  </pc:docChgLst>
  <pc:docChgLst>
    <pc:chgData name="Beth Beaudin-Seiler" userId="d6d3e87b-6e06-438c-a092-36f71bfc4581" providerId="ADAL" clId="{76737A98-2679-4529-ACFC-3FD9D8DC5D2D}"/>
    <pc:docChg chg="modSld">
      <pc:chgData name="Beth Beaudin-Seiler" userId="d6d3e87b-6e06-438c-a092-36f71bfc4581" providerId="ADAL" clId="{76737A98-2679-4529-ACFC-3FD9D8DC5D2D}" dt="2024-10-14T12:22:11.493" v="134" actId="20577"/>
      <pc:docMkLst>
        <pc:docMk/>
      </pc:docMkLst>
      <pc:sldChg chg="modNotesTx">
        <pc:chgData name="Beth Beaudin-Seiler" userId="d6d3e87b-6e06-438c-a092-36f71bfc4581" providerId="ADAL" clId="{76737A98-2679-4529-ACFC-3FD9D8DC5D2D}" dt="2024-10-14T12:18:01.055" v="5" actId="20577"/>
        <pc:sldMkLst>
          <pc:docMk/>
          <pc:sldMk cId="3341934640" sldId="266"/>
        </pc:sldMkLst>
      </pc:sldChg>
      <pc:sldChg chg="modNotesTx">
        <pc:chgData name="Beth Beaudin-Seiler" userId="d6d3e87b-6e06-438c-a092-36f71bfc4581" providerId="ADAL" clId="{76737A98-2679-4529-ACFC-3FD9D8DC5D2D}" dt="2024-10-14T12:22:11.493" v="134" actId="20577"/>
        <pc:sldMkLst>
          <pc:docMk/>
          <pc:sldMk cId="3762325144" sldId="269"/>
        </pc:sldMkLst>
      </pc:sldChg>
    </pc:docChg>
  </pc:docChgLst>
  <pc:docChgLst>
    <pc:chgData name="Alexandra Allen" userId="S::alexandra.allen@altarum.org::e53e31f2-447a-429a-8b5b-798ad101f273" providerId="AD" clId="Web-{4C9A418F-3DE0-D497-F47E-9FB48E3DBC6C}"/>
    <pc:docChg chg="modSld">
      <pc:chgData name="Alexandra Allen" userId="S::alexandra.allen@altarum.org::e53e31f2-447a-429a-8b5b-798ad101f273" providerId="AD" clId="Web-{4C9A418F-3DE0-D497-F47E-9FB48E3DBC6C}" dt="2024-09-23T15:38:40.403" v="7" actId="20577"/>
      <pc:docMkLst>
        <pc:docMk/>
      </pc:docMkLst>
      <pc:sldChg chg="modSp">
        <pc:chgData name="Alexandra Allen" userId="S::alexandra.allen@altarum.org::e53e31f2-447a-429a-8b5b-798ad101f273" providerId="AD" clId="Web-{4C9A418F-3DE0-D497-F47E-9FB48E3DBC6C}" dt="2024-09-23T15:38:40.403" v="7" actId="20577"/>
        <pc:sldMkLst>
          <pc:docMk/>
          <pc:sldMk cId="3341934640" sldId="266"/>
        </pc:sldMkLst>
        <pc:spChg chg="mod">
          <ac:chgData name="Alexandra Allen" userId="S::alexandra.allen@altarum.org::e53e31f2-447a-429a-8b5b-798ad101f273" providerId="AD" clId="Web-{4C9A418F-3DE0-D497-F47E-9FB48E3DBC6C}" dt="2024-09-23T15:38:40.403" v="7" actId="20577"/>
          <ac:spMkLst>
            <pc:docMk/>
            <pc:sldMk cId="3341934640" sldId="266"/>
            <ac:spMk id="26" creationId="{850D88E7-3504-DF39-64E7-5E2F32D119F5}"/>
          </ac:spMkLst>
        </pc:spChg>
      </pc:sldChg>
    </pc:docChg>
  </pc:docChgLst>
  <pc:docChgLst>
    <pc:chgData name="Britt Sanderson" userId="bedf3858-89fb-4ddc-9e96-8a2a8a3124eb" providerId="ADAL" clId="{7D540981-0131-4570-B362-99EF72430654}"/>
    <pc:docChg chg="modSld">
      <pc:chgData name="Britt Sanderson" userId="bedf3858-89fb-4ddc-9e96-8a2a8a3124eb" providerId="ADAL" clId="{7D540981-0131-4570-B362-99EF72430654}" dt="2024-09-13T22:18:32.229" v="1" actId="207"/>
      <pc:docMkLst>
        <pc:docMk/>
      </pc:docMkLst>
      <pc:sldChg chg="modSp mod">
        <pc:chgData name="Britt Sanderson" userId="bedf3858-89fb-4ddc-9e96-8a2a8a3124eb" providerId="ADAL" clId="{7D540981-0131-4570-B362-99EF72430654}" dt="2024-09-13T22:18:32.229" v="1" actId="207"/>
        <pc:sldMkLst>
          <pc:docMk/>
          <pc:sldMk cId="4048707644" sldId="267"/>
        </pc:sldMkLst>
        <pc:spChg chg="mod">
          <ac:chgData name="Britt Sanderson" userId="bedf3858-89fb-4ddc-9e96-8a2a8a3124eb" providerId="ADAL" clId="{7D540981-0131-4570-B362-99EF72430654}" dt="2024-09-13T21:58:40.128" v="0" actId="207"/>
          <ac:spMkLst>
            <pc:docMk/>
            <pc:sldMk cId="4048707644" sldId="267"/>
            <ac:spMk id="2" creationId="{660FD3A3-E57F-2A8A-1B8F-A893004B6110}"/>
          </ac:spMkLst>
        </pc:spChg>
        <pc:spChg chg="mod">
          <ac:chgData name="Britt Sanderson" userId="bedf3858-89fb-4ddc-9e96-8a2a8a3124eb" providerId="ADAL" clId="{7D540981-0131-4570-B362-99EF72430654}" dt="2024-09-13T22:18:32.229" v="1" actId="207"/>
          <ac:spMkLst>
            <pc:docMk/>
            <pc:sldMk cId="4048707644" sldId="267"/>
            <ac:spMk id="12" creationId="{E19BDCB3-89B7-BA18-0768-010DB83A915E}"/>
          </ac:spMkLst>
        </pc:spChg>
      </pc:sldChg>
    </pc:docChg>
  </pc:docChgLst>
  <pc:docChgLst>
    <pc:chgData name="Beth Beaudin-Seiler" userId="d6d3e87b-6e06-438c-a092-36f71bfc4581" providerId="ADAL" clId="{689239A0-EB59-4251-AA98-0D5624CD4CD7}"/>
    <pc:docChg chg="undo custSel addSld delSld modSld sldOrd">
      <pc:chgData name="Beth Beaudin-Seiler" userId="d6d3e87b-6e06-438c-a092-36f71bfc4581" providerId="ADAL" clId="{689239A0-EB59-4251-AA98-0D5624CD4CD7}" dt="2024-09-16T18:57:39.635" v="522" actId="1076"/>
      <pc:docMkLst>
        <pc:docMk/>
      </pc:docMkLst>
      <pc:sldChg chg="modSp mod modNotesTx">
        <pc:chgData name="Beth Beaudin-Seiler" userId="d6d3e87b-6e06-438c-a092-36f71bfc4581" providerId="ADAL" clId="{689239A0-EB59-4251-AA98-0D5624CD4CD7}" dt="2024-09-16T18:49:39.917" v="271" actId="20577"/>
        <pc:sldMkLst>
          <pc:docMk/>
          <pc:sldMk cId="3341934640" sldId="266"/>
        </pc:sldMkLst>
        <pc:spChg chg="mod">
          <ac:chgData name="Beth Beaudin-Seiler" userId="d6d3e87b-6e06-438c-a092-36f71bfc4581" providerId="ADAL" clId="{689239A0-EB59-4251-AA98-0D5624CD4CD7}" dt="2024-09-16T18:49:39.917" v="271" actId="20577"/>
          <ac:spMkLst>
            <pc:docMk/>
            <pc:sldMk cId="3341934640" sldId="266"/>
            <ac:spMk id="26" creationId="{850D88E7-3504-DF39-64E7-5E2F32D119F5}"/>
          </ac:spMkLst>
        </pc:spChg>
      </pc:sldChg>
      <pc:sldChg chg="delSp modSp add del mod ord">
        <pc:chgData name="Beth Beaudin-Seiler" userId="d6d3e87b-6e06-438c-a092-36f71bfc4581" providerId="ADAL" clId="{689239A0-EB59-4251-AA98-0D5624CD4CD7}" dt="2024-09-16T18:54:38.005" v="475" actId="478"/>
        <pc:sldMkLst>
          <pc:docMk/>
          <pc:sldMk cId="1166654787" sldId="268"/>
        </pc:sldMkLst>
        <pc:spChg chg="mod topLvl">
          <ac:chgData name="Beth Beaudin-Seiler" userId="d6d3e87b-6e06-438c-a092-36f71bfc4581" providerId="ADAL" clId="{689239A0-EB59-4251-AA98-0D5624CD4CD7}" dt="2024-09-16T18:54:38.005" v="475" actId="478"/>
          <ac:spMkLst>
            <pc:docMk/>
            <pc:sldMk cId="1166654787" sldId="268"/>
            <ac:spMk id="25" creationId="{9EFDE8EE-7D27-37B5-C565-441B57217DA9}"/>
          </ac:spMkLst>
        </pc:spChg>
        <pc:spChg chg="del mod topLvl">
          <ac:chgData name="Beth Beaudin-Seiler" userId="d6d3e87b-6e06-438c-a092-36f71bfc4581" providerId="ADAL" clId="{689239A0-EB59-4251-AA98-0D5624CD4CD7}" dt="2024-09-16T18:54:38.005" v="475" actId="478"/>
          <ac:spMkLst>
            <pc:docMk/>
            <pc:sldMk cId="1166654787" sldId="268"/>
            <ac:spMk id="26" creationId="{850D88E7-3504-DF39-64E7-5E2F32D119F5}"/>
          </ac:spMkLst>
        </pc:spChg>
        <pc:grpChg chg="del">
          <ac:chgData name="Beth Beaudin-Seiler" userId="d6d3e87b-6e06-438c-a092-36f71bfc4581" providerId="ADAL" clId="{689239A0-EB59-4251-AA98-0D5624CD4CD7}" dt="2024-09-16T18:54:38.005" v="475" actId="478"/>
          <ac:grpSpMkLst>
            <pc:docMk/>
            <pc:sldMk cId="1166654787" sldId="268"/>
            <ac:grpSpMk id="2" creationId="{5E52A38D-AD34-4AF2-512F-FD84E4F3C046}"/>
          </ac:grpSpMkLst>
        </pc:grpChg>
      </pc:sldChg>
      <pc:sldChg chg="modSp add mod ord">
        <pc:chgData name="Beth Beaudin-Seiler" userId="d6d3e87b-6e06-438c-a092-36f71bfc4581" providerId="ADAL" clId="{689239A0-EB59-4251-AA98-0D5624CD4CD7}" dt="2024-09-16T18:53:42.934" v="449" actId="255"/>
        <pc:sldMkLst>
          <pc:docMk/>
          <pc:sldMk cId="1364157947" sldId="270"/>
        </pc:sldMkLst>
        <pc:spChg chg="mod">
          <ac:chgData name="Beth Beaudin-Seiler" userId="d6d3e87b-6e06-438c-a092-36f71bfc4581" providerId="ADAL" clId="{689239A0-EB59-4251-AA98-0D5624CD4CD7}" dt="2024-09-16T18:45:39.080" v="11" actId="20577"/>
          <ac:spMkLst>
            <pc:docMk/>
            <pc:sldMk cId="1364157947" sldId="270"/>
            <ac:spMk id="25" creationId="{9EFDE8EE-7D27-37B5-C565-441B57217DA9}"/>
          </ac:spMkLst>
        </pc:spChg>
        <pc:spChg chg="mod">
          <ac:chgData name="Beth Beaudin-Seiler" userId="d6d3e87b-6e06-438c-a092-36f71bfc4581" providerId="ADAL" clId="{689239A0-EB59-4251-AA98-0D5624CD4CD7}" dt="2024-09-16T18:53:42.934" v="449" actId="255"/>
          <ac:spMkLst>
            <pc:docMk/>
            <pc:sldMk cId="1364157947" sldId="270"/>
            <ac:spMk id="26" creationId="{850D88E7-3504-DF39-64E7-5E2F32D119F5}"/>
          </ac:spMkLst>
        </pc:spChg>
      </pc:sldChg>
      <pc:sldChg chg="del">
        <pc:chgData name="Beth Beaudin-Seiler" userId="d6d3e87b-6e06-438c-a092-36f71bfc4581" providerId="ADAL" clId="{689239A0-EB59-4251-AA98-0D5624CD4CD7}" dt="2024-09-16T18:45:08.038" v="0" actId="47"/>
        <pc:sldMkLst>
          <pc:docMk/>
          <pc:sldMk cId="1968778744" sldId="270"/>
        </pc:sldMkLst>
      </pc:sldChg>
      <pc:sldChg chg="delSp modSp add mod ord">
        <pc:chgData name="Beth Beaudin-Seiler" userId="d6d3e87b-6e06-438c-a092-36f71bfc4581" providerId="ADAL" clId="{689239A0-EB59-4251-AA98-0D5624CD4CD7}" dt="2024-09-16T18:57:39.635" v="522" actId="1076"/>
        <pc:sldMkLst>
          <pc:docMk/>
          <pc:sldMk cId="712688305" sldId="271"/>
        </pc:sldMkLst>
        <pc:spChg chg="mod">
          <ac:chgData name="Beth Beaudin-Seiler" userId="d6d3e87b-6e06-438c-a092-36f71bfc4581" providerId="ADAL" clId="{689239A0-EB59-4251-AA98-0D5624CD4CD7}" dt="2024-09-16T18:57:39.635" v="522" actId="1076"/>
          <ac:spMkLst>
            <pc:docMk/>
            <pc:sldMk cId="712688305" sldId="271"/>
            <ac:spMk id="12" creationId="{E19BDCB3-89B7-BA18-0768-010DB83A915E}"/>
          </ac:spMkLst>
        </pc:spChg>
        <pc:spChg chg="del">
          <ac:chgData name="Beth Beaudin-Seiler" userId="d6d3e87b-6e06-438c-a092-36f71bfc4581" providerId="ADAL" clId="{689239A0-EB59-4251-AA98-0D5624CD4CD7}" dt="2024-09-16T18:51:05.501" v="279" actId="478"/>
          <ac:spMkLst>
            <pc:docMk/>
            <pc:sldMk cId="712688305" sldId="271"/>
            <ac:spMk id="15" creationId="{57D87B62-3A5A-61A9-7C05-44D794C970EE}"/>
          </ac:spMkLst>
        </pc:spChg>
      </pc:sldChg>
      <pc:sldChg chg="new del">
        <pc:chgData name="Beth Beaudin-Seiler" userId="d6d3e87b-6e06-438c-a092-36f71bfc4581" providerId="ADAL" clId="{689239A0-EB59-4251-AA98-0D5624CD4CD7}" dt="2024-09-16T18:50:39.392" v="275" actId="47"/>
        <pc:sldMkLst>
          <pc:docMk/>
          <pc:sldMk cId="2627403675" sldId="271"/>
        </pc:sldMkLst>
      </pc:sldChg>
    </pc:docChg>
  </pc:docChgLst>
  <pc:docChgLst>
    <pc:chgData name="Beth Beaudin-Seiler" userId="S::beth.beaudin-seiler@altarum.org::d6d3e87b-6e06-438c-a092-36f71bfc4581" providerId="AD" clId="Web-{C2FC3BF6-27DE-6BEC-47A1-4DC599D6AF76}"/>
    <pc:docChg chg="modSld">
      <pc:chgData name="Beth Beaudin-Seiler" userId="S::beth.beaudin-seiler@altarum.org::d6d3e87b-6e06-438c-a092-36f71bfc4581" providerId="AD" clId="Web-{C2FC3BF6-27DE-6BEC-47A1-4DC599D6AF76}" dt="2024-09-23T14:55:20.162" v="4" actId="1076"/>
      <pc:docMkLst>
        <pc:docMk/>
      </pc:docMkLst>
      <pc:sldChg chg="modSp">
        <pc:chgData name="Beth Beaudin-Seiler" userId="S::beth.beaudin-seiler@altarum.org::d6d3e87b-6e06-438c-a092-36f71bfc4581" providerId="AD" clId="Web-{C2FC3BF6-27DE-6BEC-47A1-4DC599D6AF76}" dt="2024-09-23T14:55:20.162" v="4" actId="1076"/>
        <pc:sldMkLst>
          <pc:docMk/>
          <pc:sldMk cId="1166654787" sldId="268"/>
        </pc:sldMkLst>
        <pc:spChg chg="mod">
          <ac:chgData name="Beth Beaudin-Seiler" userId="S::beth.beaudin-seiler@altarum.org::d6d3e87b-6e06-438c-a092-36f71bfc4581" providerId="AD" clId="Web-{C2FC3BF6-27DE-6BEC-47A1-4DC599D6AF76}" dt="2024-09-23T14:55:20.162" v="4" actId="1076"/>
          <ac:spMkLst>
            <pc:docMk/>
            <pc:sldMk cId="1166654787" sldId="268"/>
            <ac:spMk id="25" creationId="{9EFDE8EE-7D27-37B5-C565-441B57217DA9}"/>
          </ac:spMkLst>
        </pc:spChg>
      </pc:sldChg>
      <pc:sldChg chg="modSp">
        <pc:chgData name="Beth Beaudin-Seiler" userId="S::beth.beaudin-seiler@altarum.org::d6d3e87b-6e06-438c-a092-36f71bfc4581" providerId="AD" clId="Web-{C2FC3BF6-27DE-6BEC-47A1-4DC599D6AF76}" dt="2024-09-23T14:54:53.083" v="3" actId="20577"/>
        <pc:sldMkLst>
          <pc:docMk/>
          <pc:sldMk cId="712688305" sldId="271"/>
        </pc:sldMkLst>
        <pc:spChg chg="mod">
          <ac:chgData name="Beth Beaudin-Seiler" userId="S::beth.beaudin-seiler@altarum.org::d6d3e87b-6e06-438c-a092-36f71bfc4581" providerId="AD" clId="Web-{C2FC3BF6-27DE-6BEC-47A1-4DC599D6AF76}" dt="2024-09-23T14:54:53.083" v="3" actId="20577"/>
          <ac:spMkLst>
            <pc:docMk/>
            <pc:sldMk cId="712688305" sldId="271"/>
            <ac:spMk id="12" creationId="{E19BDCB3-89B7-BA18-0768-010DB83A915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D9D7063-00E3-449B-AD8C-976706BA4CBB}" type="datetimeFigureOut">
              <a:rPr lang="en-US" smtClean="0"/>
              <a:t>10/22/2024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3386DD-1FD0-44A1-BCE0-B1B5A3792F3B}" type="slidenum">
              <a:rPr lang="en-US" smtClean="0"/>
              <a:t>‹#›</a:t>
            </a:fld>
            <a:endParaRPr lang="en-US"/>
          </a:p>
        </p:txBody>
      </p:sp>
    </p:spTree>
    <p:extLst>
      <p:ext uri="{BB962C8B-B14F-4D97-AF65-F5344CB8AC3E}">
        <p14:creationId xmlns:p14="http://schemas.microsoft.com/office/powerpoint/2010/main" val="32142468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healthcarevaluehub.org/application/files/7417/2917/4941/Pennsylvania_Snapshot.pdf"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Health Care Value Hub (“the Hub”) is proud to launch the 2024 Health Care Affordability Policy Snapshot (“Affordability Snapshot”) which replaces the annual Healthcare Affordability Scorecard (“Scorecard”).  The Affordability Snapshot provides legislators, consumer advocates, regulators and other stakeholders a tool to compare their state’s health policies across other states.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categories examined in this resource explore a variety of policy options that have  previously appeared in the Scorecard, as well additional policies that impact health care affordability. </a:t>
            </a:r>
          </a:p>
          <a:p>
            <a:endParaRPr lang="en-US" dirty="0"/>
          </a:p>
        </p:txBody>
      </p:sp>
      <p:sp>
        <p:nvSpPr>
          <p:cNvPr id="4" name="Slide Number Placeholder 3"/>
          <p:cNvSpPr>
            <a:spLocks noGrp="1"/>
          </p:cNvSpPr>
          <p:nvPr>
            <p:ph type="sldNum" sz="quarter" idx="5"/>
          </p:nvPr>
        </p:nvSpPr>
        <p:spPr/>
        <p:txBody>
          <a:bodyPr/>
          <a:lstStyle/>
          <a:p>
            <a:fld id="{693386DD-1FD0-44A1-BCE0-B1B5A3792F3B}" type="slidenum">
              <a:rPr lang="en-US" smtClean="0"/>
              <a:t>2</a:t>
            </a:fld>
            <a:endParaRPr lang="en-US"/>
          </a:p>
        </p:txBody>
      </p:sp>
    </p:spTree>
    <p:extLst>
      <p:ext uri="{BB962C8B-B14F-4D97-AF65-F5344CB8AC3E}">
        <p14:creationId xmlns:p14="http://schemas.microsoft.com/office/powerpoint/2010/main" val="542409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 categories examined in this resource explore a variety of policy options that have  previously appeared in the Scorecard, as well additional policies that impact health care affordability. </a:t>
            </a:r>
          </a:p>
          <a:p>
            <a:r>
              <a:rPr lang="en-US" dirty="0"/>
              <a:t>Policies were selected based on whether they have the potential to impact health care  affordability or access to health care at the state level, whether a reputable source  was available for review, and whether evidence was current within the past ten years.  Policies were examined for whether they were active, implemented to a limited  degree, or not active as of July 1, 2024. Sources for this information can be found in  the downloadable Data and Source Document available on the Dashboard page. </a:t>
            </a:r>
          </a:p>
          <a:p>
            <a:endParaRPr lang="en-US" dirty="0"/>
          </a:p>
          <a:p>
            <a:r>
              <a:rPr lang="en-US" dirty="0"/>
              <a:t>The Dashboard Table allows users to  examine multiple states and policies at once and  see which states have implemented specific  policies, including details on each state’s  approach and degree of implementation.  Users can filter by State, Category, Policy Type,  and implementation to view specific policy types and levels of implementation to compare policy action between different states.</a:t>
            </a:r>
          </a:p>
        </p:txBody>
      </p:sp>
      <p:sp>
        <p:nvSpPr>
          <p:cNvPr id="4" name="Slide Number Placeholder 3"/>
          <p:cNvSpPr>
            <a:spLocks noGrp="1"/>
          </p:cNvSpPr>
          <p:nvPr>
            <p:ph type="sldNum" sz="quarter" idx="5"/>
          </p:nvPr>
        </p:nvSpPr>
        <p:spPr/>
        <p:txBody>
          <a:bodyPr/>
          <a:lstStyle/>
          <a:p>
            <a:fld id="{693386DD-1FD0-44A1-BCE0-B1B5A3792F3B}" type="slidenum">
              <a:rPr lang="en-US" smtClean="0"/>
              <a:t>3</a:t>
            </a:fld>
            <a:endParaRPr lang="en-US"/>
          </a:p>
        </p:txBody>
      </p:sp>
    </p:spTree>
    <p:extLst>
      <p:ext uri="{BB962C8B-B14F-4D97-AF65-F5344CB8AC3E}">
        <p14:creationId xmlns:p14="http://schemas.microsoft.com/office/powerpoint/2010/main" val="4643710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93386DD-1FD0-44A1-BCE0-B1B5A3792F3B}" type="slidenum">
              <a:rPr lang="en-US" smtClean="0"/>
              <a:t>4</a:t>
            </a:fld>
            <a:endParaRPr lang="en-US"/>
          </a:p>
        </p:txBody>
      </p:sp>
    </p:spTree>
    <p:extLst>
      <p:ext uri="{BB962C8B-B14F-4D97-AF65-F5344CB8AC3E}">
        <p14:creationId xmlns:p14="http://schemas.microsoft.com/office/powerpoint/2010/main" val="3204344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spcBef>
                <a:spcPts val="0"/>
              </a:spcBef>
              <a:spcAft>
                <a:spcPts val="0"/>
              </a:spcAft>
              <a:buSzPts val="1000"/>
              <a:buFont typeface="+mj-lt"/>
              <a:buNone/>
              <a:tabLst>
                <a:tab pos="228600" algn="l"/>
              </a:tabLst>
            </a:pPr>
            <a:r>
              <a:rPr lang="en-US" sz="4000" dirty="0">
                <a:hlinkClick r:id="rId3"/>
              </a:rPr>
              <a:t>Pennsylvania_Snapshot.pdf (healthcarevaluehub.org)</a:t>
            </a:r>
            <a:endParaRPr lang="en-US" sz="4000" dirty="0"/>
          </a:p>
          <a:p>
            <a:pPr marL="0" marR="0" lvl="0" indent="0">
              <a:spcBef>
                <a:spcPts val="0"/>
              </a:spcBef>
              <a:spcAft>
                <a:spcPts val="0"/>
              </a:spcAft>
              <a:buSzPts val="1000"/>
              <a:buFont typeface="+mj-lt"/>
              <a:buNone/>
              <a:tabLst>
                <a:tab pos="228600" algn="l"/>
              </a:tabLst>
            </a:pPr>
            <a:endParaRPr lang="en-US" sz="18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endParaRPr>
          </a:p>
          <a:p>
            <a:pPr marL="342900" marR="0" lvl="0" indent="-342900">
              <a:spcBef>
                <a:spcPts val="0"/>
              </a:spcBef>
              <a:spcAft>
                <a:spcPts val="0"/>
              </a:spcAft>
              <a:buSzPts val="1000"/>
              <a:buFont typeface="+mj-lt"/>
              <a:buAutoNum type="arabicPeriod"/>
              <a:tabLst>
                <a:tab pos="228600" algn="l"/>
              </a:tabLst>
            </a:pPr>
            <a:r>
              <a:rPr lang="en-US" sz="18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At the top of the page we have a brief overview of the details shared by my colleague Britt, as well as a downloadable glossary of terms and topics so that users can quickly find anything they’re not familiar with.</a:t>
            </a:r>
          </a:p>
          <a:p>
            <a:pPr marL="342900" marR="0" lvl="0" indent="-342900">
              <a:spcBef>
                <a:spcPts val="0"/>
              </a:spcBef>
              <a:spcAft>
                <a:spcPts val="0"/>
              </a:spcAft>
              <a:buSzPts val="1000"/>
              <a:buFont typeface="+mj-lt"/>
              <a:buAutoNum type="arabicPeriod"/>
              <a:tabLst>
                <a:tab pos="228600" algn="l"/>
              </a:tabLst>
            </a:pPr>
            <a:r>
              <a:rPr lang="en-US" sz="18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*scroll down* First, we have our main dashboard. </a:t>
            </a:r>
            <a:r>
              <a:rPr lang="en-US" sz="2800" b="0" i="0" kern="1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The dashboard allows users to s</a:t>
            </a:r>
            <a:r>
              <a:rPr lang="en-US" sz="2800" b="0" i="0" dirty="0">
                <a:solidFill>
                  <a:srgbClr val="000000"/>
                </a:solidFill>
                <a:effectLst/>
                <a:latin typeface="Calibri" panose="020F0502020204030204" pitchFamily="34" charset="0"/>
              </a:rPr>
              <a:t>ee </a:t>
            </a:r>
            <a:r>
              <a:rPr lang="en-US" sz="2800" b="0" i="0" u="sng" dirty="0">
                <a:solidFill>
                  <a:srgbClr val="000000"/>
                </a:solidFill>
                <a:effectLst/>
                <a:latin typeface="Calibri" panose="020F0502020204030204" pitchFamily="34" charset="0"/>
              </a:rPr>
              <a:t>multiple states and policies</a:t>
            </a:r>
            <a:r>
              <a:rPr lang="en-US" sz="2800" b="0" i="0" dirty="0">
                <a:solidFill>
                  <a:srgbClr val="000000"/>
                </a:solidFill>
                <a:effectLst/>
                <a:latin typeface="Calibri" panose="020F0502020204030204" pitchFamily="34" charset="0"/>
              </a:rPr>
              <a:t> at once and quickly compare which states have implemented specific policies, including details on each state’s approach and degree of implementation.</a:t>
            </a:r>
            <a:endParaRPr lang="en-US" sz="18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lvl="0" indent="0">
              <a:spcBef>
                <a:spcPts val="0"/>
              </a:spcBef>
              <a:spcAft>
                <a:spcPts val="0"/>
              </a:spcAft>
              <a:buSzPts val="1000"/>
              <a:buFont typeface="+mj-lt"/>
              <a:buNone/>
              <a:tabLst>
                <a:tab pos="228600" algn="l"/>
              </a:tabLst>
            </a:pPr>
            <a:r>
              <a:rPr lang="en-US" sz="18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The columns include: </a:t>
            </a:r>
            <a:endParaRPr lang="en-US" sz="16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endParaRPr>
          </a:p>
          <a:p>
            <a:pPr marL="800100" marR="0" lvl="1" indent="-342900">
              <a:spcBef>
                <a:spcPts val="0"/>
              </a:spcBef>
              <a:spcAft>
                <a:spcPts val="0"/>
              </a:spcAft>
              <a:buSzPts val="1000"/>
              <a:buFont typeface="Arial" panose="020B0604020202020204" pitchFamily="34" charset="0"/>
              <a:buChar char="•"/>
              <a:tabLst>
                <a:tab pos="228600" algn="l"/>
              </a:tabLst>
            </a:pPr>
            <a:r>
              <a:rPr lang="en-US" sz="16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State</a:t>
            </a:r>
          </a:p>
          <a:p>
            <a:pPr marL="800100" marR="0" lvl="1" indent="-342900">
              <a:spcBef>
                <a:spcPts val="0"/>
              </a:spcBef>
              <a:spcAft>
                <a:spcPts val="0"/>
              </a:spcAft>
              <a:buSzPts val="1000"/>
              <a:buFont typeface="Arial" panose="020B0604020202020204" pitchFamily="34" charset="0"/>
              <a:buChar char="•"/>
              <a:tabLst>
                <a:tab pos="228600" algn="l"/>
              </a:tabLst>
            </a:pPr>
            <a:r>
              <a:rPr lang="en-US" sz="16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Category, which captures all of the different policies we evaluate;</a:t>
            </a:r>
          </a:p>
          <a:p>
            <a:pPr marL="800100" marR="0" lvl="1" indent="-342900">
              <a:spcBef>
                <a:spcPts val="0"/>
              </a:spcBef>
              <a:spcAft>
                <a:spcPts val="0"/>
              </a:spcAft>
              <a:buSzPts val="1000"/>
              <a:buFont typeface="Arial" panose="020B0604020202020204" pitchFamily="34" charset="0"/>
              <a:buChar char="•"/>
              <a:tabLst>
                <a:tab pos="228600" algn="l"/>
              </a:tabLst>
            </a:pPr>
            <a:r>
              <a:rPr lang="en-US" sz="16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Policy Type, which captures the specific components of each policy;</a:t>
            </a:r>
          </a:p>
          <a:p>
            <a:pPr marL="800100" marR="0" lvl="1" indent="-342900">
              <a:spcBef>
                <a:spcPts val="0"/>
              </a:spcBef>
              <a:spcAft>
                <a:spcPts val="0"/>
              </a:spcAft>
              <a:buSzPts val="1000"/>
              <a:buFont typeface="Arial" panose="020B0604020202020204" pitchFamily="34" charset="0"/>
              <a:buChar char="•"/>
              <a:tabLst>
                <a:tab pos="228600" algn="l"/>
              </a:tabLst>
            </a:pPr>
            <a:r>
              <a:rPr lang="en-US" sz="16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State Policy Description, which described what the state is doing for each component;</a:t>
            </a:r>
          </a:p>
          <a:p>
            <a:pPr marL="800100" marR="0" lvl="1" indent="-342900" algn="l" defTabSz="914400" rtl="0" eaLnBrk="1" fontAlgn="auto" latinLnBrk="0" hangingPunct="1">
              <a:lnSpc>
                <a:spcPct val="100000"/>
              </a:lnSpc>
              <a:spcBef>
                <a:spcPts val="0"/>
              </a:spcBef>
              <a:spcAft>
                <a:spcPts val="0"/>
              </a:spcAft>
              <a:buClrTx/>
              <a:buSzPts val="1000"/>
              <a:buFont typeface="Arial" panose="020B0604020202020204" pitchFamily="34" charset="0"/>
              <a:buChar char="•"/>
              <a:tabLst>
                <a:tab pos="228600" algn="l"/>
              </a:tabLst>
              <a:defRPr/>
            </a:pPr>
            <a:r>
              <a:rPr lang="en-US" sz="16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Summary, which provide additional notes about the state’s policy or efforts to establish one;</a:t>
            </a:r>
          </a:p>
          <a:p>
            <a:pPr marL="800100" marR="0" lvl="1" indent="-342900" algn="l" defTabSz="914400" rtl="0" eaLnBrk="1" fontAlgn="auto" latinLnBrk="0" hangingPunct="1">
              <a:lnSpc>
                <a:spcPct val="100000"/>
              </a:lnSpc>
              <a:spcBef>
                <a:spcPts val="0"/>
              </a:spcBef>
              <a:spcAft>
                <a:spcPts val="0"/>
              </a:spcAft>
              <a:buClrTx/>
              <a:buSzPts val="1000"/>
              <a:buFont typeface="Arial" panose="020B0604020202020204" pitchFamily="34" charset="0"/>
              <a:buChar char="•"/>
              <a:tabLst>
                <a:tab pos="228600" algn="l"/>
              </a:tabLst>
              <a:defRPr/>
            </a:pPr>
            <a:r>
              <a:rPr lang="en-US" sz="16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And finally, Implementation Status and icons, which capture whether the policy has been enacted. </a:t>
            </a:r>
          </a:p>
          <a:p>
            <a:pPr marL="1257300" marR="0" lvl="2" indent="-342900" algn="l" defTabSz="914400" rtl="0" eaLnBrk="1" fontAlgn="auto" latinLnBrk="0" hangingPunct="1">
              <a:lnSpc>
                <a:spcPct val="100000"/>
              </a:lnSpc>
              <a:spcBef>
                <a:spcPts val="0"/>
              </a:spcBef>
              <a:spcAft>
                <a:spcPts val="0"/>
              </a:spcAft>
              <a:buClrTx/>
              <a:buSzPts val="1000"/>
              <a:buFont typeface="Arial" panose="020B0604020202020204" pitchFamily="34" charset="0"/>
              <a:buChar char="•"/>
              <a:tabLst>
                <a:tab pos="228600" algn="l"/>
              </a:tabLst>
              <a:defRPr/>
            </a:pPr>
            <a:r>
              <a:rPr lang="en-US" sz="16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Notably, </a:t>
            </a:r>
            <a:r>
              <a:rPr lang="en-US" sz="1800" b="0" i="0" dirty="0">
                <a:solidFill>
                  <a:srgbClr val="000000"/>
                </a:solidFill>
                <a:effectLst/>
                <a:latin typeface="Calibri" panose="020F0502020204030204" pitchFamily="34" charset="0"/>
              </a:rPr>
              <a:t>Partial implementation is granted in cases where there is evidence that further expansion of the policy would have a greater impact on health care affordability, such as: active policies that are available to some, but not all, people within the population it is intended to serve; policies that do not include all components that make them effective at improving affordability; and policies that limit some, but not all, of a practice that can make care less affordable.</a:t>
            </a:r>
          </a:p>
          <a:p>
            <a:pPr marL="914400" marR="0" lvl="2" indent="0" algn="l" defTabSz="914400" rtl="0" eaLnBrk="1" fontAlgn="auto" latinLnBrk="0" hangingPunct="1">
              <a:lnSpc>
                <a:spcPct val="100000"/>
              </a:lnSpc>
              <a:spcBef>
                <a:spcPts val="0"/>
              </a:spcBef>
              <a:spcAft>
                <a:spcPts val="0"/>
              </a:spcAft>
              <a:buClrTx/>
              <a:buSzPts val="1000"/>
              <a:buFont typeface="Arial" panose="020B0604020202020204" pitchFamily="34" charset="0"/>
              <a:buNone/>
              <a:tabLst>
                <a:tab pos="228600" algn="l"/>
              </a:tabLst>
              <a:defRPr/>
            </a:pPr>
            <a:endParaRPr lang="en-US" sz="1800" b="0" i="0" dirty="0">
              <a:solidFill>
                <a:srgbClr val="000000"/>
              </a:solidFill>
              <a:effectLst/>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Pts val="1000"/>
              <a:buFont typeface="Arial" panose="020B0604020202020204" pitchFamily="34" charset="0"/>
              <a:buNone/>
              <a:tabLst>
                <a:tab pos="228600" algn="l"/>
              </a:tabLst>
              <a:defRPr/>
            </a:pPr>
            <a:r>
              <a:rPr lang="en-US" sz="2400" b="0" i="0" dirty="0">
                <a:solidFill>
                  <a:srgbClr val="000000"/>
                </a:solidFill>
                <a:effectLst/>
                <a:latin typeface="Calibri" panose="020F0502020204030204" pitchFamily="34" charset="0"/>
              </a:rPr>
              <a:t>3. Below the dashboard, we have a map of all 50 states plus DC </a:t>
            </a:r>
            <a:r>
              <a:rPr lang="en-US" sz="3600" b="0" i="0" dirty="0">
                <a:solidFill>
                  <a:srgbClr val="000000"/>
                </a:solidFill>
                <a:effectLst/>
                <a:latin typeface="Arial" panose="020B0604020202020204" pitchFamily="34" charset="0"/>
              </a:rPr>
              <a:t>which allows users to see </a:t>
            </a:r>
            <a:r>
              <a:rPr lang="en-US" sz="3600" b="0" i="0" u="sng" dirty="0">
                <a:solidFill>
                  <a:srgbClr val="000000"/>
                </a:solidFill>
                <a:effectLst/>
                <a:latin typeface="Arial" panose="020B0604020202020204" pitchFamily="34" charset="0"/>
              </a:rPr>
              <a:t>one policy at a time across all states and DC</a:t>
            </a:r>
            <a:r>
              <a:rPr lang="en-US" sz="3600" b="0" i="0" dirty="0">
                <a:solidFill>
                  <a:srgbClr val="000000"/>
                </a:solidFill>
                <a:effectLst/>
                <a:latin typeface="Arial" panose="020B0604020202020204" pitchFamily="34" charset="0"/>
              </a:rPr>
              <a:t> as a visual map.</a:t>
            </a:r>
          </a:p>
          <a:p>
            <a:pPr marL="0" marR="0" lvl="0" indent="0" algn="l" defTabSz="914400" rtl="0" eaLnBrk="1" fontAlgn="auto" latinLnBrk="0" hangingPunct="1">
              <a:lnSpc>
                <a:spcPct val="100000"/>
              </a:lnSpc>
              <a:spcBef>
                <a:spcPts val="0"/>
              </a:spcBef>
              <a:spcAft>
                <a:spcPts val="0"/>
              </a:spcAft>
              <a:buClrTx/>
              <a:buSzPts val="1000"/>
              <a:buFont typeface="Arial" panose="020B0604020202020204" pitchFamily="34" charset="0"/>
              <a:buNone/>
              <a:tabLst>
                <a:tab pos="228600" algn="l"/>
              </a:tabLst>
              <a:defRPr/>
            </a:pPr>
            <a:endParaRPr lang="en-US" sz="3600" b="0" i="0" dirty="0">
              <a:solidFill>
                <a:srgbClr val="000000"/>
              </a:solidFill>
              <a:effectLst/>
              <a:latin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Pts val="1000"/>
              <a:buFont typeface="Arial" panose="020B0604020202020204" pitchFamily="34" charset="0"/>
              <a:buNone/>
              <a:tabLst>
                <a:tab pos="228600" algn="l"/>
              </a:tabLst>
              <a:defRPr/>
            </a:pPr>
            <a:r>
              <a:rPr lang="en-US" sz="3600" b="0" i="0" dirty="0">
                <a:solidFill>
                  <a:srgbClr val="000000"/>
                </a:solidFill>
                <a:effectLst/>
                <a:latin typeface="Arial" panose="020B0604020202020204" pitchFamily="34" charset="0"/>
              </a:rPr>
              <a:t>4. Lastly, we have PDF Snapshots for each state so that users can review a state’s entire portfolio of affordability policies.</a:t>
            </a:r>
          </a:p>
          <a:p>
            <a:pPr marL="0" marR="0" lvl="0" indent="0" algn="l" defTabSz="914400" rtl="0" eaLnBrk="1" fontAlgn="auto" latinLnBrk="0" hangingPunct="1">
              <a:lnSpc>
                <a:spcPct val="100000"/>
              </a:lnSpc>
              <a:spcBef>
                <a:spcPts val="0"/>
              </a:spcBef>
              <a:spcAft>
                <a:spcPts val="0"/>
              </a:spcAft>
              <a:buClrTx/>
              <a:buSzPts val="1000"/>
              <a:buFont typeface="Arial" panose="020B0604020202020204" pitchFamily="34" charset="0"/>
              <a:buNone/>
              <a:tabLst>
                <a:tab pos="228600" algn="l"/>
              </a:tabLst>
              <a:defRPr/>
            </a:pPr>
            <a:endParaRPr lang="en-US" sz="2400" b="0" i="0" dirty="0">
              <a:solidFill>
                <a:srgbClr val="000000"/>
              </a:solidFill>
              <a:effectLst/>
              <a:latin typeface="Arial" panose="020B0604020202020204" pitchFamily="34" charset="0"/>
            </a:endParaRPr>
          </a:p>
          <a:p>
            <a:pPr marL="800100" marR="0" lvl="1" indent="-342900">
              <a:spcBef>
                <a:spcPts val="0"/>
              </a:spcBef>
              <a:spcAft>
                <a:spcPts val="0"/>
              </a:spcAft>
              <a:buSzPts val="1000"/>
              <a:buFont typeface="Arial" panose="020B0604020202020204" pitchFamily="34" charset="0"/>
              <a:buChar char="•"/>
              <a:tabLst>
                <a:tab pos="228600" algn="l"/>
              </a:tabLst>
            </a:pPr>
            <a:endParaRPr lang="en-US" sz="16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endParaRPr>
          </a:p>
          <a:p>
            <a:pPr marL="0" marR="0" lvl="0" indent="0">
              <a:spcBef>
                <a:spcPts val="0"/>
              </a:spcBef>
              <a:spcAft>
                <a:spcPts val="0"/>
              </a:spcAft>
              <a:buSzPts val="1000"/>
              <a:buFont typeface="+mj-lt"/>
              <a:buNone/>
              <a:tabLst>
                <a:tab pos="228600" algn="l"/>
              </a:tabLst>
            </a:pPr>
            <a:r>
              <a:rPr lang="en-US" sz="1600" b="1" kern="100" dirty="0">
                <a:solidFill>
                  <a:srgbClr val="000000"/>
                </a:solidFill>
                <a:effectLst/>
                <a:highlight>
                  <a:srgbClr val="FFFF00"/>
                </a:highlight>
                <a:latin typeface="Aptos" panose="020B0004020202020204" pitchFamily="34" charset="0"/>
                <a:ea typeface="Times New Roman" panose="02020603050405020304" pitchFamily="18" charset="0"/>
                <a:cs typeface="Times New Roman" panose="02020603050405020304" pitchFamily="18" charset="0"/>
              </a:rPr>
              <a:t>Let’s run through an example demonstration for a user who is researching health care policy in Pennsylvania.</a:t>
            </a:r>
          </a:p>
          <a:p>
            <a:pPr marL="0" marR="0" lvl="0" indent="0">
              <a:spcBef>
                <a:spcPts val="0"/>
              </a:spcBef>
              <a:spcAft>
                <a:spcPts val="0"/>
              </a:spcAft>
              <a:buSzPts val="1000"/>
              <a:buFont typeface="+mj-lt"/>
              <a:buNone/>
              <a:tabLst>
                <a:tab pos="228600" algn="l"/>
              </a:tabLst>
            </a:pPr>
            <a:endParaRPr lang="en-US" sz="16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Pts val="1000"/>
              <a:buFont typeface="+mj-lt"/>
              <a:buAutoNum type="arabicPeriod"/>
              <a:tabLst>
                <a:tab pos="228600" algn="l"/>
              </a:tabLst>
              <a:defRPr/>
            </a:pPr>
            <a:r>
              <a:rPr lang="en-US" sz="16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Query Pennsylvania results in total.</a:t>
            </a:r>
            <a:endParaRPr lang="en-US" sz="16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SzPts val="1000"/>
              <a:buFont typeface="+mj-lt"/>
              <a:buAutoNum type="arabicPeriod"/>
              <a:tabLst>
                <a:tab pos="228600" algn="l"/>
              </a:tabLst>
            </a:pPr>
            <a:r>
              <a:rPr lang="en-US" sz="16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Table: First, the user asks, </a:t>
            </a:r>
            <a:r>
              <a:rPr lang="en-US" sz="1600" b="1"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What policy opportunities HAS my state implemented? </a:t>
            </a:r>
            <a:r>
              <a:rPr lang="en-US" sz="1600" b="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[Pennsylvania</a:t>
            </a:r>
            <a:r>
              <a:rPr lang="en-US" sz="16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Status: Active and Partially Implemented]. Here we can see the full list of policies PA has pursued.</a:t>
            </a:r>
            <a:endParaRPr lang="en-US" sz="16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SzPts val="1000"/>
              <a:buFont typeface="+mj-lt"/>
              <a:buAutoNum type="arabicPeriod"/>
              <a:tabLst>
                <a:tab pos="228600" algn="l"/>
              </a:tabLst>
            </a:pPr>
            <a:r>
              <a:rPr lang="en-US" sz="16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Table: Next, the user might ask </a:t>
            </a:r>
            <a:r>
              <a:rPr lang="en-US" sz="1600" b="1"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What policy opportunities has my state NOT implemented?</a:t>
            </a:r>
            <a:r>
              <a:rPr lang="en-US" sz="1600" b="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a:t>
            </a:r>
            <a:r>
              <a:rPr lang="en-US" sz="16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Pennsylvania, Status: Not active] We change the implementation status to Not Active, and see </a:t>
            </a:r>
            <a:endParaRPr lang="en-US" sz="16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spcBef>
                <a:spcPts val="0"/>
              </a:spcBef>
              <a:spcAft>
                <a:spcPts val="0"/>
              </a:spcAft>
              <a:buSzPts val="1000"/>
              <a:buFont typeface="Symbol" panose="05050102010706020507" pitchFamily="18" charset="2"/>
              <a:buChar char=""/>
              <a:tabLst>
                <a:tab pos="685800" algn="l"/>
              </a:tabLst>
            </a:pPr>
            <a:r>
              <a:rPr lang="en-US" sz="16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Let’s look at All Payer Claims Database (APCD) as an example.</a:t>
            </a:r>
            <a:endParaRPr lang="en-US" sz="16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SzPts val="1000"/>
              <a:buFont typeface="+mj-lt"/>
              <a:buAutoNum type="arabicPeriod"/>
              <a:tabLst>
                <a:tab pos="228600" algn="l"/>
              </a:tabLst>
            </a:pPr>
            <a:r>
              <a:rPr lang="en-US" sz="1600" b="1" u="sng"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Map: </a:t>
            </a:r>
            <a:r>
              <a:rPr lang="en-US" sz="16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As a first step in assessing where Pennsylvania is in relation to other states on APCDs, the user might ask </a:t>
            </a:r>
            <a:r>
              <a:rPr lang="en-US" sz="1600" b="1"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Which states have an APCD? </a:t>
            </a:r>
            <a:r>
              <a:rPr lang="en-US" sz="1600" b="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[scroll down to map, Category: APCD, Policy Type: Database Established] Here, we see that many other states have active APCDs, and we can hover over each one to see additional details. </a:t>
            </a:r>
          </a:p>
          <a:p>
            <a:pPr marL="742950" marR="0" lvl="1" indent="-285750">
              <a:spcBef>
                <a:spcPts val="0"/>
              </a:spcBef>
              <a:spcAft>
                <a:spcPts val="0"/>
              </a:spcAft>
              <a:buSzPts val="1000"/>
              <a:buFont typeface="Arial" panose="020B0604020202020204" pitchFamily="34" charset="0"/>
              <a:buChar char="•"/>
              <a:tabLst>
                <a:tab pos="228600" algn="l"/>
              </a:tabLst>
            </a:pPr>
            <a:r>
              <a:rPr lang="en-US" sz="1600" b="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Looking at this map, the user might want to know </a:t>
            </a:r>
            <a:r>
              <a:rPr lang="en-US" sz="1600" b="1"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How does my state compare to another state of interest? </a:t>
            </a:r>
            <a:r>
              <a:rPr lang="en-US" sz="16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They might select Utah, another state that, like Pennsylvania, is somewhat politically conservative but still innovating in the healthcare affordability space.  </a:t>
            </a:r>
            <a:r>
              <a:rPr lang="en-US" sz="1600" b="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a:t>
            </a:r>
            <a:endParaRPr lang="en-US" sz="1600" b="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SzPts val="1000"/>
              <a:buFont typeface="+mj-lt"/>
              <a:buAutoNum type="arabicPeriod"/>
              <a:tabLst>
                <a:tab pos="228600" algn="l"/>
              </a:tabLst>
            </a:pPr>
            <a:r>
              <a:rPr lang="en-US" sz="1600" b="1" u="sng"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Table:</a:t>
            </a:r>
            <a:r>
              <a:rPr lang="en-US" sz="16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 To compare two different states, we would return to the dashboard table, add Utah to our selection, and select Category: APCD. Now we can see side by side comparison.</a:t>
            </a:r>
          </a:p>
          <a:p>
            <a:pPr marL="800100" marR="0" lvl="1" indent="-342900">
              <a:spcBef>
                <a:spcPts val="0"/>
              </a:spcBef>
              <a:spcAft>
                <a:spcPts val="0"/>
              </a:spcAft>
              <a:buSzPts val="1000"/>
              <a:buFont typeface="+mj-lt"/>
              <a:buAutoNum type="arabicPeriod"/>
              <a:tabLst>
                <a:tab pos="228600" algn="l"/>
              </a:tabLst>
            </a:pPr>
            <a:r>
              <a:rPr lang="en-US" sz="16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If the user wants a quick reference of the comparison, they can also export to PDF. </a:t>
            </a:r>
          </a:p>
          <a:p>
            <a:pPr marL="342900" marR="0" lvl="0" indent="-342900">
              <a:spcBef>
                <a:spcPts val="0"/>
              </a:spcBef>
              <a:spcAft>
                <a:spcPts val="0"/>
              </a:spcAft>
              <a:buSzPts val="1000"/>
              <a:buFont typeface="+mj-lt"/>
              <a:buAutoNum type="arabicPeriod"/>
              <a:tabLst>
                <a:tab pos="228600" algn="l"/>
              </a:tabLst>
            </a:pPr>
            <a:r>
              <a:rPr lang="en-US" sz="1600" b="1" u="sng"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Snapshot PDFs: </a:t>
            </a:r>
            <a:r>
              <a:rPr lang="en-US" sz="16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Lastly, the user might want to more closely review Pennsylvania’s entire portfolio of policies to see if there are any other policies of interest. They can go down to the bottom of the page, open Pennsylvania’s snapshot, and read all of the details in one place. This is also easily printable for sharing with other stakeholders.</a:t>
            </a:r>
          </a:p>
          <a:p>
            <a:pPr marL="342900" marR="0" lvl="0" indent="-342900">
              <a:spcBef>
                <a:spcPts val="0"/>
              </a:spcBef>
              <a:spcAft>
                <a:spcPts val="0"/>
              </a:spcAft>
              <a:buSzPts val="1000"/>
              <a:buFont typeface="+mj-lt"/>
              <a:buAutoNum type="arabicPeriod"/>
              <a:tabLst>
                <a:tab pos="228600" algn="l"/>
              </a:tabLst>
            </a:pPr>
            <a:r>
              <a:rPr lang="en-US" sz="1600" kern="1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rPr>
              <a:t>Lastly, sources are available in the downloadable spreadsheet at the top of the home page.</a:t>
            </a:r>
          </a:p>
          <a:p>
            <a:pPr marL="342900" marR="0" lvl="0" indent="-342900">
              <a:spcBef>
                <a:spcPts val="0"/>
              </a:spcBef>
              <a:spcAft>
                <a:spcPts val="0"/>
              </a:spcAft>
              <a:buSzPts val="1000"/>
              <a:buFont typeface="+mj-lt"/>
              <a:buAutoNum type="arabicPeriod"/>
              <a:tabLst>
                <a:tab pos="228600" algn="l"/>
              </a:tabLst>
            </a:pPr>
            <a:endParaRPr lang="en-US" sz="1600" kern="1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marL="0" marR="0" lvl="0" indent="0">
              <a:spcBef>
                <a:spcPts val="0"/>
              </a:spcBef>
              <a:spcAft>
                <a:spcPts val="0"/>
              </a:spcAft>
              <a:buSzPts val="1000"/>
              <a:buFont typeface="+mj-lt"/>
              <a:buNone/>
              <a:tabLst>
                <a:tab pos="228600" algn="l"/>
              </a:tabLst>
            </a:pPr>
            <a:endParaRPr lang="en-US" sz="1600" kern="1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marL="0" marR="0" lvl="0" indent="0">
              <a:spcBef>
                <a:spcPts val="0"/>
              </a:spcBef>
              <a:spcAft>
                <a:spcPts val="0"/>
              </a:spcAft>
              <a:buSzPts val="1000"/>
              <a:buFont typeface="+mj-lt"/>
              <a:buNone/>
              <a:tabLst>
                <a:tab pos="228600" algn="l"/>
              </a:tabLst>
            </a:pPr>
            <a:r>
              <a:rPr lang="en-US" sz="1600" kern="1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And that’s our demo! We will now welcome questions and comments.</a:t>
            </a:r>
          </a:p>
          <a:p>
            <a:pPr marL="342900" marR="0" lvl="0" indent="-342900">
              <a:spcBef>
                <a:spcPts val="0"/>
              </a:spcBef>
              <a:spcAft>
                <a:spcPts val="0"/>
              </a:spcAft>
              <a:buSzPts val="1000"/>
              <a:buFont typeface="+mj-lt"/>
              <a:buAutoNum type="arabicPeriod"/>
              <a:tabLst>
                <a:tab pos="228600" algn="l"/>
              </a:tabLst>
            </a:pPr>
            <a:endParaRPr lang="en-US" sz="16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0"/>
              </a:spcBef>
              <a:spcAft>
                <a:spcPts val="0"/>
              </a:spcAft>
              <a:buSzPts val="1000"/>
              <a:buFont typeface="+mj-lt"/>
              <a:buNone/>
              <a:tabLst>
                <a:tab pos="228600" algn="l"/>
              </a:tabLst>
            </a:pPr>
            <a:r>
              <a:rPr lang="en-US" sz="16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{DONE]</a:t>
            </a:r>
            <a:endParaRPr lang="en-US" sz="1600" kern="1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693386DD-1FD0-44A1-BCE0-B1B5A3792F3B}" type="slidenum">
              <a:rPr lang="en-US" smtClean="0"/>
              <a:t>5</a:t>
            </a:fld>
            <a:endParaRPr lang="en-US"/>
          </a:p>
        </p:txBody>
      </p:sp>
    </p:spTree>
    <p:extLst>
      <p:ext uri="{BB962C8B-B14F-4D97-AF65-F5344CB8AC3E}">
        <p14:creationId xmlns:p14="http://schemas.microsoft.com/office/powerpoint/2010/main" val="30552705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93386DD-1FD0-44A1-BCE0-B1B5A3792F3B}" type="slidenum">
              <a:rPr lang="en-US" smtClean="0"/>
              <a:t>6</a:t>
            </a:fld>
            <a:endParaRPr lang="en-US"/>
          </a:p>
        </p:txBody>
      </p:sp>
    </p:spTree>
    <p:extLst>
      <p:ext uri="{BB962C8B-B14F-4D97-AF65-F5344CB8AC3E}">
        <p14:creationId xmlns:p14="http://schemas.microsoft.com/office/powerpoint/2010/main" val="36484058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10/22/2024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10/22/2024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10/22/2024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10/22/2024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10/22/2024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10.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12.png"/><Relationship Id="rId4" Type="http://schemas.openxmlformats.org/officeDocument/2006/relationships/image" Target="../media/image11.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5.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www.healthcarevaluehub.org/affordability-snapshot" TargetMode="External"/><Relationship Id="rId7"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2.png"/><Relationship Id="rId5" Type="http://schemas.openxmlformats.org/officeDocument/2006/relationships/image" Target="../media/image14.svg"/><Relationship Id="rId10" Type="http://schemas.openxmlformats.org/officeDocument/2006/relationships/image" Target="../media/image12.png"/><Relationship Id="rId4" Type="http://schemas.openxmlformats.org/officeDocument/2006/relationships/image" Target="../media/image13.png"/><Relationship Id="rId9" Type="http://schemas.openxmlformats.org/officeDocument/2006/relationships/image" Target="../media/image4.png"/></Relationships>
</file>

<file path=ppt/slides/_rels/slide6.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hyperlink" Target="mailto:Beth.Beaudin-Seiler@altarum.org" TargetMode="External"/><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hyperlink" Target="mailto:Britt.Sanderson@altarum.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60FD3A3-E57F-2A8A-1B8F-A893004B6110}"/>
              </a:ext>
            </a:extLst>
          </p:cNvPr>
          <p:cNvSpPr/>
          <p:nvPr/>
        </p:nvSpPr>
        <p:spPr>
          <a:xfrm>
            <a:off x="0" y="1"/>
            <a:ext cx="4419600" cy="369911"/>
          </a:xfrm>
          <a:prstGeom prst="rect">
            <a:avLst/>
          </a:prstGeom>
          <a:solidFill>
            <a:srgbClr val="576B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E19BDCB3-89B7-BA18-0768-010DB83A915E}"/>
              </a:ext>
            </a:extLst>
          </p:cNvPr>
          <p:cNvSpPr txBox="1"/>
          <p:nvPr/>
        </p:nvSpPr>
        <p:spPr>
          <a:xfrm>
            <a:off x="2395536" y="1549718"/>
            <a:ext cx="7400925" cy="1921745"/>
          </a:xfrm>
          <a:prstGeom prst="rect">
            <a:avLst/>
          </a:prstGeom>
          <a:noFill/>
        </p:spPr>
        <p:txBody>
          <a:bodyPr wrap="square" lIns="91440" tIns="45720" rIns="91440" bIns="45720" rtlCol="0" anchor="t">
            <a:spAutoFit/>
          </a:bodyPr>
          <a:lstStyle/>
          <a:p>
            <a:pPr algn="ctr">
              <a:lnSpc>
                <a:spcPct val="90000"/>
              </a:lnSpc>
            </a:pPr>
            <a:r>
              <a:rPr lang="en-US" sz="4400" b="1">
                <a:solidFill>
                  <a:srgbClr val="004F70"/>
                </a:solidFill>
                <a:latin typeface="HelveticaNeueforSAS"/>
              </a:rPr>
              <a:t>Introducing the 2024 Health Care Affordability State Policy Snapshot</a:t>
            </a:r>
            <a:endParaRPr lang="en-US" sz="4400" b="1">
              <a:solidFill>
                <a:srgbClr val="004F70"/>
              </a:solidFill>
              <a:latin typeface="HelveticaNeueforSAS" panose="020B0604020202020204" pitchFamily="34" charset="0"/>
            </a:endParaRPr>
          </a:p>
        </p:txBody>
      </p:sp>
      <p:sp>
        <p:nvSpPr>
          <p:cNvPr id="15" name="TextBox 14">
            <a:extLst>
              <a:ext uri="{FF2B5EF4-FFF2-40B4-BE49-F238E27FC236}">
                <a16:creationId xmlns:a16="http://schemas.microsoft.com/office/drawing/2014/main" id="{57D87B62-3A5A-61A9-7C05-44D794C970EE}"/>
              </a:ext>
            </a:extLst>
          </p:cNvPr>
          <p:cNvSpPr txBox="1"/>
          <p:nvPr/>
        </p:nvSpPr>
        <p:spPr>
          <a:xfrm>
            <a:off x="3764658" y="3515415"/>
            <a:ext cx="4662679" cy="307777"/>
          </a:xfrm>
          <a:prstGeom prst="rect">
            <a:avLst/>
          </a:prstGeom>
          <a:noFill/>
        </p:spPr>
        <p:txBody>
          <a:bodyPr wrap="square">
            <a:spAutoFit/>
          </a:bodyPr>
          <a:lstStyle/>
          <a:p>
            <a:pPr algn="ctr"/>
            <a:r>
              <a:rPr lang="en-US" sz="1400" b="1">
                <a:solidFill>
                  <a:srgbClr val="576B62"/>
                </a:solidFill>
                <a:latin typeface="HelveticaNeueforSAS" panose="020B0604020202020204" pitchFamily="34" charset="0"/>
              </a:rPr>
              <a:t>OCTOBER 23, 2024</a:t>
            </a:r>
            <a:endParaRPr lang="en-US" sz="1400" b="1">
              <a:solidFill>
                <a:srgbClr val="576B62"/>
              </a:solidFill>
            </a:endParaRPr>
          </a:p>
        </p:txBody>
      </p:sp>
      <p:grpSp>
        <p:nvGrpSpPr>
          <p:cNvPr id="3" name="Group 9">
            <a:extLst>
              <a:ext uri="{FF2B5EF4-FFF2-40B4-BE49-F238E27FC236}">
                <a16:creationId xmlns:a16="http://schemas.microsoft.com/office/drawing/2014/main" id="{9B617069-48C0-A0FA-32B1-03F391412A4E}"/>
              </a:ext>
            </a:extLst>
          </p:cNvPr>
          <p:cNvGrpSpPr/>
          <p:nvPr/>
        </p:nvGrpSpPr>
        <p:grpSpPr>
          <a:xfrm>
            <a:off x="9998000" y="5733888"/>
            <a:ext cx="1870727" cy="575833"/>
            <a:chOff x="105613200" y="109704994"/>
            <a:chExt cx="9144000" cy="2815903"/>
          </a:xfrm>
        </p:grpSpPr>
        <p:pic>
          <p:nvPicPr>
            <p:cNvPr id="9" name="Picture 10">
              <a:extLst>
                <a:ext uri="{FF2B5EF4-FFF2-40B4-BE49-F238E27FC236}">
                  <a16:creationId xmlns:a16="http://schemas.microsoft.com/office/drawing/2014/main" id="{7BE70814-DD53-4A28-5505-3B6030915DE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79051" b="44994"/>
            <a:stretch>
              <a:fillRect/>
            </a:stretch>
          </p:blipFill>
          <p:spPr bwMode="auto">
            <a:xfrm>
              <a:off x="110362442" y="109722307"/>
              <a:ext cx="1909456" cy="192488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0" name="Picture 11">
              <a:extLst>
                <a:ext uri="{FF2B5EF4-FFF2-40B4-BE49-F238E27FC236}">
                  <a16:creationId xmlns:a16="http://schemas.microsoft.com/office/drawing/2014/main" id="{BB64E196-553F-7F80-9BE0-48B321625A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5815" r="52721" b="44994"/>
            <a:stretch>
              <a:fillRect/>
            </a:stretch>
          </p:blipFill>
          <p:spPr bwMode="auto">
            <a:xfrm>
              <a:off x="112491081" y="109739621"/>
              <a:ext cx="1938105" cy="192488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1" name="Picture 12">
              <a:extLst>
                <a:ext uri="{FF2B5EF4-FFF2-40B4-BE49-F238E27FC236}">
                  <a16:creationId xmlns:a16="http://schemas.microsoft.com/office/drawing/2014/main" id="{EEA7468A-1124-F327-3795-71A9F20245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52399" r="26112" b="44994"/>
            <a:stretch>
              <a:fillRect/>
            </a:stretch>
          </p:blipFill>
          <p:spPr bwMode="auto">
            <a:xfrm>
              <a:off x="108178042" y="109722307"/>
              <a:ext cx="1925450" cy="1924879"/>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3" name="Picture 13">
              <a:extLst>
                <a:ext uri="{FF2B5EF4-FFF2-40B4-BE49-F238E27FC236}">
                  <a16:creationId xmlns:a16="http://schemas.microsoft.com/office/drawing/2014/main" id="{2009037E-ADA2-BA34-5F9C-3886187FBD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78999" t="-1112" r="-165" b="44557"/>
            <a:stretch>
              <a:fillRect/>
            </a:stretch>
          </p:blipFill>
          <p:spPr bwMode="auto">
            <a:xfrm>
              <a:off x="106052739" y="109704994"/>
              <a:ext cx="1906119" cy="1959511"/>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14" name="Text Box 14">
              <a:extLst>
                <a:ext uri="{FF2B5EF4-FFF2-40B4-BE49-F238E27FC236}">
                  <a16:creationId xmlns:a16="http://schemas.microsoft.com/office/drawing/2014/main" id="{74D96D3E-7832-390C-D886-44FA739C58FA}"/>
                </a:ext>
              </a:extLst>
            </p:cNvPr>
            <p:cNvSpPr txBox="1">
              <a:spLocks noChangeArrowheads="1"/>
            </p:cNvSpPr>
            <p:nvPr/>
          </p:nvSpPr>
          <p:spPr bwMode="auto">
            <a:xfrm>
              <a:off x="105613200" y="111507104"/>
              <a:ext cx="9144000" cy="101379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pPr>
              <a:r>
                <a:rPr kumimoji="0" lang="en-US" altLang="en-US" sz="1400" i="0" u="none" strike="noStrike" cap="none" normalizeH="0" baseline="0">
                  <a:ln>
                    <a:noFill/>
                  </a:ln>
                  <a:solidFill>
                    <a:srgbClr val="2D4E6B"/>
                  </a:solidFill>
                  <a:effectLst/>
                  <a:latin typeface="Franklin Gothic Medium" panose="020B0603020102020204" pitchFamily="34" charset="0"/>
                </a:rPr>
                <a:t>Healthcare Value Hub</a:t>
              </a:r>
              <a:endParaRPr kumimoji="0" lang="en-US" altLang="en-US" sz="200" i="0" u="none" strike="noStrike" cap="none" normalizeH="0" baseline="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4048707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A0117A4-E31D-CC0A-F6DF-9442AA46CFC1}"/>
              </a:ext>
            </a:extLst>
          </p:cNvPr>
          <p:cNvSpPr/>
          <p:nvPr/>
        </p:nvSpPr>
        <p:spPr>
          <a:xfrm>
            <a:off x="0" y="0"/>
            <a:ext cx="4533900" cy="6858000"/>
          </a:xfrm>
          <a:prstGeom prst="rect">
            <a:avLst/>
          </a:prstGeom>
          <a:solidFill>
            <a:srgbClr val="576B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CCE0E6"/>
              </a:solidFill>
            </a:endParaRPr>
          </a:p>
        </p:txBody>
      </p:sp>
      <p:grpSp>
        <p:nvGrpSpPr>
          <p:cNvPr id="2" name="Group 1">
            <a:extLst>
              <a:ext uri="{FF2B5EF4-FFF2-40B4-BE49-F238E27FC236}">
                <a16:creationId xmlns:a16="http://schemas.microsoft.com/office/drawing/2014/main" id="{5E52A38D-AD34-4AF2-512F-FD84E4F3C046}"/>
              </a:ext>
            </a:extLst>
          </p:cNvPr>
          <p:cNvGrpSpPr/>
          <p:nvPr/>
        </p:nvGrpSpPr>
        <p:grpSpPr>
          <a:xfrm>
            <a:off x="4677517" y="984545"/>
            <a:ext cx="7364724" cy="4359916"/>
            <a:chOff x="4677517" y="515275"/>
            <a:chExt cx="7364724" cy="4359916"/>
          </a:xfrm>
        </p:grpSpPr>
        <p:sp>
          <p:nvSpPr>
            <p:cNvPr id="25" name="TextBox 24">
              <a:extLst>
                <a:ext uri="{FF2B5EF4-FFF2-40B4-BE49-F238E27FC236}">
                  <a16:creationId xmlns:a16="http://schemas.microsoft.com/office/drawing/2014/main" id="{9EFDE8EE-7D27-37B5-C565-441B57217DA9}"/>
                </a:ext>
              </a:extLst>
            </p:cNvPr>
            <p:cNvSpPr txBox="1"/>
            <p:nvPr/>
          </p:nvSpPr>
          <p:spPr>
            <a:xfrm>
              <a:off x="4677517" y="515275"/>
              <a:ext cx="7364724" cy="480901"/>
            </a:xfrm>
            <a:prstGeom prst="rect">
              <a:avLst/>
            </a:prstGeom>
            <a:noFill/>
          </p:spPr>
          <p:txBody>
            <a:bodyPr wrap="square" rtlCol="0">
              <a:spAutoFit/>
            </a:bodyPr>
            <a:lstStyle/>
            <a:p>
              <a:pPr algn="ctr">
                <a:lnSpc>
                  <a:spcPct val="90000"/>
                </a:lnSpc>
              </a:pPr>
              <a:r>
                <a:rPr lang="en-US" sz="2800" b="1">
                  <a:solidFill>
                    <a:srgbClr val="004F70"/>
                  </a:solidFill>
                  <a:latin typeface="HelveticaNeueforSAS" panose="020B0604020202020204" pitchFamily="34" charset="0"/>
                </a:rPr>
                <a:t>Agenda</a:t>
              </a:r>
            </a:p>
          </p:txBody>
        </p:sp>
        <p:sp>
          <p:nvSpPr>
            <p:cNvPr id="26" name="TextBox 25">
              <a:extLst>
                <a:ext uri="{FF2B5EF4-FFF2-40B4-BE49-F238E27FC236}">
                  <a16:creationId xmlns:a16="http://schemas.microsoft.com/office/drawing/2014/main" id="{850D88E7-3504-DF39-64E7-5E2F32D119F5}"/>
                </a:ext>
              </a:extLst>
            </p:cNvPr>
            <p:cNvSpPr txBox="1"/>
            <p:nvPr/>
          </p:nvSpPr>
          <p:spPr>
            <a:xfrm>
              <a:off x="4758843" y="1089539"/>
              <a:ext cx="7282405" cy="3785652"/>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US" sz="2400">
                  <a:latin typeface="Franklin Gothic Book" panose="020B0503020102020204" pitchFamily="34" charset="0"/>
                </a:rPr>
                <a:t>Welcome – Beth Beaudin-Seiler, PhD – Director Healthcare Value Hub</a:t>
              </a:r>
            </a:p>
            <a:p>
              <a:pPr marL="285750" indent="-285750">
                <a:buFont typeface="Arial" panose="020B0604020202020204" pitchFamily="34" charset="0"/>
                <a:buChar char="•"/>
              </a:pPr>
              <a:endParaRPr lang="en-US" sz="2400">
                <a:latin typeface="Franklin Gothic Book" panose="020B0503020102020204" pitchFamily="34" charset="0"/>
              </a:endParaRPr>
            </a:p>
            <a:p>
              <a:pPr marL="285750" indent="-285750">
                <a:buFont typeface="Arial" panose="020B0604020202020204" pitchFamily="34" charset="0"/>
                <a:buChar char="•"/>
              </a:pPr>
              <a:r>
                <a:rPr lang="en-US" sz="2400">
                  <a:latin typeface="Franklin Gothic Book" panose="020B0503020102020204" pitchFamily="34" charset="0"/>
                </a:rPr>
                <a:t>A Few Words From our Funder – Morgan McGrath, Arnold Ventures</a:t>
              </a:r>
            </a:p>
            <a:p>
              <a:pPr marL="285750" indent="-285750">
                <a:buFont typeface="Arial" panose="020B0604020202020204" pitchFamily="34" charset="0"/>
                <a:buChar char="•"/>
              </a:pPr>
              <a:endParaRPr lang="en-US" sz="2400">
                <a:latin typeface="Franklin Gothic Book" panose="020B0503020102020204" pitchFamily="34" charset="0"/>
              </a:endParaRPr>
            </a:p>
            <a:p>
              <a:pPr marL="285750" indent="-285750">
                <a:buFont typeface="Arial" panose="020B0604020202020204" pitchFamily="34" charset="0"/>
                <a:buChar char="•"/>
              </a:pPr>
              <a:r>
                <a:rPr lang="en-US" sz="2400">
                  <a:latin typeface="Franklin Gothic Book" panose="020B0503020102020204" pitchFamily="34" charset="0"/>
                </a:rPr>
                <a:t>Live Demonstration – Alexandra Allen, Health Policy Analyst, Healthcare Value Hub</a:t>
              </a:r>
            </a:p>
            <a:p>
              <a:pPr marL="285750" indent="-285750">
                <a:buFont typeface="Arial" panose="020B0604020202020204" pitchFamily="34" charset="0"/>
                <a:buChar char="•"/>
              </a:pPr>
              <a:endParaRPr lang="en-US" sz="2400">
                <a:latin typeface="Franklin Gothic Book" panose="020B0503020102020204" pitchFamily="34" charset="0"/>
              </a:endParaRPr>
            </a:p>
            <a:p>
              <a:pPr marL="285750" indent="-285750">
                <a:buFont typeface="Arial" panose="020B0604020202020204" pitchFamily="34" charset="0"/>
                <a:buChar char="•"/>
              </a:pPr>
              <a:r>
                <a:rPr lang="en-US" sz="2400">
                  <a:latin typeface="Franklin Gothic Book" panose="020B0503020102020204" pitchFamily="34" charset="0"/>
                </a:rPr>
                <a:t>Q&amp;A</a:t>
              </a:r>
              <a:endParaRPr lang="en-US" sz="2400">
                <a:latin typeface="Franklin Gothic Book"/>
              </a:endParaRPr>
            </a:p>
          </p:txBody>
        </p:sp>
      </p:grpSp>
      <p:pic>
        <p:nvPicPr>
          <p:cNvPr id="4" name="Picture 3">
            <a:extLst>
              <a:ext uri="{FF2B5EF4-FFF2-40B4-BE49-F238E27FC236}">
                <a16:creationId xmlns:a16="http://schemas.microsoft.com/office/drawing/2014/main" id="{41C36FC1-A316-E1E2-6953-A3BA8CEFDDD3}"/>
              </a:ext>
            </a:extLst>
          </p:cNvPr>
          <p:cNvPicPr>
            <a:picLocks noChangeAspect="1"/>
          </p:cNvPicPr>
          <p:nvPr/>
        </p:nvPicPr>
        <p:blipFill>
          <a:blip r:embed="rId3">
            <a:alphaModFix amt="50000"/>
          </a:blip>
          <a:stretch>
            <a:fillRect/>
          </a:stretch>
        </p:blipFill>
        <p:spPr>
          <a:xfrm>
            <a:off x="276967" y="4125287"/>
            <a:ext cx="3979965" cy="2438400"/>
          </a:xfrm>
          <a:prstGeom prst="rect">
            <a:avLst/>
          </a:prstGeom>
          <a:effectLst>
            <a:outerShdw blurRad="63500" sx="102000" sy="102000" algn="ctr" rotWithShape="0">
              <a:prstClr val="black">
                <a:alpha val="40000"/>
              </a:prstClr>
            </a:outerShdw>
          </a:effectLst>
        </p:spPr>
      </p:pic>
      <p:pic>
        <p:nvPicPr>
          <p:cNvPr id="6" name="Picture 5">
            <a:extLst>
              <a:ext uri="{FF2B5EF4-FFF2-40B4-BE49-F238E27FC236}">
                <a16:creationId xmlns:a16="http://schemas.microsoft.com/office/drawing/2014/main" id="{2895E357-019D-9848-6749-469C2A3CB0B9}"/>
              </a:ext>
            </a:extLst>
          </p:cNvPr>
          <p:cNvPicPr>
            <a:picLocks noChangeAspect="1"/>
          </p:cNvPicPr>
          <p:nvPr/>
        </p:nvPicPr>
        <p:blipFill>
          <a:blip r:embed="rId4">
            <a:alphaModFix amt="35000"/>
          </a:blip>
          <a:stretch>
            <a:fillRect/>
          </a:stretch>
        </p:blipFill>
        <p:spPr>
          <a:xfrm>
            <a:off x="143617" y="219558"/>
            <a:ext cx="3161558" cy="2513155"/>
          </a:xfrm>
          <a:prstGeom prst="rect">
            <a:avLst/>
          </a:prstGeom>
          <a:effectLst>
            <a:outerShdw blurRad="63500" sx="102000" sy="102000" algn="ctr" rotWithShape="0">
              <a:prstClr val="black">
                <a:alpha val="40000"/>
              </a:prstClr>
            </a:outerShdw>
          </a:effectLst>
        </p:spPr>
      </p:pic>
      <p:pic>
        <p:nvPicPr>
          <p:cNvPr id="8" name="Picture 7">
            <a:extLst>
              <a:ext uri="{FF2B5EF4-FFF2-40B4-BE49-F238E27FC236}">
                <a16:creationId xmlns:a16="http://schemas.microsoft.com/office/drawing/2014/main" id="{75086284-932E-0B00-7A1E-DDA1D834009A}"/>
              </a:ext>
            </a:extLst>
          </p:cNvPr>
          <p:cNvPicPr>
            <a:picLocks noChangeAspect="1"/>
          </p:cNvPicPr>
          <p:nvPr/>
        </p:nvPicPr>
        <p:blipFill>
          <a:blip r:embed="rId5">
            <a:alphaModFix amt="70000"/>
          </a:blip>
          <a:stretch>
            <a:fillRect/>
          </a:stretch>
        </p:blipFill>
        <p:spPr>
          <a:xfrm>
            <a:off x="790504" y="1089539"/>
            <a:ext cx="3466428" cy="2922410"/>
          </a:xfrm>
          <a:prstGeom prst="rect">
            <a:avLst/>
          </a:prstGeom>
          <a:effectLst>
            <a:outerShdw blurRad="63500" sx="102000" sy="102000" algn="ctr" rotWithShape="0">
              <a:prstClr val="black">
                <a:alpha val="40000"/>
              </a:prstClr>
            </a:outerShdw>
          </a:effectLst>
        </p:spPr>
      </p:pic>
      <p:grpSp>
        <p:nvGrpSpPr>
          <p:cNvPr id="9" name="Group 2">
            <a:extLst>
              <a:ext uri="{FF2B5EF4-FFF2-40B4-BE49-F238E27FC236}">
                <a16:creationId xmlns:a16="http://schemas.microsoft.com/office/drawing/2014/main" id="{60DD051D-2B61-485A-FECC-A7AC5EE816B6}"/>
              </a:ext>
            </a:extLst>
          </p:cNvPr>
          <p:cNvGrpSpPr>
            <a:grpSpLocks/>
          </p:cNvGrpSpPr>
          <p:nvPr/>
        </p:nvGrpSpPr>
        <p:grpSpPr bwMode="auto">
          <a:xfrm>
            <a:off x="11506200" y="6264232"/>
            <a:ext cx="539155" cy="480901"/>
            <a:chOff x="115871044" y="112183136"/>
            <a:chExt cx="697540" cy="651135"/>
          </a:xfrm>
        </p:grpSpPr>
        <p:pic>
          <p:nvPicPr>
            <p:cNvPr id="10" name="Picture 3">
              <a:extLst>
                <a:ext uri="{FF2B5EF4-FFF2-40B4-BE49-F238E27FC236}">
                  <a16:creationId xmlns:a16="http://schemas.microsoft.com/office/drawing/2014/main" id="{6771F55E-D078-68B4-1216-199494FF6D94}"/>
                </a:ext>
              </a:extLst>
            </p:cNvPr>
            <p:cNvPicPr>
              <a:picLocks noChangeAspect="1" noChangeArrowheads="1"/>
            </p:cNvPicPr>
            <p:nvPr/>
          </p:nvPicPr>
          <p:blipFill>
            <a:blip r:embed="rId6" cstate="print">
              <a:lum bright="-20000" contrast="40000"/>
              <a:extLst>
                <a:ext uri="{28A0092B-C50C-407E-A947-70E740481C1C}">
                  <a14:useLocalDpi xmlns:a14="http://schemas.microsoft.com/office/drawing/2010/main" val="0"/>
                </a:ext>
              </a:extLst>
            </a:blip>
            <a:srcRect l="3412" r="3412"/>
            <a:stretch>
              <a:fillRect/>
            </a:stretch>
          </p:blipFill>
          <p:spPr bwMode="auto">
            <a:xfrm>
              <a:off x="116238740" y="112183136"/>
              <a:ext cx="324532" cy="32657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1" name="Picture 4">
              <a:extLst>
                <a:ext uri="{FF2B5EF4-FFF2-40B4-BE49-F238E27FC236}">
                  <a16:creationId xmlns:a16="http://schemas.microsoft.com/office/drawing/2014/main" id="{920768B5-0B38-D1DE-1876-D0AE0E48F882}"/>
                </a:ext>
              </a:extLst>
            </p:cNvPr>
            <p:cNvPicPr>
              <a:picLocks noChangeAspect="1" noChangeArrowheads="1"/>
            </p:cNvPicPr>
            <p:nvPr/>
          </p:nvPicPr>
          <p:blipFill>
            <a:blip r:embed="rId7" cstate="print">
              <a:lum bright="-20000" contrast="40000"/>
              <a:extLst>
                <a:ext uri="{28A0092B-C50C-407E-A947-70E740481C1C}">
                  <a14:useLocalDpi xmlns:a14="http://schemas.microsoft.com/office/drawing/2010/main" val="0"/>
                </a:ext>
              </a:extLst>
            </a:blip>
            <a:srcRect l="3905" r="3905"/>
            <a:stretch>
              <a:fillRect/>
            </a:stretch>
          </p:blipFill>
          <p:spPr bwMode="auto">
            <a:xfrm>
              <a:off x="115891034" y="112183136"/>
              <a:ext cx="332435" cy="32580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2" name="Picture 5">
              <a:extLst>
                <a:ext uri="{FF2B5EF4-FFF2-40B4-BE49-F238E27FC236}">
                  <a16:creationId xmlns:a16="http://schemas.microsoft.com/office/drawing/2014/main" id="{D5190F8E-A4E7-849D-1A70-98C7658F6398}"/>
                </a:ext>
              </a:extLst>
            </p:cNvPr>
            <p:cNvPicPr>
              <a:picLocks noChangeAspect="1" noChangeArrowheads="1"/>
            </p:cNvPicPr>
            <p:nvPr/>
          </p:nvPicPr>
          <p:blipFill>
            <a:blip r:embed="rId8" cstate="print">
              <a:lum bright="-20000" contrast="40000"/>
              <a:extLst>
                <a:ext uri="{28A0092B-C50C-407E-A947-70E740481C1C}">
                  <a14:useLocalDpi xmlns:a14="http://schemas.microsoft.com/office/drawing/2010/main" val="0"/>
                </a:ext>
              </a:extLst>
            </a:blip>
            <a:srcRect/>
            <a:stretch>
              <a:fillRect/>
            </a:stretch>
          </p:blipFill>
          <p:spPr bwMode="auto">
            <a:xfrm>
              <a:off x="115871044" y="112500636"/>
              <a:ext cx="372660" cy="33363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3" name="Picture 6">
              <a:extLst>
                <a:ext uri="{FF2B5EF4-FFF2-40B4-BE49-F238E27FC236}">
                  <a16:creationId xmlns:a16="http://schemas.microsoft.com/office/drawing/2014/main" id="{0B0F8C6D-EDD9-8378-5C90-0C597CB82B6B}"/>
                </a:ext>
              </a:extLst>
            </p:cNvPr>
            <p:cNvPicPr>
              <a:picLocks noChangeAspect="1" noChangeArrowheads="1"/>
            </p:cNvPicPr>
            <p:nvPr/>
          </p:nvPicPr>
          <p:blipFill>
            <a:blip r:embed="rId9" cstate="print">
              <a:lum bright="-20000" contrast="40000"/>
              <a:extLst>
                <a:ext uri="{28A0092B-C50C-407E-A947-70E740481C1C}">
                  <a14:useLocalDpi xmlns:a14="http://schemas.microsoft.com/office/drawing/2010/main" val="0"/>
                </a:ext>
              </a:extLst>
            </a:blip>
            <a:srcRect/>
            <a:stretch>
              <a:fillRect/>
            </a:stretch>
          </p:blipFill>
          <p:spPr bwMode="auto">
            <a:xfrm>
              <a:off x="116219354" y="112505764"/>
              <a:ext cx="349230" cy="32533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grpSp>
      <p:pic>
        <p:nvPicPr>
          <p:cNvPr id="15" name="Picture 14" descr="A blue circle with black text&#10;&#10;Description automatically generated">
            <a:extLst>
              <a:ext uri="{FF2B5EF4-FFF2-40B4-BE49-F238E27FC236}">
                <a16:creationId xmlns:a16="http://schemas.microsoft.com/office/drawing/2014/main" id="{5DA1DDF4-4564-31B1-EFC5-C316635FF285}"/>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758844" y="6091513"/>
            <a:ext cx="1168699" cy="728379"/>
          </a:xfrm>
          <a:prstGeom prst="rect">
            <a:avLst/>
          </a:prstGeom>
        </p:spPr>
      </p:pic>
    </p:spTree>
    <p:extLst>
      <p:ext uri="{BB962C8B-B14F-4D97-AF65-F5344CB8AC3E}">
        <p14:creationId xmlns:p14="http://schemas.microsoft.com/office/powerpoint/2010/main" val="1364157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6939238-220C-B3F6-1B67-9B3C4CAC5FDE}"/>
              </a:ext>
            </a:extLst>
          </p:cNvPr>
          <p:cNvSpPr/>
          <p:nvPr/>
        </p:nvSpPr>
        <p:spPr>
          <a:xfrm>
            <a:off x="7655859" y="0"/>
            <a:ext cx="4533900" cy="6858000"/>
          </a:xfrm>
          <a:prstGeom prst="rect">
            <a:avLst/>
          </a:prstGeom>
          <a:solidFill>
            <a:srgbClr val="576B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CCE0E6"/>
              </a:solidFill>
            </a:endParaRPr>
          </a:p>
        </p:txBody>
      </p:sp>
      <p:pic>
        <p:nvPicPr>
          <p:cNvPr id="22" name="Picture 21">
            <a:extLst>
              <a:ext uri="{FF2B5EF4-FFF2-40B4-BE49-F238E27FC236}">
                <a16:creationId xmlns:a16="http://schemas.microsoft.com/office/drawing/2014/main" id="{FADFE0E8-EF59-8101-7306-20EB95764E88}"/>
              </a:ext>
            </a:extLst>
          </p:cNvPr>
          <p:cNvPicPr>
            <a:picLocks noChangeAspect="1"/>
          </p:cNvPicPr>
          <p:nvPr/>
        </p:nvPicPr>
        <p:blipFill>
          <a:blip r:embed="rId3">
            <a:alphaModFix amt="35000"/>
          </a:blip>
          <a:stretch>
            <a:fillRect/>
          </a:stretch>
        </p:blipFill>
        <p:spPr>
          <a:xfrm>
            <a:off x="7775127" y="210104"/>
            <a:ext cx="4309278" cy="2638425"/>
          </a:xfrm>
          <a:prstGeom prst="rect">
            <a:avLst/>
          </a:prstGeom>
          <a:effectLst>
            <a:outerShdw blurRad="63500" sx="102000" sy="102000" algn="ctr" rotWithShape="0">
              <a:prstClr val="black">
                <a:alpha val="40000"/>
              </a:prstClr>
            </a:outerShdw>
          </a:effectLst>
        </p:spPr>
      </p:pic>
      <p:pic>
        <p:nvPicPr>
          <p:cNvPr id="24" name="Picture 23">
            <a:extLst>
              <a:ext uri="{FF2B5EF4-FFF2-40B4-BE49-F238E27FC236}">
                <a16:creationId xmlns:a16="http://schemas.microsoft.com/office/drawing/2014/main" id="{F75D5929-63F2-3B9E-3528-3CF09FF2BF96}"/>
              </a:ext>
            </a:extLst>
          </p:cNvPr>
          <p:cNvPicPr>
            <a:picLocks noChangeAspect="1"/>
          </p:cNvPicPr>
          <p:nvPr/>
        </p:nvPicPr>
        <p:blipFill>
          <a:blip r:embed="rId4">
            <a:alphaModFix amt="22000"/>
          </a:blip>
          <a:stretch>
            <a:fillRect/>
          </a:stretch>
        </p:blipFill>
        <p:spPr>
          <a:xfrm>
            <a:off x="7889252" y="3983891"/>
            <a:ext cx="3045448" cy="2568497"/>
          </a:xfrm>
          <a:prstGeom prst="rect">
            <a:avLst/>
          </a:prstGeom>
          <a:effectLst>
            <a:outerShdw blurRad="50800" dist="38100" dir="2700000">
              <a:srgbClr val="000000">
                <a:alpha val="40000"/>
              </a:srgbClr>
            </a:outerShdw>
          </a:effectLst>
        </p:spPr>
      </p:pic>
      <p:pic>
        <p:nvPicPr>
          <p:cNvPr id="1031" name="Picture 7">
            <a:extLst>
              <a:ext uri="{FF2B5EF4-FFF2-40B4-BE49-F238E27FC236}">
                <a16:creationId xmlns:a16="http://schemas.microsoft.com/office/drawing/2014/main" id="{BA9019C0-5147-8214-7929-AD077A32C445}"/>
              </a:ext>
            </a:extLst>
          </p:cNvPr>
          <p:cNvPicPr>
            <a:picLocks noChangeAspect="1" noChangeArrowheads="1"/>
          </p:cNvPicPr>
          <p:nvPr/>
        </p:nvPicPr>
        <p:blipFill rotWithShape="1">
          <a:blip r:embed="rId5">
            <a:alphaModFix amt="50000"/>
            <a:extLst>
              <a:ext uri="{28A0092B-C50C-407E-A947-70E740481C1C}">
                <a14:useLocalDpi xmlns:a14="http://schemas.microsoft.com/office/drawing/2010/main" val="0"/>
              </a:ext>
            </a:extLst>
          </a:blip>
          <a:srcRect l="825" r="1936" b="-632"/>
          <a:stretch/>
        </p:blipFill>
        <p:spPr bwMode="auto">
          <a:xfrm>
            <a:off x="8582025" y="3045695"/>
            <a:ext cx="3491697" cy="2847858"/>
          </a:xfrm>
          <a:prstGeom prst="rect">
            <a:avLst/>
          </a:prstGeom>
          <a:effectLst>
            <a:outerShdw blurRad="50800" dist="38100" dir="2700000">
              <a:srgbClr val="000000">
                <a:alpha val="40000"/>
              </a:srgbClr>
            </a:outerShdw>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Lst>
        </p:spPr>
      </p:pic>
      <p:sp>
        <p:nvSpPr>
          <p:cNvPr id="25" name="TextBox 24">
            <a:extLst>
              <a:ext uri="{FF2B5EF4-FFF2-40B4-BE49-F238E27FC236}">
                <a16:creationId xmlns:a16="http://schemas.microsoft.com/office/drawing/2014/main" id="{9EFDE8EE-7D27-37B5-C565-441B57217DA9}"/>
              </a:ext>
            </a:extLst>
          </p:cNvPr>
          <p:cNvSpPr txBox="1"/>
          <p:nvPr/>
        </p:nvSpPr>
        <p:spPr>
          <a:xfrm>
            <a:off x="239374" y="516606"/>
            <a:ext cx="7026574" cy="868699"/>
          </a:xfrm>
          <a:prstGeom prst="rect">
            <a:avLst/>
          </a:prstGeom>
          <a:noFill/>
        </p:spPr>
        <p:txBody>
          <a:bodyPr wrap="square" rtlCol="0">
            <a:spAutoFit/>
          </a:bodyPr>
          <a:lstStyle/>
          <a:p>
            <a:pPr algn="ctr">
              <a:lnSpc>
                <a:spcPct val="90000"/>
              </a:lnSpc>
            </a:pPr>
            <a:r>
              <a:rPr lang="en-US" sz="2800" b="1">
                <a:solidFill>
                  <a:srgbClr val="004F70"/>
                </a:solidFill>
                <a:latin typeface="HelveticaNeueforSAS" panose="020B0604020202020204" pitchFamily="34" charset="0"/>
              </a:rPr>
              <a:t>What is the Health Care Affordability </a:t>
            </a:r>
            <a:br>
              <a:rPr lang="en-US" sz="2800" b="1">
                <a:solidFill>
                  <a:srgbClr val="004F70"/>
                </a:solidFill>
                <a:latin typeface="HelveticaNeueforSAS" panose="020B0604020202020204" pitchFamily="34" charset="0"/>
              </a:rPr>
            </a:br>
            <a:r>
              <a:rPr lang="en-US" sz="2800" b="1">
                <a:solidFill>
                  <a:srgbClr val="004F70"/>
                </a:solidFill>
                <a:latin typeface="HelveticaNeueforSAS" panose="020B0604020202020204" pitchFamily="34" charset="0"/>
              </a:rPr>
              <a:t>State Policy Snapshot?</a:t>
            </a:r>
          </a:p>
        </p:txBody>
      </p:sp>
      <p:sp>
        <p:nvSpPr>
          <p:cNvPr id="26" name="TextBox 25">
            <a:extLst>
              <a:ext uri="{FF2B5EF4-FFF2-40B4-BE49-F238E27FC236}">
                <a16:creationId xmlns:a16="http://schemas.microsoft.com/office/drawing/2014/main" id="{850D88E7-3504-DF39-64E7-5E2F32D119F5}"/>
              </a:ext>
            </a:extLst>
          </p:cNvPr>
          <p:cNvSpPr txBox="1"/>
          <p:nvPr/>
        </p:nvSpPr>
        <p:spPr>
          <a:xfrm>
            <a:off x="436782" y="1529316"/>
            <a:ext cx="7026574" cy="4524315"/>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US">
                <a:latin typeface="Franklin Gothic Book"/>
              </a:rPr>
              <a:t>Replaces the annual Healthcare Affordability Scorecard</a:t>
            </a:r>
          </a:p>
          <a:p>
            <a:pPr marL="285750" indent="-285750">
              <a:buFont typeface="Arial" panose="020B0604020202020204" pitchFamily="34" charset="0"/>
              <a:buChar char="•"/>
            </a:pPr>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Includes policy options from the Scorecard and new policies affecting health care affordability.</a:t>
            </a:r>
          </a:p>
          <a:p>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panose="020B0503020102020204" pitchFamily="34" charset="0"/>
              </a:rPr>
              <a:t>Policies are grouped into one of four categories based on their intended impact:</a:t>
            </a:r>
          </a:p>
          <a:p>
            <a:pPr marL="742950" lvl="1" indent="-285750">
              <a:buFont typeface="Arial" panose="020B0604020202020204" pitchFamily="34" charset="0"/>
              <a:buChar char="•"/>
            </a:pPr>
            <a:r>
              <a:rPr lang="en-US">
                <a:latin typeface="Franklin Gothic Book" panose="020B0503020102020204" pitchFamily="34" charset="0"/>
              </a:rPr>
              <a:t>Improve Oversight, Accountability, and Transparency</a:t>
            </a:r>
          </a:p>
          <a:p>
            <a:pPr marL="742950" lvl="1" indent="-285750">
              <a:buFont typeface="Arial" panose="020B0604020202020204" pitchFamily="34" charset="0"/>
              <a:buChar char="•"/>
            </a:pPr>
            <a:r>
              <a:rPr lang="en-US">
                <a:latin typeface="Franklin Gothic Book" panose="020B0503020102020204" pitchFamily="34" charset="0"/>
              </a:rPr>
              <a:t>Curb Excess Prices in the System</a:t>
            </a:r>
          </a:p>
          <a:p>
            <a:pPr marL="742950" lvl="1" indent="-285750">
              <a:buFont typeface="Arial" panose="020B0604020202020204" pitchFamily="34" charset="0"/>
              <a:buChar char="•"/>
            </a:pPr>
            <a:r>
              <a:rPr lang="en-US">
                <a:latin typeface="Franklin Gothic Book" panose="020B0503020102020204" pitchFamily="34" charset="0"/>
              </a:rPr>
              <a:t>Address Consolidation and Promote Competition</a:t>
            </a:r>
          </a:p>
          <a:p>
            <a:pPr marL="742950" lvl="1" indent="-285750">
              <a:buFont typeface="Arial" panose="020B0604020202020204" pitchFamily="34" charset="0"/>
              <a:buChar char="•"/>
            </a:pPr>
            <a:r>
              <a:rPr lang="en-US">
                <a:latin typeface="Franklin Gothic Book" panose="020B0503020102020204" pitchFamily="34" charset="0"/>
              </a:rPr>
              <a:t>Make Out-of-Pocket Costs Affordable</a:t>
            </a:r>
          </a:p>
          <a:p>
            <a:pPr lvl="1"/>
            <a:endParaRPr lang="en-US">
              <a:latin typeface="Franklin Gothic Book" panose="020B0503020102020204" pitchFamily="34" charset="0"/>
            </a:endParaRPr>
          </a:p>
          <a:p>
            <a:pPr marL="285750" indent="-285750">
              <a:buFont typeface="Arial" panose="020B0604020202020204" pitchFamily="34" charset="0"/>
              <a:buChar char="•"/>
            </a:pPr>
            <a:r>
              <a:rPr lang="en-US">
                <a:latin typeface="Franklin Gothic Book"/>
              </a:rPr>
              <a:t>Data and notes are available as a PDF or can be accessed through the interactive Affordability Snapshot Dashboard, which allows filtering by various criteria and gives users the option to download the data from the website.</a:t>
            </a:r>
          </a:p>
        </p:txBody>
      </p:sp>
      <p:grpSp>
        <p:nvGrpSpPr>
          <p:cNvPr id="27" name="Group 2">
            <a:extLst>
              <a:ext uri="{FF2B5EF4-FFF2-40B4-BE49-F238E27FC236}">
                <a16:creationId xmlns:a16="http://schemas.microsoft.com/office/drawing/2014/main" id="{EC6FD04B-B2DB-6722-A542-6EA854C36725}"/>
              </a:ext>
            </a:extLst>
          </p:cNvPr>
          <p:cNvGrpSpPr>
            <a:grpSpLocks/>
          </p:cNvGrpSpPr>
          <p:nvPr/>
        </p:nvGrpSpPr>
        <p:grpSpPr bwMode="auto">
          <a:xfrm>
            <a:off x="167204" y="6226132"/>
            <a:ext cx="539155" cy="480901"/>
            <a:chOff x="115871044" y="112183136"/>
            <a:chExt cx="697540" cy="651135"/>
          </a:xfrm>
        </p:grpSpPr>
        <p:pic>
          <p:nvPicPr>
            <p:cNvPr id="28" name="Picture 3">
              <a:extLst>
                <a:ext uri="{FF2B5EF4-FFF2-40B4-BE49-F238E27FC236}">
                  <a16:creationId xmlns:a16="http://schemas.microsoft.com/office/drawing/2014/main" id="{40901EFC-D2EC-E7AC-1ADD-D5ABBA43089F}"/>
                </a:ext>
              </a:extLst>
            </p:cNvPr>
            <p:cNvPicPr>
              <a:picLocks noChangeAspect="1" noChangeArrowheads="1"/>
            </p:cNvPicPr>
            <p:nvPr/>
          </p:nvPicPr>
          <p:blipFill>
            <a:blip r:embed="rId6" cstate="print">
              <a:lum bright="-20000" contrast="40000"/>
              <a:extLst>
                <a:ext uri="{28A0092B-C50C-407E-A947-70E740481C1C}">
                  <a14:useLocalDpi xmlns:a14="http://schemas.microsoft.com/office/drawing/2010/main" val="0"/>
                </a:ext>
              </a:extLst>
            </a:blip>
            <a:srcRect l="3412" r="3412"/>
            <a:stretch>
              <a:fillRect/>
            </a:stretch>
          </p:blipFill>
          <p:spPr bwMode="auto">
            <a:xfrm>
              <a:off x="116238740" y="112183136"/>
              <a:ext cx="324532" cy="32657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29" name="Picture 4">
              <a:extLst>
                <a:ext uri="{FF2B5EF4-FFF2-40B4-BE49-F238E27FC236}">
                  <a16:creationId xmlns:a16="http://schemas.microsoft.com/office/drawing/2014/main" id="{78D40D49-7EAA-ACB0-5AC1-1168C38E0EE1}"/>
                </a:ext>
              </a:extLst>
            </p:cNvPr>
            <p:cNvPicPr>
              <a:picLocks noChangeAspect="1" noChangeArrowheads="1"/>
            </p:cNvPicPr>
            <p:nvPr/>
          </p:nvPicPr>
          <p:blipFill>
            <a:blip r:embed="rId7" cstate="print">
              <a:lum bright="-20000" contrast="40000"/>
              <a:extLst>
                <a:ext uri="{28A0092B-C50C-407E-A947-70E740481C1C}">
                  <a14:useLocalDpi xmlns:a14="http://schemas.microsoft.com/office/drawing/2010/main" val="0"/>
                </a:ext>
              </a:extLst>
            </a:blip>
            <a:srcRect l="3905" r="3905"/>
            <a:stretch>
              <a:fillRect/>
            </a:stretch>
          </p:blipFill>
          <p:spPr bwMode="auto">
            <a:xfrm>
              <a:off x="115891034" y="112183136"/>
              <a:ext cx="332435" cy="32580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30" name="Picture 5">
              <a:extLst>
                <a:ext uri="{FF2B5EF4-FFF2-40B4-BE49-F238E27FC236}">
                  <a16:creationId xmlns:a16="http://schemas.microsoft.com/office/drawing/2014/main" id="{9DDEB4D7-004B-ECC4-DF12-D96095E6E2B0}"/>
                </a:ext>
              </a:extLst>
            </p:cNvPr>
            <p:cNvPicPr>
              <a:picLocks noChangeAspect="1" noChangeArrowheads="1"/>
            </p:cNvPicPr>
            <p:nvPr/>
          </p:nvPicPr>
          <p:blipFill>
            <a:blip r:embed="rId8" cstate="print">
              <a:lum bright="-20000" contrast="40000"/>
              <a:extLst>
                <a:ext uri="{28A0092B-C50C-407E-A947-70E740481C1C}">
                  <a14:useLocalDpi xmlns:a14="http://schemas.microsoft.com/office/drawing/2010/main" val="0"/>
                </a:ext>
              </a:extLst>
            </a:blip>
            <a:srcRect/>
            <a:stretch>
              <a:fillRect/>
            </a:stretch>
          </p:blipFill>
          <p:spPr bwMode="auto">
            <a:xfrm>
              <a:off x="115871044" y="112500636"/>
              <a:ext cx="372660" cy="33363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31" name="Picture 6">
              <a:extLst>
                <a:ext uri="{FF2B5EF4-FFF2-40B4-BE49-F238E27FC236}">
                  <a16:creationId xmlns:a16="http://schemas.microsoft.com/office/drawing/2014/main" id="{6CAD3184-9472-86D6-8900-3669025AF686}"/>
                </a:ext>
              </a:extLst>
            </p:cNvPr>
            <p:cNvPicPr>
              <a:picLocks noChangeAspect="1" noChangeArrowheads="1"/>
            </p:cNvPicPr>
            <p:nvPr/>
          </p:nvPicPr>
          <p:blipFill>
            <a:blip r:embed="rId9" cstate="print">
              <a:lum bright="-20000" contrast="40000"/>
              <a:extLst>
                <a:ext uri="{28A0092B-C50C-407E-A947-70E740481C1C}">
                  <a14:useLocalDpi xmlns:a14="http://schemas.microsoft.com/office/drawing/2010/main" val="0"/>
                </a:ext>
              </a:extLst>
            </a:blip>
            <a:srcRect/>
            <a:stretch>
              <a:fillRect/>
            </a:stretch>
          </p:blipFill>
          <p:spPr bwMode="auto">
            <a:xfrm>
              <a:off x="116219354" y="112505764"/>
              <a:ext cx="349230" cy="32533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grpSp>
    </p:spTree>
    <p:extLst>
      <p:ext uri="{BB962C8B-B14F-4D97-AF65-F5344CB8AC3E}">
        <p14:creationId xmlns:p14="http://schemas.microsoft.com/office/powerpoint/2010/main" val="33419346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A0117A4-E31D-CC0A-F6DF-9442AA46CFC1}"/>
              </a:ext>
            </a:extLst>
          </p:cNvPr>
          <p:cNvSpPr/>
          <p:nvPr/>
        </p:nvSpPr>
        <p:spPr>
          <a:xfrm>
            <a:off x="0" y="0"/>
            <a:ext cx="4533900" cy="6858000"/>
          </a:xfrm>
          <a:prstGeom prst="rect">
            <a:avLst/>
          </a:prstGeom>
          <a:solidFill>
            <a:srgbClr val="576B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CCE0E6"/>
              </a:solidFill>
            </a:endParaRPr>
          </a:p>
        </p:txBody>
      </p:sp>
      <p:sp>
        <p:nvSpPr>
          <p:cNvPr id="25" name="TextBox 24">
            <a:extLst>
              <a:ext uri="{FF2B5EF4-FFF2-40B4-BE49-F238E27FC236}">
                <a16:creationId xmlns:a16="http://schemas.microsoft.com/office/drawing/2014/main" id="{9EFDE8EE-7D27-37B5-C565-441B57217DA9}"/>
              </a:ext>
            </a:extLst>
          </p:cNvPr>
          <p:cNvSpPr txBox="1"/>
          <p:nvPr/>
        </p:nvSpPr>
        <p:spPr>
          <a:xfrm>
            <a:off x="4695660" y="2871402"/>
            <a:ext cx="7364724" cy="480901"/>
          </a:xfrm>
          <a:prstGeom prst="rect">
            <a:avLst/>
          </a:prstGeom>
          <a:noFill/>
        </p:spPr>
        <p:txBody>
          <a:bodyPr wrap="square" rtlCol="0">
            <a:spAutoFit/>
          </a:bodyPr>
          <a:lstStyle/>
          <a:p>
            <a:pPr algn="ctr">
              <a:lnSpc>
                <a:spcPct val="90000"/>
              </a:lnSpc>
            </a:pPr>
            <a:r>
              <a:rPr lang="en-US" sz="2800" b="1">
                <a:solidFill>
                  <a:srgbClr val="004F70"/>
                </a:solidFill>
                <a:latin typeface="HelveticaNeueforSAS" panose="020B0604020202020204" pitchFamily="34" charset="0"/>
              </a:rPr>
              <a:t>A Word From Our Funder</a:t>
            </a:r>
          </a:p>
        </p:txBody>
      </p:sp>
      <p:pic>
        <p:nvPicPr>
          <p:cNvPr id="4" name="Picture 3">
            <a:extLst>
              <a:ext uri="{FF2B5EF4-FFF2-40B4-BE49-F238E27FC236}">
                <a16:creationId xmlns:a16="http://schemas.microsoft.com/office/drawing/2014/main" id="{41C36FC1-A316-E1E2-6953-A3BA8CEFDDD3}"/>
              </a:ext>
            </a:extLst>
          </p:cNvPr>
          <p:cNvPicPr>
            <a:picLocks noChangeAspect="1"/>
          </p:cNvPicPr>
          <p:nvPr/>
        </p:nvPicPr>
        <p:blipFill>
          <a:blip r:embed="rId3">
            <a:alphaModFix amt="50000"/>
          </a:blip>
          <a:stretch>
            <a:fillRect/>
          </a:stretch>
        </p:blipFill>
        <p:spPr>
          <a:xfrm>
            <a:off x="276967" y="4125287"/>
            <a:ext cx="3979965" cy="2438400"/>
          </a:xfrm>
          <a:prstGeom prst="rect">
            <a:avLst/>
          </a:prstGeom>
          <a:effectLst>
            <a:outerShdw blurRad="63500" sx="102000" sy="102000" algn="ctr" rotWithShape="0">
              <a:prstClr val="black">
                <a:alpha val="40000"/>
              </a:prstClr>
            </a:outerShdw>
          </a:effectLst>
        </p:spPr>
      </p:pic>
      <p:pic>
        <p:nvPicPr>
          <p:cNvPr id="6" name="Picture 5">
            <a:extLst>
              <a:ext uri="{FF2B5EF4-FFF2-40B4-BE49-F238E27FC236}">
                <a16:creationId xmlns:a16="http://schemas.microsoft.com/office/drawing/2014/main" id="{2895E357-019D-9848-6749-469C2A3CB0B9}"/>
              </a:ext>
            </a:extLst>
          </p:cNvPr>
          <p:cNvPicPr>
            <a:picLocks noChangeAspect="1"/>
          </p:cNvPicPr>
          <p:nvPr/>
        </p:nvPicPr>
        <p:blipFill>
          <a:blip r:embed="rId4">
            <a:alphaModFix amt="35000"/>
          </a:blip>
          <a:stretch>
            <a:fillRect/>
          </a:stretch>
        </p:blipFill>
        <p:spPr>
          <a:xfrm>
            <a:off x="143617" y="219558"/>
            <a:ext cx="3161558" cy="2513155"/>
          </a:xfrm>
          <a:prstGeom prst="rect">
            <a:avLst/>
          </a:prstGeom>
          <a:effectLst>
            <a:outerShdw blurRad="63500" sx="102000" sy="102000" algn="ctr" rotWithShape="0">
              <a:prstClr val="black">
                <a:alpha val="40000"/>
              </a:prstClr>
            </a:outerShdw>
          </a:effectLst>
        </p:spPr>
      </p:pic>
      <p:pic>
        <p:nvPicPr>
          <p:cNvPr id="8" name="Picture 7">
            <a:extLst>
              <a:ext uri="{FF2B5EF4-FFF2-40B4-BE49-F238E27FC236}">
                <a16:creationId xmlns:a16="http://schemas.microsoft.com/office/drawing/2014/main" id="{75086284-932E-0B00-7A1E-DDA1D834009A}"/>
              </a:ext>
            </a:extLst>
          </p:cNvPr>
          <p:cNvPicPr>
            <a:picLocks noChangeAspect="1"/>
          </p:cNvPicPr>
          <p:nvPr/>
        </p:nvPicPr>
        <p:blipFill>
          <a:blip r:embed="rId5">
            <a:alphaModFix amt="70000"/>
          </a:blip>
          <a:stretch>
            <a:fillRect/>
          </a:stretch>
        </p:blipFill>
        <p:spPr>
          <a:xfrm>
            <a:off x="790504" y="1089539"/>
            <a:ext cx="3466428" cy="2922410"/>
          </a:xfrm>
          <a:prstGeom prst="rect">
            <a:avLst/>
          </a:prstGeom>
          <a:effectLst>
            <a:outerShdw blurRad="63500" sx="102000" sy="102000" algn="ctr" rotWithShape="0">
              <a:prstClr val="black">
                <a:alpha val="40000"/>
              </a:prstClr>
            </a:outerShdw>
          </a:effectLst>
        </p:spPr>
      </p:pic>
      <p:grpSp>
        <p:nvGrpSpPr>
          <p:cNvPr id="9" name="Group 2">
            <a:extLst>
              <a:ext uri="{FF2B5EF4-FFF2-40B4-BE49-F238E27FC236}">
                <a16:creationId xmlns:a16="http://schemas.microsoft.com/office/drawing/2014/main" id="{60DD051D-2B61-485A-FECC-A7AC5EE816B6}"/>
              </a:ext>
            </a:extLst>
          </p:cNvPr>
          <p:cNvGrpSpPr>
            <a:grpSpLocks/>
          </p:cNvGrpSpPr>
          <p:nvPr/>
        </p:nvGrpSpPr>
        <p:grpSpPr bwMode="auto">
          <a:xfrm>
            <a:off x="11506200" y="6264232"/>
            <a:ext cx="539155" cy="480901"/>
            <a:chOff x="115871044" y="112183136"/>
            <a:chExt cx="697540" cy="651135"/>
          </a:xfrm>
        </p:grpSpPr>
        <p:pic>
          <p:nvPicPr>
            <p:cNvPr id="10" name="Picture 3">
              <a:extLst>
                <a:ext uri="{FF2B5EF4-FFF2-40B4-BE49-F238E27FC236}">
                  <a16:creationId xmlns:a16="http://schemas.microsoft.com/office/drawing/2014/main" id="{6771F55E-D078-68B4-1216-199494FF6D94}"/>
                </a:ext>
              </a:extLst>
            </p:cNvPr>
            <p:cNvPicPr>
              <a:picLocks noChangeAspect="1" noChangeArrowheads="1"/>
            </p:cNvPicPr>
            <p:nvPr/>
          </p:nvPicPr>
          <p:blipFill>
            <a:blip r:embed="rId6" cstate="print">
              <a:lum bright="-20000" contrast="40000"/>
              <a:extLst>
                <a:ext uri="{28A0092B-C50C-407E-A947-70E740481C1C}">
                  <a14:useLocalDpi xmlns:a14="http://schemas.microsoft.com/office/drawing/2010/main" val="0"/>
                </a:ext>
              </a:extLst>
            </a:blip>
            <a:srcRect l="3412" r="3412"/>
            <a:stretch>
              <a:fillRect/>
            </a:stretch>
          </p:blipFill>
          <p:spPr bwMode="auto">
            <a:xfrm>
              <a:off x="116238740" y="112183136"/>
              <a:ext cx="324532" cy="32657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1" name="Picture 4">
              <a:extLst>
                <a:ext uri="{FF2B5EF4-FFF2-40B4-BE49-F238E27FC236}">
                  <a16:creationId xmlns:a16="http://schemas.microsoft.com/office/drawing/2014/main" id="{920768B5-0B38-D1DE-1876-D0AE0E48F882}"/>
                </a:ext>
              </a:extLst>
            </p:cNvPr>
            <p:cNvPicPr>
              <a:picLocks noChangeAspect="1" noChangeArrowheads="1"/>
            </p:cNvPicPr>
            <p:nvPr/>
          </p:nvPicPr>
          <p:blipFill>
            <a:blip r:embed="rId7" cstate="print">
              <a:lum bright="-20000" contrast="40000"/>
              <a:extLst>
                <a:ext uri="{28A0092B-C50C-407E-A947-70E740481C1C}">
                  <a14:useLocalDpi xmlns:a14="http://schemas.microsoft.com/office/drawing/2010/main" val="0"/>
                </a:ext>
              </a:extLst>
            </a:blip>
            <a:srcRect l="3905" r="3905"/>
            <a:stretch>
              <a:fillRect/>
            </a:stretch>
          </p:blipFill>
          <p:spPr bwMode="auto">
            <a:xfrm>
              <a:off x="115891034" y="112183136"/>
              <a:ext cx="332435" cy="32580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2" name="Picture 5">
              <a:extLst>
                <a:ext uri="{FF2B5EF4-FFF2-40B4-BE49-F238E27FC236}">
                  <a16:creationId xmlns:a16="http://schemas.microsoft.com/office/drawing/2014/main" id="{D5190F8E-A4E7-849D-1A70-98C7658F6398}"/>
                </a:ext>
              </a:extLst>
            </p:cNvPr>
            <p:cNvPicPr>
              <a:picLocks noChangeAspect="1" noChangeArrowheads="1"/>
            </p:cNvPicPr>
            <p:nvPr/>
          </p:nvPicPr>
          <p:blipFill>
            <a:blip r:embed="rId8" cstate="print">
              <a:lum bright="-20000" contrast="40000"/>
              <a:extLst>
                <a:ext uri="{28A0092B-C50C-407E-A947-70E740481C1C}">
                  <a14:useLocalDpi xmlns:a14="http://schemas.microsoft.com/office/drawing/2010/main" val="0"/>
                </a:ext>
              </a:extLst>
            </a:blip>
            <a:srcRect/>
            <a:stretch>
              <a:fillRect/>
            </a:stretch>
          </p:blipFill>
          <p:spPr bwMode="auto">
            <a:xfrm>
              <a:off x="115871044" y="112500636"/>
              <a:ext cx="372660" cy="33363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3" name="Picture 6">
              <a:extLst>
                <a:ext uri="{FF2B5EF4-FFF2-40B4-BE49-F238E27FC236}">
                  <a16:creationId xmlns:a16="http://schemas.microsoft.com/office/drawing/2014/main" id="{0B0F8C6D-EDD9-8378-5C90-0C597CB82B6B}"/>
                </a:ext>
              </a:extLst>
            </p:cNvPr>
            <p:cNvPicPr>
              <a:picLocks noChangeAspect="1" noChangeArrowheads="1"/>
            </p:cNvPicPr>
            <p:nvPr/>
          </p:nvPicPr>
          <p:blipFill>
            <a:blip r:embed="rId9" cstate="print">
              <a:lum bright="-20000" contrast="40000"/>
              <a:extLst>
                <a:ext uri="{28A0092B-C50C-407E-A947-70E740481C1C}">
                  <a14:useLocalDpi xmlns:a14="http://schemas.microsoft.com/office/drawing/2010/main" val="0"/>
                </a:ext>
              </a:extLst>
            </a:blip>
            <a:srcRect/>
            <a:stretch>
              <a:fillRect/>
            </a:stretch>
          </p:blipFill>
          <p:spPr bwMode="auto">
            <a:xfrm>
              <a:off x="116219354" y="112505764"/>
              <a:ext cx="349230" cy="32533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grpSp>
      <p:pic>
        <p:nvPicPr>
          <p:cNvPr id="15" name="Picture 14" descr="A blue circle with black text&#10;&#10;Description automatically generated">
            <a:extLst>
              <a:ext uri="{FF2B5EF4-FFF2-40B4-BE49-F238E27FC236}">
                <a16:creationId xmlns:a16="http://schemas.microsoft.com/office/drawing/2014/main" id="{5DA1DDF4-4564-31B1-EFC5-C316635FF285}"/>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758844" y="6091513"/>
            <a:ext cx="1168699" cy="728379"/>
          </a:xfrm>
          <a:prstGeom prst="rect">
            <a:avLst/>
          </a:prstGeom>
        </p:spPr>
      </p:pic>
    </p:spTree>
    <p:extLst>
      <p:ext uri="{BB962C8B-B14F-4D97-AF65-F5344CB8AC3E}">
        <p14:creationId xmlns:p14="http://schemas.microsoft.com/office/powerpoint/2010/main" val="1166654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A0117A4-E31D-CC0A-F6DF-9442AA46CFC1}"/>
              </a:ext>
            </a:extLst>
          </p:cNvPr>
          <p:cNvSpPr/>
          <p:nvPr/>
        </p:nvSpPr>
        <p:spPr>
          <a:xfrm>
            <a:off x="0" y="0"/>
            <a:ext cx="12191999" cy="6858000"/>
          </a:xfrm>
          <a:prstGeom prst="rect">
            <a:avLst/>
          </a:prstGeom>
          <a:solidFill>
            <a:srgbClr val="576B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CCE0E6"/>
              </a:solidFill>
            </a:endParaRPr>
          </a:p>
        </p:txBody>
      </p:sp>
      <p:sp>
        <p:nvSpPr>
          <p:cNvPr id="25" name="TextBox 24">
            <a:extLst>
              <a:ext uri="{FF2B5EF4-FFF2-40B4-BE49-F238E27FC236}">
                <a16:creationId xmlns:a16="http://schemas.microsoft.com/office/drawing/2014/main" id="{9EFDE8EE-7D27-37B5-C565-441B57217DA9}"/>
              </a:ext>
            </a:extLst>
          </p:cNvPr>
          <p:cNvSpPr txBox="1"/>
          <p:nvPr/>
        </p:nvSpPr>
        <p:spPr>
          <a:xfrm>
            <a:off x="6075930" y="1314357"/>
            <a:ext cx="6037223" cy="702949"/>
          </a:xfrm>
          <a:prstGeom prst="rect">
            <a:avLst/>
          </a:prstGeom>
          <a:noFill/>
        </p:spPr>
        <p:txBody>
          <a:bodyPr wrap="square" rtlCol="0">
            <a:spAutoFit/>
          </a:bodyPr>
          <a:lstStyle/>
          <a:p>
            <a:pPr algn="ctr">
              <a:lnSpc>
                <a:spcPct val="90000"/>
              </a:lnSpc>
            </a:pPr>
            <a:r>
              <a:rPr lang="en-US" sz="4400" b="1">
                <a:solidFill>
                  <a:schemeClr val="bg1"/>
                </a:solidFill>
                <a:latin typeface="HelveticaNeueforSAS" panose="020B0604020202020204" pitchFamily="34" charset="0"/>
                <a:hlinkClick r:id="rId3">
                  <a:extLst>
                    <a:ext uri="{A12FA001-AC4F-418D-AE19-62706E023703}">
                      <ahyp:hlinkClr xmlns:ahyp="http://schemas.microsoft.com/office/drawing/2018/hyperlinkcolor" val="tx"/>
                    </a:ext>
                  </a:extLst>
                </a:hlinkClick>
              </a:rPr>
              <a:t>DEMONSTRATION</a:t>
            </a:r>
            <a:endParaRPr lang="en-US" sz="4400" b="1">
              <a:solidFill>
                <a:schemeClr val="bg1"/>
              </a:solidFill>
              <a:latin typeface="HelveticaNeueforSAS" panose="020B0604020202020204" pitchFamily="34" charset="0"/>
            </a:endParaRPr>
          </a:p>
        </p:txBody>
      </p:sp>
      <p:pic>
        <p:nvPicPr>
          <p:cNvPr id="7" name="Graphic 6" descr="Cursor with solid fill">
            <a:extLst>
              <a:ext uri="{FF2B5EF4-FFF2-40B4-BE49-F238E27FC236}">
                <a16:creationId xmlns:a16="http://schemas.microsoft.com/office/drawing/2014/main" id="{A968779E-74EE-42A2-7DFA-C06A64E5144A}"/>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828456" y="1588323"/>
            <a:ext cx="914400" cy="914400"/>
          </a:xfrm>
          <a:prstGeom prst="rect">
            <a:avLst/>
          </a:prstGeom>
        </p:spPr>
      </p:pic>
      <p:grpSp>
        <p:nvGrpSpPr>
          <p:cNvPr id="11" name="Group 10">
            <a:extLst>
              <a:ext uri="{FF2B5EF4-FFF2-40B4-BE49-F238E27FC236}">
                <a16:creationId xmlns:a16="http://schemas.microsoft.com/office/drawing/2014/main" id="{746F85C6-A30D-7198-2ECA-5CA2176D4B15}"/>
              </a:ext>
            </a:extLst>
          </p:cNvPr>
          <p:cNvGrpSpPr/>
          <p:nvPr/>
        </p:nvGrpSpPr>
        <p:grpSpPr>
          <a:xfrm>
            <a:off x="545591" y="807618"/>
            <a:ext cx="6140960" cy="5383632"/>
            <a:chOff x="174115" y="255168"/>
            <a:chExt cx="6408855" cy="5485724"/>
          </a:xfrm>
        </p:grpSpPr>
        <p:pic>
          <p:nvPicPr>
            <p:cNvPr id="2" name="Picture 1">
              <a:extLst>
                <a:ext uri="{FF2B5EF4-FFF2-40B4-BE49-F238E27FC236}">
                  <a16:creationId xmlns:a16="http://schemas.microsoft.com/office/drawing/2014/main" id="{44032090-F800-FB59-227A-D2B4C18D9FDC}"/>
                </a:ext>
              </a:extLst>
            </p:cNvPr>
            <p:cNvPicPr>
              <a:picLocks noChangeAspect="1"/>
            </p:cNvPicPr>
            <p:nvPr/>
          </p:nvPicPr>
          <p:blipFill>
            <a:blip r:embed="rId6">
              <a:alphaModFix amt="5000"/>
            </a:blip>
            <a:stretch>
              <a:fillRect/>
            </a:stretch>
          </p:blipFill>
          <p:spPr>
            <a:xfrm>
              <a:off x="586605" y="255168"/>
              <a:ext cx="5040737" cy="3266039"/>
            </a:xfrm>
            <a:prstGeom prst="rect">
              <a:avLst/>
            </a:prstGeom>
            <a:effectLst>
              <a:outerShdw blurRad="63500" sx="102000" sy="102000" algn="ctr" rotWithShape="0">
                <a:prstClr val="black">
                  <a:alpha val="40000"/>
                </a:prstClr>
              </a:outerShdw>
            </a:effectLst>
          </p:spPr>
        </p:pic>
        <p:pic>
          <p:nvPicPr>
            <p:cNvPr id="10" name="Picture 9">
              <a:extLst>
                <a:ext uri="{FF2B5EF4-FFF2-40B4-BE49-F238E27FC236}">
                  <a16:creationId xmlns:a16="http://schemas.microsoft.com/office/drawing/2014/main" id="{CA766F61-DC62-B8B8-9F6A-282695622ABF}"/>
                </a:ext>
              </a:extLst>
            </p:cNvPr>
            <p:cNvPicPr>
              <a:picLocks noChangeAspect="1"/>
            </p:cNvPicPr>
            <p:nvPr/>
          </p:nvPicPr>
          <p:blipFill>
            <a:blip r:embed="rId7">
              <a:alphaModFix amt="20000"/>
            </a:blip>
            <a:stretch>
              <a:fillRect/>
            </a:stretch>
          </p:blipFill>
          <p:spPr>
            <a:xfrm>
              <a:off x="321115" y="478222"/>
              <a:ext cx="5040738" cy="3266039"/>
            </a:xfrm>
            <a:prstGeom prst="rect">
              <a:avLst/>
            </a:prstGeom>
            <a:effectLst>
              <a:outerShdw blurRad="63500" sx="102000" sy="102000" algn="ctr" rotWithShape="0">
                <a:prstClr val="black">
                  <a:alpha val="40000"/>
                </a:prstClr>
              </a:outerShdw>
            </a:effectLst>
          </p:spPr>
        </p:pic>
        <p:pic>
          <p:nvPicPr>
            <p:cNvPr id="8" name="Picture 7">
              <a:extLst>
                <a:ext uri="{FF2B5EF4-FFF2-40B4-BE49-F238E27FC236}">
                  <a16:creationId xmlns:a16="http://schemas.microsoft.com/office/drawing/2014/main" id="{8233F037-BE4B-9DD9-8485-F4A28E7B631A}"/>
                </a:ext>
              </a:extLst>
            </p:cNvPr>
            <p:cNvPicPr>
              <a:picLocks noChangeAspect="1"/>
            </p:cNvPicPr>
            <p:nvPr/>
          </p:nvPicPr>
          <p:blipFill>
            <a:blip r:embed="rId8">
              <a:alphaModFix amt="70000"/>
            </a:blip>
            <a:stretch>
              <a:fillRect/>
            </a:stretch>
          </p:blipFill>
          <p:spPr>
            <a:xfrm>
              <a:off x="174115" y="769208"/>
              <a:ext cx="5427106" cy="3619743"/>
            </a:xfrm>
            <a:prstGeom prst="rect">
              <a:avLst/>
            </a:prstGeom>
            <a:effectLst>
              <a:outerShdw blurRad="63500" sx="102000" sy="102000" algn="ctr" rotWithShape="0">
                <a:prstClr val="black">
                  <a:alpha val="40000"/>
                </a:prstClr>
              </a:outerShdw>
            </a:effectLst>
          </p:spPr>
        </p:pic>
        <p:pic>
          <p:nvPicPr>
            <p:cNvPr id="9" name="Picture 8">
              <a:extLst>
                <a:ext uri="{FF2B5EF4-FFF2-40B4-BE49-F238E27FC236}">
                  <a16:creationId xmlns:a16="http://schemas.microsoft.com/office/drawing/2014/main" id="{BE5DE092-D7EB-08D1-9BE5-692EBE95BFB8}"/>
                </a:ext>
              </a:extLst>
            </p:cNvPr>
            <p:cNvPicPr>
              <a:picLocks noChangeAspect="1"/>
            </p:cNvPicPr>
            <p:nvPr/>
          </p:nvPicPr>
          <p:blipFill>
            <a:blip r:embed="rId9">
              <a:alphaModFix amt="85000"/>
            </a:blip>
            <a:stretch>
              <a:fillRect/>
            </a:stretch>
          </p:blipFill>
          <p:spPr>
            <a:xfrm>
              <a:off x="429235" y="1215562"/>
              <a:ext cx="5352844" cy="3763223"/>
            </a:xfrm>
            <a:prstGeom prst="rect">
              <a:avLst/>
            </a:prstGeom>
            <a:effectLst>
              <a:outerShdw blurRad="63500" sx="102000" sy="102000" algn="ctr" rotWithShape="0">
                <a:prstClr val="black">
                  <a:alpha val="40000"/>
                </a:prstClr>
              </a:outerShdw>
            </a:effectLst>
          </p:spPr>
        </p:pic>
        <p:pic>
          <p:nvPicPr>
            <p:cNvPr id="1031" name="Picture 7">
              <a:extLst>
                <a:ext uri="{FF2B5EF4-FFF2-40B4-BE49-F238E27FC236}">
                  <a16:creationId xmlns:a16="http://schemas.microsoft.com/office/drawing/2014/main" id="{BA9019C0-5147-8214-7929-AD077A32C445}"/>
                </a:ext>
              </a:extLst>
            </p:cNvPr>
            <p:cNvPicPr>
              <a:picLocks noChangeAspect="1" noChangeArrowheads="1"/>
            </p:cNvPicPr>
            <p:nvPr/>
          </p:nvPicPr>
          <p:blipFill rotWithShape="1">
            <a:blip r:embed="rId10">
              <a:alphaModFix amt="85000"/>
              <a:extLst>
                <a:ext uri="{28A0092B-C50C-407E-A947-70E740481C1C}">
                  <a14:useLocalDpi xmlns:a14="http://schemas.microsoft.com/office/drawing/2010/main" val="0"/>
                </a:ext>
              </a:extLst>
            </a:blip>
            <a:srcRect l="825" r="1936" b="-632"/>
            <a:stretch/>
          </p:blipFill>
          <p:spPr bwMode="auto">
            <a:xfrm>
              <a:off x="753320" y="1665831"/>
              <a:ext cx="5505565" cy="3867451"/>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Lst>
          </p:spPr>
        </p:pic>
        <p:pic>
          <p:nvPicPr>
            <p:cNvPr id="5" name="Picture 4">
              <a:extLst>
                <a:ext uri="{FF2B5EF4-FFF2-40B4-BE49-F238E27FC236}">
                  <a16:creationId xmlns:a16="http://schemas.microsoft.com/office/drawing/2014/main" id="{489869B7-F962-E172-5677-02EC7D7496EC}"/>
                </a:ext>
              </a:extLst>
            </p:cNvPr>
            <p:cNvPicPr>
              <a:picLocks noChangeAspect="1"/>
            </p:cNvPicPr>
            <p:nvPr/>
          </p:nvPicPr>
          <p:blipFill>
            <a:blip r:embed="rId9">
              <a:alphaModFix/>
            </a:blip>
            <a:stretch>
              <a:fillRect/>
            </a:stretch>
          </p:blipFill>
          <p:spPr>
            <a:xfrm>
              <a:off x="1102689" y="2004841"/>
              <a:ext cx="5480281" cy="3736051"/>
            </a:xfrm>
            <a:prstGeom prst="rect">
              <a:avLst/>
            </a:prstGeom>
            <a:effectLst>
              <a:outerShdw blurRad="63500" sx="102000" sy="102000" algn="ctr" rotWithShape="0">
                <a:prstClr val="black">
                  <a:alpha val="40000"/>
                </a:prstClr>
              </a:outerShdw>
            </a:effectLst>
          </p:spPr>
        </p:pic>
      </p:grpSp>
    </p:spTree>
    <p:extLst>
      <p:ext uri="{BB962C8B-B14F-4D97-AF65-F5344CB8AC3E}">
        <p14:creationId xmlns:p14="http://schemas.microsoft.com/office/powerpoint/2010/main" val="3762325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60FD3A3-E57F-2A8A-1B8F-A893004B6110}"/>
              </a:ext>
            </a:extLst>
          </p:cNvPr>
          <p:cNvSpPr/>
          <p:nvPr/>
        </p:nvSpPr>
        <p:spPr>
          <a:xfrm>
            <a:off x="0" y="1"/>
            <a:ext cx="4419600" cy="369911"/>
          </a:xfrm>
          <a:prstGeom prst="rect">
            <a:avLst/>
          </a:prstGeom>
          <a:solidFill>
            <a:srgbClr val="576B6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E19BDCB3-89B7-BA18-0768-010DB83A915E}"/>
              </a:ext>
            </a:extLst>
          </p:cNvPr>
          <p:cNvSpPr txBox="1"/>
          <p:nvPr/>
        </p:nvSpPr>
        <p:spPr>
          <a:xfrm>
            <a:off x="0" y="427329"/>
            <a:ext cx="12192000" cy="6430671"/>
          </a:xfrm>
          <a:prstGeom prst="rect">
            <a:avLst/>
          </a:prstGeom>
          <a:noFill/>
        </p:spPr>
        <p:txBody>
          <a:bodyPr wrap="square" lIns="91440" tIns="45720" rIns="91440" bIns="45720" rtlCol="0" anchor="t">
            <a:spAutoFit/>
          </a:bodyPr>
          <a:lstStyle/>
          <a:p>
            <a:pPr algn="ctr"/>
            <a:r>
              <a:rPr lang="en-US" sz="4000" b="1">
                <a:solidFill>
                  <a:srgbClr val="004F70"/>
                </a:solidFill>
                <a:effectLst>
                  <a:outerShdw blurRad="38100" dist="38100" dir="2700000" algn="tl">
                    <a:srgbClr val="000000">
                      <a:alpha val="43137"/>
                    </a:srgbClr>
                  </a:outerShdw>
                </a:effectLst>
                <a:latin typeface="HelveticaNeueforSAS"/>
              </a:rPr>
              <a:t>Questions? </a:t>
            </a:r>
          </a:p>
          <a:p>
            <a:pPr algn="ctr"/>
            <a:r>
              <a:rPr lang="en-US" sz="4000" b="1">
                <a:solidFill>
                  <a:srgbClr val="004F70"/>
                </a:solidFill>
                <a:effectLst>
                  <a:outerShdw blurRad="38100" dist="38100" dir="2700000" algn="tl">
                    <a:srgbClr val="000000">
                      <a:alpha val="43137"/>
                    </a:srgbClr>
                  </a:outerShdw>
                </a:effectLst>
                <a:latin typeface="HelveticaNeueforSAS"/>
              </a:rPr>
              <a:t>Thank you!</a:t>
            </a:r>
          </a:p>
          <a:p>
            <a:pPr algn="ctr">
              <a:lnSpc>
                <a:spcPct val="90000"/>
              </a:lnSpc>
            </a:pPr>
            <a:endParaRPr lang="en-US" sz="1000">
              <a:solidFill>
                <a:srgbClr val="467886"/>
              </a:solidFill>
              <a:latin typeface="HelveticaNeueforSAS"/>
            </a:endParaRPr>
          </a:p>
          <a:p>
            <a:pPr algn="ctr">
              <a:lnSpc>
                <a:spcPct val="100000"/>
              </a:lnSpc>
              <a:spcBef>
                <a:spcPts val="600"/>
              </a:spcBef>
              <a:spcAft>
                <a:spcPts val="600"/>
              </a:spcAft>
            </a:pPr>
            <a:r>
              <a:rPr lang="en-US" sz="2000" b="1">
                <a:latin typeface="Franklin Gothic Book" panose="020B0503020102020204" pitchFamily="34" charset="0"/>
              </a:rPr>
              <a:t>Dashboard Link:</a:t>
            </a:r>
          </a:p>
          <a:p>
            <a:pPr algn="ctr">
              <a:lnSpc>
                <a:spcPct val="100000"/>
              </a:lnSpc>
              <a:spcBef>
                <a:spcPts val="600"/>
              </a:spcBef>
              <a:spcAft>
                <a:spcPts val="600"/>
              </a:spcAft>
            </a:pPr>
            <a:r>
              <a:rPr lang="en-US">
                <a:solidFill>
                  <a:schemeClr val="accent4"/>
                </a:solidFill>
                <a:latin typeface="Franklin Gothic Book" panose="020B0503020102020204" pitchFamily="34" charset="0"/>
              </a:rPr>
              <a:t>https://www.healthcarevaluehub.org/affordability-snapshot</a:t>
            </a:r>
            <a:br>
              <a:rPr lang="en-US" sz="2000" b="1">
                <a:latin typeface="Franklin Gothic Book" panose="020B0503020102020204" pitchFamily="34" charset="0"/>
              </a:rPr>
            </a:br>
            <a:br>
              <a:rPr lang="en-US" sz="2000" b="1">
                <a:latin typeface="Franklin Gothic Book" panose="020B0503020102020204" pitchFamily="34" charset="0"/>
              </a:rPr>
            </a:br>
            <a:r>
              <a:rPr lang="en-US" b="1">
                <a:latin typeface="Franklin Gothic Book" panose="020B0503020102020204" pitchFamily="34" charset="0"/>
              </a:rPr>
              <a:t>Contact Information:</a:t>
            </a:r>
          </a:p>
          <a:p>
            <a:pPr algn="ctr">
              <a:lnSpc>
                <a:spcPct val="100000"/>
              </a:lnSpc>
              <a:spcBef>
                <a:spcPts val="600"/>
              </a:spcBef>
              <a:spcAft>
                <a:spcPts val="600"/>
              </a:spcAft>
            </a:pPr>
            <a:r>
              <a:rPr lang="en-US" sz="1600" b="1">
                <a:latin typeface="Franklin Gothic Book" panose="020B0503020102020204" pitchFamily="34" charset="0"/>
              </a:rPr>
              <a:t>Dr. Beth Beaudin-Seiler</a:t>
            </a:r>
            <a:r>
              <a:rPr lang="en-US" sz="1600">
                <a:latin typeface="Franklin Gothic Book" panose="020B0503020102020204" pitchFamily="34" charset="0"/>
              </a:rPr>
              <a:t>, Director, Altarum Healthcare Value Hub</a:t>
            </a:r>
            <a:br>
              <a:rPr lang="en-US" sz="1600" u="sng">
                <a:solidFill>
                  <a:srgbClr val="00B0F0"/>
                </a:solidFill>
                <a:latin typeface="Franklin Gothic Book" panose="020B0503020102020204" pitchFamily="34" charset="0"/>
              </a:rPr>
            </a:br>
            <a:r>
              <a:rPr lang="en-US" sz="1600" u="sng">
                <a:solidFill>
                  <a:srgbClr val="00B0F0"/>
                </a:solidFill>
                <a:latin typeface="Franklin Gothic Book" panose="020B0503020102020204" pitchFamily="34" charset="0"/>
                <a:hlinkClick r:id="rId3">
                  <a:extLst>
                    <a:ext uri="{A12FA001-AC4F-418D-AE19-62706E023703}">
                      <ahyp:hlinkClr xmlns:ahyp="http://schemas.microsoft.com/office/drawing/2018/hyperlinkcolor" val="tx"/>
                    </a:ext>
                  </a:extLst>
                </a:hlinkClick>
              </a:rPr>
              <a:t>Beth.Beaudin-Seiler@altarum.org</a:t>
            </a:r>
            <a:endParaRPr lang="en-US" sz="1600" u="sng">
              <a:solidFill>
                <a:srgbClr val="00B0F0"/>
              </a:solidFill>
              <a:latin typeface="Franklin Gothic Book" panose="020B0503020102020204" pitchFamily="34" charset="0"/>
            </a:endParaRPr>
          </a:p>
          <a:p>
            <a:pPr algn="ctr">
              <a:lnSpc>
                <a:spcPct val="100000"/>
              </a:lnSpc>
              <a:spcBef>
                <a:spcPts val="600"/>
              </a:spcBef>
              <a:spcAft>
                <a:spcPts val="600"/>
              </a:spcAft>
            </a:pPr>
            <a:r>
              <a:rPr lang="en-US" sz="1600" b="1">
                <a:latin typeface="Franklin Gothic Book" panose="020B0503020102020204" pitchFamily="34" charset="0"/>
              </a:rPr>
              <a:t>Alexandra Allen</a:t>
            </a:r>
            <a:r>
              <a:rPr lang="en-US" sz="1600">
                <a:latin typeface="Franklin Gothic Book" panose="020B0503020102020204" pitchFamily="34" charset="0"/>
              </a:rPr>
              <a:t>, Policy Analyst, Altarum Healthcare Value Hub</a:t>
            </a:r>
          </a:p>
          <a:p>
            <a:pPr algn="ctr">
              <a:lnSpc>
                <a:spcPct val="100000"/>
              </a:lnSpc>
              <a:spcBef>
                <a:spcPts val="600"/>
              </a:spcBef>
              <a:spcAft>
                <a:spcPts val="600"/>
              </a:spcAft>
            </a:pPr>
            <a:r>
              <a:rPr lang="en-US" sz="1600" u="sng">
                <a:solidFill>
                  <a:schemeClr val="accent4"/>
                </a:solidFill>
                <a:latin typeface="Franklin Gothic Book" panose="020B0503020102020204" pitchFamily="34" charset="0"/>
              </a:rPr>
              <a:t>Alexandra.Allen@altarum.org</a:t>
            </a:r>
          </a:p>
          <a:p>
            <a:pPr algn="ctr">
              <a:lnSpc>
                <a:spcPct val="100000"/>
              </a:lnSpc>
              <a:spcBef>
                <a:spcPts val="600"/>
              </a:spcBef>
              <a:spcAft>
                <a:spcPts val="600"/>
              </a:spcAft>
            </a:pPr>
            <a:r>
              <a:rPr lang="en-US" sz="1600" b="1">
                <a:latin typeface="Franklin Gothic Book" panose="020B0503020102020204" pitchFamily="34" charset="0"/>
              </a:rPr>
              <a:t>Kiera Williams</a:t>
            </a:r>
            <a:r>
              <a:rPr lang="en-US" sz="1600">
                <a:latin typeface="Franklin Gothic Book" panose="020B0503020102020204" pitchFamily="34" charset="0"/>
              </a:rPr>
              <a:t>, Policy Analyst, Altarum Healthcare Value Hub</a:t>
            </a:r>
          </a:p>
          <a:p>
            <a:pPr algn="ctr">
              <a:lnSpc>
                <a:spcPct val="100000"/>
              </a:lnSpc>
              <a:spcBef>
                <a:spcPts val="600"/>
              </a:spcBef>
              <a:spcAft>
                <a:spcPts val="600"/>
              </a:spcAft>
            </a:pPr>
            <a:r>
              <a:rPr lang="en-US" sz="1600" u="sng">
                <a:solidFill>
                  <a:schemeClr val="accent4"/>
                </a:solidFill>
                <a:latin typeface="Franklin Gothic Book" panose="020B0503020102020204" pitchFamily="34" charset="0"/>
              </a:rPr>
              <a:t>Kiera.Williams@altarum.org</a:t>
            </a:r>
          </a:p>
          <a:p>
            <a:pPr algn="ctr">
              <a:lnSpc>
                <a:spcPct val="100000"/>
              </a:lnSpc>
              <a:spcBef>
                <a:spcPts val="600"/>
              </a:spcBef>
              <a:spcAft>
                <a:spcPts val="600"/>
              </a:spcAft>
            </a:pPr>
            <a:r>
              <a:rPr lang="en-US" sz="1600" b="1">
                <a:latin typeface="Franklin Gothic Book" panose="020B0503020102020204" pitchFamily="34" charset="0"/>
              </a:rPr>
              <a:t>Britt Sanderson</a:t>
            </a:r>
            <a:r>
              <a:rPr lang="en-US" sz="1600">
                <a:latin typeface="Franklin Gothic Book" panose="020B0503020102020204" pitchFamily="34" charset="0"/>
              </a:rPr>
              <a:t>, Policy Analyst, Altarum Healthcare Value Hub</a:t>
            </a:r>
            <a:br>
              <a:rPr lang="en-US" sz="1600" u="sng">
                <a:solidFill>
                  <a:srgbClr val="00B0F0"/>
                </a:solidFill>
                <a:latin typeface="Franklin Gothic Book" panose="020B0503020102020204" pitchFamily="34" charset="0"/>
              </a:rPr>
            </a:br>
            <a:r>
              <a:rPr lang="en-US" sz="1600" u="sng">
                <a:solidFill>
                  <a:schemeClr val="accent4"/>
                </a:solidFill>
                <a:latin typeface="Franklin Gothic Book" panose="020B0503020102020204" pitchFamily="34" charset="0"/>
                <a:hlinkClick r:id="rId4">
                  <a:extLst>
                    <a:ext uri="{A12FA001-AC4F-418D-AE19-62706E023703}">
                      <ahyp:hlinkClr xmlns:ahyp="http://schemas.microsoft.com/office/drawing/2018/hyperlinkcolor" val="tx"/>
                    </a:ext>
                  </a:extLst>
                </a:hlinkClick>
              </a:rPr>
              <a:t>Britt.Sanderson@altarum.org</a:t>
            </a:r>
            <a:endParaRPr lang="en-US" sz="1600" u="sng">
              <a:solidFill>
                <a:schemeClr val="accent4"/>
              </a:solidFill>
              <a:latin typeface="Franklin Gothic Book" panose="020B0503020102020204" pitchFamily="34" charset="0"/>
            </a:endParaRPr>
          </a:p>
          <a:p>
            <a:pPr>
              <a:lnSpc>
                <a:spcPct val="90000"/>
              </a:lnSpc>
            </a:pPr>
            <a:endParaRPr lang="en-US" sz="4400" b="1">
              <a:solidFill>
                <a:srgbClr val="004F70"/>
              </a:solidFill>
              <a:effectLst>
                <a:outerShdw blurRad="38100" dist="38100" dir="2700000" algn="tl">
                  <a:srgbClr val="000000">
                    <a:alpha val="43137"/>
                  </a:srgbClr>
                </a:outerShdw>
              </a:effectLst>
              <a:latin typeface="HelveticaNeueforSAS" panose="020B0604020202020204" pitchFamily="34" charset="0"/>
            </a:endParaRPr>
          </a:p>
        </p:txBody>
      </p:sp>
      <p:grpSp>
        <p:nvGrpSpPr>
          <p:cNvPr id="4" name="Group 2">
            <a:extLst>
              <a:ext uri="{FF2B5EF4-FFF2-40B4-BE49-F238E27FC236}">
                <a16:creationId xmlns:a16="http://schemas.microsoft.com/office/drawing/2014/main" id="{C88E0ABF-C1F4-8C8D-2B7D-807AE77A0CCF}"/>
              </a:ext>
            </a:extLst>
          </p:cNvPr>
          <p:cNvGrpSpPr>
            <a:grpSpLocks/>
          </p:cNvGrpSpPr>
          <p:nvPr/>
        </p:nvGrpSpPr>
        <p:grpSpPr bwMode="auto">
          <a:xfrm>
            <a:off x="190500" y="6226132"/>
            <a:ext cx="539155" cy="480901"/>
            <a:chOff x="115871044" y="112183136"/>
            <a:chExt cx="697540" cy="651135"/>
          </a:xfrm>
        </p:grpSpPr>
        <p:pic>
          <p:nvPicPr>
            <p:cNvPr id="5" name="Picture 3">
              <a:extLst>
                <a:ext uri="{FF2B5EF4-FFF2-40B4-BE49-F238E27FC236}">
                  <a16:creationId xmlns:a16="http://schemas.microsoft.com/office/drawing/2014/main" id="{D7F51D8D-CBAF-3DA5-E3A7-BBEF83B55D0E}"/>
                </a:ext>
              </a:extLst>
            </p:cNvPr>
            <p:cNvPicPr>
              <a:picLocks noChangeAspect="1" noChangeArrowheads="1"/>
            </p:cNvPicPr>
            <p:nvPr/>
          </p:nvPicPr>
          <p:blipFill>
            <a:blip r:embed="rId5" cstate="print">
              <a:lum bright="-20000" contrast="40000"/>
              <a:extLst>
                <a:ext uri="{28A0092B-C50C-407E-A947-70E740481C1C}">
                  <a14:useLocalDpi xmlns:a14="http://schemas.microsoft.com/office/drawing/2010/main" val="0"/>
                </a:ext>
              </a:extLst>
            </a:blip>
            <a:srcRect l="3412" r="3412"/>
            <a:stretch>
              <a:fillRect/>
            </a:stretch>
          </p:blipFill>
          <p:spPr bwMode="auto">
            <a:xfrm>
              <a:off x="116238740" y="112183136"/>
              <a:ext cx="324532" cy="32657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6" name="Picture 4">
              <a:extLst>
                <a:ext uri="{FF2B5EF4-FFF2-40B4-BE49-F238E27FC236}">
                  <a16:creationId xmlns:a16="http://schemas.microsoft.com/office/drawing/2014/main" id="{DCAC6B8C-0FCD-1A2A-A098-0F40B9278E83}"/>
                </a:ext>
              </a:extLst>
            </p:cNvPr>
            <p:cNvPicPr>
              <a:picLocks noChangeAspect="1" noChangeArrowheads="1"/>
            </p:cNvPicPr>
            <p:nvPr/>
          </p:nvPicPr>
          <p:blipFill>
            <a:blip r:embed="rId6" cstate="print">
              <a:lum bright="-20000" contrast="40000"/>
              <a:extLst>
                <a:ext uri="{28A0092B-C50C-407E-A947-70E740481C1C}">
                  <a14:useLocalDpi xmlns:a14="http://schemas.microsoft.com/office/drawing/2010/main" val="0"/>
                </a:ext>
              </a:extLst>
            </a:blip>
            <a:srcRect l="3905" r="3905"/>
            <a:stretch>
              <a:fillRect/>
            </a:stretch>
          </p:blipFill>
          <p:spPr bwMode="auto">
            <a:xfrm>
              <a:off x="115891034" y="112183136"/>
              <a:ext cx="332435" cy="325803"/>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7" name="Picture 5">
              <a:extLst>
                <a:ext uri="{FF2B5EF4-FFF2-40B4-BE49-F238E27FC236}">
                  <a16:creationId xmlns:a16="http://schemas.microsoft.com/office/drawing/2014/main" id="{CA2D5C6F-7E85-5C57-9104-992477CDC473}"/>
                </a:ext>
              </a:extLst>
            </p:cNvPr>
            <p:cNvPicPr>
              <a:picLocks noChangeAspect="1" noChangeArrowheads="1"/>
            </p:cNvPicPr>
            <p:nvPr/>
          </p:nvPicPr>
          <p:blipFill>
            <a:blip r:embed="rId7" cstate="print">
              <a:lum bright="-20000" contrast="40000"/>
              <a:extLst>
                <a:ext uri="{28A0092B-C50C-407E-A947-70E740481C1C}">
                  <a14:useLocalDpi xmlns:a14="http://schemas.microsoft.com/office/drawing/2010/main" val="0"/>
                </a:ext>
              </a:extLst>
            </a:blip>
            <a:srcRect/>
            <a:stretch>
              <a:fillRect/>
            </a:stretch>
          </p:blipFill>
          <p:spPr bwMode="auto">
            <a:xfrm>
              <a:off x="115871044" y="112500636"/>
              <a:ext cx="372660" cy="33363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8" name="Picture 6">
              <a:extLst>
                <a:ext uri="{FF2B5EF4-FFF2-40B4-BE49-F238E27FC236}">
                  <a16:creationId xmlns:a16="http://schemas.microsoft.com/office/drawing/2014/main" id="{4D236466-6305-8509-89F8-E1B1C6A909D0}"/>
                </a:ext>
              </a:extLst>
            </p:cNvPr>
            <p:cNvPicPr>
              <a:picLocks noChangeAspect="1" noChangeArrowheads="1"/>
            </p:cNvPicPr>
            <p:nvPr/>
          </p:nvPicPr>
          <p:blipFill>
            <a:blip r:embed="rId8" cstate="print">
              <a:lum bright="-20000" contrast="40000"/>
              <a:extLst>
                <a:ext uri="{28A0092B-C50C-407E-A947-70E740481C1C}">
                  <a14:useLocalDpi xmlns:a14="http://schemas.microsoft.com/office/drawing/2010/main" val="0"/>
                </a:ext>
              </a:extLst>
            </a:blip>
            <a:srcRect/>
            <a:stretch>
              <a:fillRect/>
            </a:stretch>
          </p:blipFill>
          <p:spPr bwMode="auto">
            <a:xfrm>
              <a:off x="116219354" y="112505764"/>
              <a:ext cx="349230" cy="325332"/>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grpSp>
    </p:spTree>
    <p:extLst>
      <p:ext uri="{BB962C8B-B14F-4D97-AF65-F5344CB8AC3E}">
        <p14:creationId xmlns:p14="http://schemas.microsoft.com/office/powerpoint/2010/main" val="7126883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d54593af-db6e-4c95-a26e-257ce46a66c9">
      <Terms xmlns="http://schemas.microsoft.com/office/infopath/2007/PartnerControls"/>
    </lcf76f155ced4ddcb4097134ff3c332f>
    <TaxCatchAll xmlns="0cb0d176-1421-4ccc-82e7-793d488ab85b" xsi:nil="true"/>
    <SharedWithUsers xmlns="0cb0d176-1421-4ccc-82e7-793d488ab85b">
      <UserInfo>
        <DisplayName>Britt Sanderson</DisplayName>
        <AccountId>16</AccountId>
        <AccountType/>
      </UserInfo>
      <UserInfo>
        <DisplayName>Beth Beaudin-Seiler</DisplayName>
        <AccountId>7</AccountId>
        <AccountType/>
      </UserInfo>
      <UserInfo>
        <DisplayName>Alexandra Allen</DisplayName>
        <AccountId>18</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D4FA7662206EF4C8EF84DB0C0D6EA7E" ma:contentTypeVersion="15" ma:contentTypeDescription="Create a new document." ma:contentTypeScope="" ma:versionID="d56ae19ffb8218348e93bc74f1988982">
  <xsd:schema xmlns:xsd="http://www.w3.org/2001/XMLSchema" xmlns:xs="http://www.w3.org/2001/XMLSchema" xmlns:p="http://schemas.microsoft.com/office/2006/metadata/properties" xmlns:ns2="0cb0d176-1421-4ccc-82e7-793d488ab85b" xmlns:ns3="d54593af-db6e-4c95-a26e-257ce46a66c9" targetNamespace="http://schemas.microsoft.com/office/2006/metadata/properties" ma:root="true" ma:fieldsID="2547adc3f5f813a31ea16b5960116453" ns2:_="" ns3:_="">
    <xsd:import namespace="0cb0d176-1421-4ccc-82e7-793d488ab85b"/>
    <xsd:import namespace="d54593af-db6e-4c95-a26e-257ce46a66c9"/>
    <xsd:element name="properties">
      <xsd:complexType>
        <xsd:sequence>
          <xsd:element name="documentManagement">
            <xsd:complexType>
              <xsd:all>
                <xsd:element ref="ns2:SharedWithUsers" minOccurs="0"/>
                <xsd:element ref="ns2:SharedWithDetails" minOccurs="0"/>
                <xsd:element ref="ns3:lcf76f155ced4ddcb4097134ff3c332f" minOccurs="0"/>
                <xsd:element ref="ns2:TaxCatchAll" minOccurs="0"/>
                <xsd:element ref="ns3:MediaServiceMetadata" minOccurs="0"/>
                <xsd:element ref="ns3:MediaServiceFastMetadata" minOccurs="0"/>
                <xsd:element ref="ns3:MediaServiceSearchProperties" minOccurs="0"/>
                <xsd:element ref="ns3:MediaServiceDateTaken" minOccurs="0"/>
                <xsd:element ref="ns3:MediaServiceLocation" minOccurs="0"/>
                <xsd:element ref="ns3:MediaServiceOCR" minOccurs="0"/>
                <xsd:element ref="ns3:MediaServiceGenerationTime" minOccurs="0"/>
                <xsd:element ref="ns3:MediaServiceEventHashCode" minOccurs="0"/>
                <xsd:element ref="ns3:MediaLengthInSecond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b0d176-1421-4ccc-82e7-793d488ab85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2" nillable="true" ma:displayName="Taxonomy Catch All Column" ma:hidden="true" ma:list="{900aa0af-a44c-4e3f-a6c7-78ee87b228fe}" ma:internalName="TaxCatchAll" ma:showField="CatchAllData" ma:web="0cb0d176-1421-4ccc-82e7-793d488ab85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54593af-db6e-4c95-a26e-257ce46a66c9" elementFormDefault="qualified">
    <xsd:import namespace="http://schemas.microsoft.com/office/2006/documentManagement/types"/>
    <xsd:import namespace="http://schemas.microsoft.com/office/infopath/2007/PartnerControls"/>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7e171600-9ef3-44e2-bb4b-159588a897ba" ma:termSetId="09814cd3-568e-fe90-9814-8d621ff8fb84" ma:anchorId="fba54fb3-c3e1-fe81-a776-ca4b69148c4d" ma:open="true" ma:isKeyword="false">
      <xsd:complexType>
        <xsd:sequence>
          <xsd:element ref="pc:Terms" minOccurs="0" maxOccurs="1"/>
        </xsd:sequence>
      </xsd:complexType>
    </xsd:element>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Location" ma:index="17" nillable="true" ma:displayName="Location" ma:indexed="true" ma:internalName="MediaServiceLocatio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830C641-BB15-4DAA-A884-E567FAA5D307}">
  <ds:schemaRefs>
    <ds:schemaRef ds:uri="http://schemas.microsoft.com/sharepoint/v3/contenttype/forms"/>
  </ds:schemaRefs>
</ds:datastoreItem>
</file>

<file path=customXml/itemProps2.xml><?xml version="1.0" encoding="utf-8"?>
<ds:datastoreItem xmlns:ds="http://schemas.openxmlformats.org/officeDocument/2006/customXml" ds:itemID="{680BDADB-7E08-4687-8053-5E0F29402203}">
  <ds:schemaRefs>
    <ds:schemaRef ds:uri="http://schemas.microsoft.com/office/infopath/2007/PartnerControls"/>
    <ds:schemaRef ds:uri="http://purl.org/dc/dcmitype/"/>
    <ds:schemaRef ds:uri="http://schemas.microsoft.com/office/2006/documentManagement/types"/>
    <ds:schemaRef ds:uri="http://schemas.openxmlformats.org/package/2006/metadata/core-properties"/>
    <ds:schemaRef ds:uri="http://purl.org/dc/elements/1.1/"/>
    <ds:schemaRef ds:uri="http://www.w3.org/XML/1998/namespace"/>
    <ds:schemaRef ds:uri="http://purl.org/dc/terms/"/>
    <ds:schemaRef ds:uri="d54593af-db6e-4c95-a26e-257ce46a66c9"/>
    <ds:schemaRef ds:uri="0cb0d176-1421-4ccc-82e7-793d488ab85b"/>
    <ds:schemaRef ds:uri="http://schemas.microsoft.com/office/2006/metadata/properties"/>
  </ds:schemaRefs>
</ds:datastoreItem>
</file>

<file path=customXml/itemProps3.xml><?xml version="1.0" encoding="utf-8"?>
<ds:datastoreItem xmlns:ds="http://schemas.openxmlformats.org/officeDocument/2006/customXml" ds:itemID="{4FFE3A41-6392-4813-B0D4-692DBE97BBAF}">
  <ds:schemaRefs>
    <ds:schemaRef ds:uri="0cb0d176-1421-4ccc-82e7-793d488ab85b"/>
    <ds:schemaRef ds:uri="d54593af-db6e-4c95-a26e-257ce46a66c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1242</Words>
  <Application>Microsoft Office PowerPoint</Application>
  <PresentationFormat>Widescreen</PresentationFormat>
  <Paragraphs>83</Paragraphs>
  <Slides>6</Slides>
  <Notes>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6</vt:i4>
      </vt:variant>
    </vt:vector>
  </HeadingPairs>
  <TitlesOfParts>
    <vt:vector size="15" baseType="lpstr">
      <vt:lpstr>Aptos</vt:lpstr>
      <vt:lpstr>Aptos Display</vt:lpstr>
      <vt:lpstr>Arial</vt:lpstr>
      <vt:lpstr>Calibri</vt:lpstr>
      <vt:lpstr>Franklin Gothic Book</vt:lpstr>
      <vt:lpstr>Franklin Gothic Medium</vt:lpstr>
      <vt:lpstr>HelveticaNeueforSAS</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Britt Sanderson</cp:lastModifiedBy>
  <cp:revision>1</cp:revision>
  <dcterms:created xsi:type="dcterms:W3CDTF">2024-04-08T15:37:23Z</dcterms:created>
  <dcterms:modified xsi:type="dcterms:W3CDTF">2024-10-23T18:44:07Z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0x0101005D4FA7662206EF4C8EF84DB0C0D6EA7E</vt:lpwstr>
  </property>
  <property fmtid="{D5CDD505-2E9C-101B-9397-08002B2CF9AE}" pid="3" name="MediaServiceImageTags">
    <vt:lpwstr/>
  </property>
</Properties>
</file>