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79" r:id="rId5"/>
    <p:sldMasterId id="2147483703" r:id="rId6"/>
    <p:sldMasterId id="2147483715" r:id="rId7"/>
    <p:sldMasterId id="2147483774" r:id="rId8"/>
    <p:sldMasterId id="2147483778" r:id="rId9"/>
    <p:sldMasterId id="2147483786" r:id="rId10"/>
    <p:sldMasterId id="2147483788" r:id="rId11"/>
    <p:sldMasterId id="2147483800" r:id="rId12"/>
    <p:sldMasterId id="2147483812" r:id="rId13"/>
    <p:sldMasterId id="2147483814" r:id="rId14"/>
    <p:sldMasterId id="2147483819" r:id="rId15"/>
    <p:sldMasterId id="2147483821" r:id="rId16"/>
  </p:sldMasterIdLst>
  <p:notesMasterIdLst>
    <p:notesMasterId r:id="rId72"/>
  </p:notesMasterIdLst>
  <p:handoutMasterIdLst>
    <p:handoutMasterId r:id="rId73"/>
  </p:handoutMasterIdLst>
  <p:sldIdLst>
    <p:sldId id="433" r:id="rId17"/>
    <p:sldId id="471" r:id="rId18"/>
    <p:sldId id="301" r:id="rId19"/>
    <p:sldId id="359" r:id="rId20"/>
    <p:sldId id="464" r:id="rId21"/>
    <p:sldId id="300" r:id="rId22"/>
    <p:sldId id="361" r:id="rId23"/>
    <p:sldId id="362" r:id="rId24"/>
    <p:sldId id="356" r:id="rId25"/>
    <p:sldId id="363" r:id="rId26"/>
    <p:sldId id="369" r:id="rId27"/>
    <p:sldId id="365" r:id="rId28"/>
    <p:sldId id="368" r:id="rId29"/>
    <p:sldId id="370" r:id="rId30"/>
    <p:sldId id="371" r:id="rId31"/>
    <p:sldId id="302" r:id="rId32"/>
    <p:sldId id="355" r:id="rId33"/>
    <p:sldId id="2551" r:id="rId34"/>
    <p:sldId id="2552" r:id="rId35"/>
    <p:sldId id="257" r:id="rId36"/>
    <p:sldId id="2553" r:id="rId37"/>
    <p:sldId id="259" r:id="rId38"/>
    <p:sldId id="2554" r:id="rId39"/>
    <p:sldId id="469" r:id="rId40"/>
    <p:sldId id="256" r:id="rId41"/>
    <p:sldId id="290" r:id="rId42"/>
    <p:sldId id="265" r:id="rId43"/>
    <p:sldId id="266" r:id="rId44"/>
    <p:sldId id="277" r:id="rId45"/>
    <p:sldId id="293" r:id="rId46"/>
    <p:sldId id="291" r:id="rId47"/>
    <p:sldId id="278" r:id="rId48"/>
    <p:sldId id="294" r:id="rId49"/>
    <p:sldId id="270" r:id="rId50"/>
    <p:sldId id="262" r:id="rId51"/>
    <p:sldId id="273" r:id="rId52"/>
    <p:sldId id="264" r:id="rId53"/>
    <p:sldId id="263" r:id="rId54"/>
    <p:sldId id="258" r:id="rId55"/>
    <p:sldId id="268" r:id="rId56"/>
    <p:sldId id="292" r:id="rId57"/>
    <p:sldId id="275" r:id="rId58"/>
    <p:sldId id="271" r:id="rId59"/>
    <p:sldId id="286" r:id="rId60"/>
    <p:sldId id="284" r:id="rId61"/>
    <p:sldId id="285" r:id="rId62"/>
    <p:sldId id="287" r:id="rId63"/>
    <p:sldId id="260" r:id="rId64"/>
    <p:sldId id="288" r:id="rId65"/>
    <p:sldId id="261" r:id="rId66"/>
    <p:sldId id="272" r:id="rId67"/>
    <p:sldId id="280" r:id="rId68"/>
    <p:sldId id="282" r:id="rId69"/>
    <p:sldId id="444" r:id="rId70"/>
    <p:sldId id="454" r:id="rId7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nna Paris" initials="JP" lastIdx="1" clrIdx="0">
    <p:extLst>
      <p:ext uri="{19B8F6BF-5375-455C-9EA6-DF929625EA0E}">
        <p15:presenceInfo xmlns:p15="http://schemas.microsoft.com/office/powerpoint/2012/main" userId="S-1-5-21-1417001333-1383384898-725345543-774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1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080F8-8059-4F0A-AE94-EAE64FB9501C}" v="18" dt="2023-08-22T20:55:09.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5"/>
    <p:restoredTop sz="87940" autoAdjust="0"/>
  </p:normalViewPr>
  <p:slideViewPr>
    <p:cSldViewPr snapToObjects="1">
      <p:cViewPr varScale="1">
        <p:scale>
          <a:sx n="100" d="100"/>
          <a:sy n="100" d="100"/>
        </p:scale>
        <p:origin x="754" y="5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e Lowry" userId="85c0edd6-abb3-4c4c-97eb-db2971d686f0" providerId="ADAL" clId="{438080F8-8059-4F0A-AE94-EAE64FB9501C}"/>
    <pc:docChg chg="undo custSel addSld delSld modSld delMainMaster modMainMaster">
      <pc:chgData name="Elise Lowry" userId="85c0edd6-abb3-4c4c-97eb-db2971d686f0" providerId="ADAL" clId="{438080F8-8059-4F0A-AE94-EAE64FB9501C}" dt="2023-08-24T17:44:49.445" v="3131" actId="20577"/>
      <pc:docMkLst>
        <pc:docMk/>
      </pc:docMkLst>
      <pc:sldChg chg="modSp add mod">
        <pc:chgData name="Elise Lowry" userId="85c0edd6-abb3-4c4c-97eb-db2971d686f0" providerId="ADAL" clId="{438080F8-8059-4F0A-AE94-EAE64FB9501C}" dt="2023-08-22T20:42:23.612" v="1138" actId="27636"/>
        <pc:sldMkLst>
          <pc:docMk/>
          <pc:sldMk cId="3338772460" sldId="256"/>
        </pc:sldMkLst>
        <pc:spChg chg="mod">
          <ac:chgData name="Elise Lowry" userId="85c0edd6-abb3-4c4c-97eb-db2971d686f0" providerId="ADAL" clId="{438080F8-8059-4F0A-AE94-EAE64FB9501C}" dt="2023-08-22T20:42:23.612" v="1138" actId="27636"/>
          <ac:spMkLst>
            <pc:docMk/>
            <pc:sldMk cId="3338772460" sldId="256"/>
            <ac:spMk id="3" creationId="{4CEC1DC5-54E1-5113-D8F5-7066F6FC7AB2}"/>
          </ac:spMkLst>
        </pc:spChg>
      </pc:sldChg>
      <pc:sldChg chg="del">
        <pc:chgData name="Elise Lowry" userId="85c0edd6-abb3-4c4c-97eb-db2971d686f0" providerId="ADAL" clId="{438080F8-8059-4F0A-AE94-EAE64FB9501C}" dt="2023-08-22T18:42:04.142" v="138" actId="47"/>
        <pc:sldMkLst>
          <pc:docMk/>
          <pc:sldMk cId="3552097022" sldId="256"/>
        </pc:sldMkLst>
      </pc:sldChg>
      <pc:sldChg chg="modSp del mod">
        <pc:chgData name="Elise Lowry" userId="85c0edd6-abb3-4c4c-97eb-db2971d686f0" providerId="ADAL" clId="{438080F8-8059-4F0A-AE94-EAE64FB9501C}" dt="2023-08-22T20:45:15.145" v="1145" actId="1076"/>
        <pc:sldMkLst>
          <pc:docMk/>
          <pc:sldMk cId="0" sldId="257"/>
        </pc:sldMkLst>
        <pc:spChg chg="mod">
          <ac:chgData name="Elise Lowry" userId="85c0edd6-abb3-4c4c-97eb-db2971d686f0" providerId="ADAL" clId="{438080F8-8059-4F0A-AE94-EAE64FB9501C}" dt="2023-08-22T20:45:15.145" v="1145" actId="1076"/>
          <ac:spMkLst>
            <pc:docMk/>
            <pc:sldMk cId="0" sldId="257"/>
            <ac:spMk id="9" creationId="{00000000-0000-0000-0000-000000000000}"/>
          </ac:spMkLst>
        </pc:spChg>
      </pc:sldChg>
      <pc:sldChg chg="modSp add mod">
        <pc:chgData name="Elise Lowry" userId="85c0edd6-abb3-4c4c-97eb-db2971d686f0" providerId="ADAL" clId="{438080F8-8059-4F0A-AE94-EAE64FB9501C}" dt="2023-08-22T20:42:23.673" v="1140" actId="27636"/>
        <pc:sldMkLst>
          <pc:docMk/>
          <pc:sldMk cId="1296543364" sldId="258"/>
        </pc:sldMkLst>
        <pc:spChg chg="mod">
          <ac:chgData name="Elise Lowry" userId="85c0edd6-abb3-4c4c-97eb-db2971d686f0" providerId="ADAL" clId="{438080F8-8059-4F0A-AE94-EAE64FB9501C}" dt="2023-08-22T20:42:23.673" v="1140" actId="27636"/>
          <ac:spMkLst>
            <pc:docMk/>
            <pc:sldMk cId="1296543364" sldId="258"/>
            <ac:spMk id="2" creationId="{91F7BF1F-C96B-FC7F-A5B4-20C94EA30A3E}"/>
          </ac:spMkLst>
        </pc:spChg>
      </pc:sldChg>
      <pc:sldChg chg="del">
        <pc:chgData name="Elise Lowry" userId="85c0edd6-abb3-4c4c-97eb-db2971d686f0" providerId="ADAL" clId="{438080F8-8059-4F0A-AE94-EAE64FB9501C}" dt="2023-08-22T18:42:09.820" v="139" actId="47"/>
        <pc:sldMkLst>
          <pc:docMk/>
          <pc:sldMk cId="2091580778" sldId="258"/>
        </pc:sldMkLst>
      </pc:sldChg>
      <pc:sldChg chg="del">
        <pc:chgData name="Elise Lowry" userId="85c0edd6-abb3-4c4c-97eb-db2971d686f0" providerId="ADAL" clId="{438080F8-8059-4F0A-AE94-EAE64FB9501C}" dt="2023-08-22T18:42:22.711" v="140" actId="47"/>
        <pc:sldMkLst>
          <pc:docMk/>
          <pc:sldMk cId="0" sldId="259"/>
        </pc:sldMkLst>
      </pc:sldChg>
      <pc:sldChg chg="del">
        <pc:chgData name="Elise Lowry" userId="85c0edd6-abb3-4c4c-97eb-db2971d686f0" providerId="ADAL" clId="{438080F8-8059-4F0A-AE94-EAE64FB9501C}" dt="2023-08-22T18:42:22.711" v="140" actId="47"/>
        <pc:sldMkLst>
          <pc:docMk/>
          <pc:sldMk cId="142967627" sldId="260"/>
        </pc:sldMkLst>
      </pc:sldChg>
      <pc:sldChg chg="modSp add mod">
        <pc:chgData name="Elise Lowry" userId="85c0edd6-abb3-4c4c-97eb-db2971d686f0" providerId="ADAL" clId="{438080F8-8059-4F0A-AE94-EAE64FB9501C}" dt="2023-08-22T20:42:23.695" v="1143" actId="27636"/>
        <pc:sldMkLst>
          <pc:docMk/>
          <pc:sldMk cId="142967627" sldId="260"/>
        </pc:sldMkLst>
        <pc:spChg chg="mod">
          <ac:chgData name="Elise Lowry" userId="85c0edd6-abb3-4c4c-97eb-db2971d686f0" providerId="ADAL" clId="{438080F8-8059-4F0A-AE94-EAE64FB9501C}" dt="2023-08-22T20:42:23.695" v="1143" actId="27636"/>
          <ac:spMkLst>
            <pc:docMk/>
            <pc:sldMk cId="142967627" sldId="260"/>
            <ac:spMk id="2" creationId="{8DE66F05-0106-60E1-5A9A-46CA14582059}"/>
          </ac:spMkLst>
        </pc:spChg>
        <pc:spChg chg="mod">
          <ac:chgData name="Elise Lowry" userId="85c0edd6-abb3-4c4c-97eb-db2971d686f0" providerId="ADAL" clId="{438080F8-8059-4F0A-AE94-EAE64FB9501C}" dt="2023-08-22T20:42:23.694" v="1142" actId="27636"/>
          <ac:spMkLst>
            <pc:docMk/>
            <pc:sldMk cId="142967627" sldId="260"/>
            <ac:spMk id="3" creationId="{78DF9BC1-A033-F06B-41F3-AECE5164911D}"/>
          </ac:spMkLst>
        </pc:spChg>
      </pc:sldChg>
      <pc:sldChg chg="modSp add mod">
        <pc:chgData name="Elise Lowry" userId="85c0edd6-abb3-4c4c-97eb-db2971d686f0" providerId="ADAL" clId="{438080F8-8059-4F0A-AE94-EAE64FB9501C}" dt="2023-08-22T20:42:23.706" v="1144" actId="27636"/>
        <pc:sldMkLst>
          <pc:docMk/>
          <pc:sldMk cId="1793194456" sldId="261"/>
        </pc:sldMkLst>
        <pc:spChg chg="mod">
          <ac:chgData name="Elise Lowry" userId="85c0edd6-abb3-4c4c-97eb-db2971d686f0" providerId="ADAL" clId="{438080F8-8059-4F0A-AE94-EAE64FB9501C}" dt="2023-08-22T20:42:23.706" v="1144" actId="27636"/>
          <ac:spMkLst>
            <pc:docMk/>
            <pc:sldMk cId="1793194456" sldId="261"/>
            <ac:spMk id="3" creationId="{78DF9BC1-A033-F06B-41F3-AECE5164911D}"/>
          </ac:spMkLst>
        </pc:spChg>
      </pc:sldChg>
      <pc:sldChg chg="del">
        <pc:chgData name="Elise Lowry" userId="85c0edd6-abb3-4c4c-97eb-db2971d686f0" providerId="ADAL" clId="{438080F8-8059-4F0A-AE94-EAE64FB9501C}" dt="2023-08-22T18:42:09.820" v="139" actId="47"/>
        <pc:sldMkLst>
          <pc:docMk/>
          <pc:sldMk cId="1971101985" sldId="261"/>
        </pc:sldMkLst>
      </pc:sldChg>
      <pc:sldChg chg="del">
        <pc:chgData name="Elise Lowry" userId="85c0edd6-abb3-4c4c-97eb-db2971d686f0" providerId="ADAL" clId="{438080F8-8059-4F0A-AE94-EAE64FB9501C}" dt="2023-08-22T18:42:22.711" v="140" actId="47"/>
        <pc:sldMkLst>
          <pc:docMk/>
          <pc:sldMk cId="2540966406" sldId="262"/>
        </pc:sldMkLst>
      </pc:sldChg>
      <pc:sldChg chg="modSp add mod">
        <pc:chgData name="Elise Lowry" userId="85c0edd6-abb3-4c4c-97eb-db2971d686f0" providerId="ADAL" clId="{438080F8-8059-4F0A-AE94-EAE64FB9501C}" dt="2023-08-22T20:42:23.668" v="1139" actId="27636"/>
        <pc:sldMkLst>
          <pc:docMk/>
          <pc:sldMk cId="2540966406" sldId="262"/>
        </pc:sldMkLst>
        <pc:spChg chg="mod">
          <ac:chgData name="Elise Lowry" userId="85c0edd6-abb3-4c4c-97eb-db2971d686f0" providerId="ADAL" clId="{438080F8-8059-4F0A-AE94-EAE64FB9501C}" dt="2023-08-22T20:42:23.668" v="1139" actId="27636"/>
          <ac:spMkLst>
            <pc:docMk/>
            <pc:sldMk cId="2540966406" sldId="262"/>
            <ac:spMk id="2" creationId="{E5243EEE-8C19-5C98-28D9-E92C63C25FB0}"/>
          </ac:spMkLst>
        </pc:spChg>
      </pc:sldChg>
      <pc:sldChg chg="del">
        <pc:chgData name="Elise Lowry" userId="85c0edd6-abb3-4c4c-97eb-db2971d686f0" providerId="ADAL" clId="{438080F8-8059-4F0A-AE94-EAE64FB9501C}" dt="2023-08-22T18:42:22.711" v="140" actId="47"/>
        <pc:sldMkLst>
          <pc:docMk/>
          <pc:sldMk cId="1706789809" sldId="263"/>
        </pc:sldMkLst>
      </pc:sldChg>
      <pc:sldChg chg="add">
        <pc:chgData name="Elise Lowry" userId="85c0edd6-abb3-4c4c-97eb-db2971d686f0" providerId="ADAL" clId="{438080F8-8059-4F0A-AE94-EAE64FB9501C}" dt="2023-08-22T20:42:23.482" v="1137"/>
        <pc:sldMkLst>
          <pc:docMk/>
          <pc:sldMk cId="1706789809" sldId="263"/>
        </pc:sldMkLst>
      </pc:sldChg>
      <pc:sldChg chg="del">
        <pc:chgData name="Elise Lowry" userId="85c0edd6-abb3-4c4c-97eb-db2971d686f0" providerId="ADAL" clId="{438080F8-8059-4F0A-AE94-EAE64FB9501C}" dt="2023-08-22T18:42:22.711" v="140" actId="47"/>
        <pc:sldMkLst>
          <pc:docMk/>
          <pc:sldMk cId="3138487662" sldId="264"/>
        </pc:sldMkLst>
      </pc:sldChg>
      <pc:sldChg chg="add">
        <pc:chgData name="Elise Lowry" userId="85c0edd6-abb3-4c4c-97eb-db2971d686f0" providerId="ADAL" clId="{438080F8-8059-4F0A-AE94-EAE64FB9501C}" dt="2023-08-22T20:42:23.482" v="1137"/>
        <pc:sldMkLst>
          <pc:docMk/>
          <pc:sldMk cId="3138487662" sldId="264"/>
        </pc:sldMkLst>
      </pc:sldChg>
      <pc:sldChg chg="del">
        <pc:chgData name="Elise Lowry" userId="85c0edd6-abb3-4c4c-97eb-db2971d686f0" providerId="ADAL" clId="{438080F8-8059-4F0A-AE94-EAE64FB9501C}" dt="2023-08-22T18:42:22.711" v="140" actId="47"/>
        <pc:sldMkLst>
          <pc:docMk/>
          <pc:sldMk cId="3453157246" sldId="265"/>
        </pc:sldMkLst>
      </pc:sldChg>
      <pc:sldChg chg="add">
        <pc:chgData name="Elise Lowry" userId="85c0edd6-abb3-4c4c-97eb-db2971d686f0" providerId="ADAL" clId="{438080F8-8059-4F0A-AE94-EAE64FB9501C}" dt="2023-08-22T20:42:23.482" v="1137"/>
        <pc:sldMkLst>
          <pc:docMk/>
          <pc:sldMk cId="3453157246" sldId="265"/>
        </pc:sldMkLst>
      </pc:sldChg>
      <pc:sldChg chg="del">
        <pc:chgData name="Elise Lowry" userId="85c0edd6-abb3-4c4c-97eb-db2971d686f0" providerId="ADAL" clId="{438080F8-8059-4F0A-AE94-EAE64FB9501C}" dt="2023-08-22T18:42:22.711" v="140" actId="47"/>
        <pc:sldMkLst>
          <pc:docMk/>
          <pc:sldMk cId="3434626624" sldId="266"/>
        </pc:sldMkLst>
      </pc:sldChg>
      <pc:sldChg chg="add">
        <pc:chgData name="Elise Lowry" userId="85c0edd6-abb3-4c4c-97eb-db2971d686f0" providerId="ADAL" clId="{438080F8-8059-4F0A-AE94-EAE64FB9501C}" dt="2023-08-22T20:42:23.482" v="1137"/>
        <pc:sldMkLst>
          <pc:docMk/>
          <pc:sldMk cId="3434626624" sldId="266"/>
        </pc:sldMkLst>
      </pc:sldChg>
      <pc:sldChg chg="del">
        <pc:chgData name="Elise Lowry" userId="85c0edd6-abb3-4c4c-97eb-db2971d686f0" providerId="ADAL" clId="{438080F8-8059-4F0A-AE94-EAE64FB9501C}" dt="2023-08-22T18:42:09.820" v="139" actId="47"/>
        <pc:sldMkLst>
          <pc:docMk/>
          <pc:sldMk cId="3852115578" sldId="267"/>
        </pc:sldMkLst>
      </pc:sldChg>
      <pc:sldChg chg="add">
        <pc:chgData name="Elise Lowry" userId="85c0edd6-abb3-4c4c-97eb-db2971d686f0" providerId="ADAL" clId="{438080F8-8059-4F0A-AE94-EAE64FB9501C}" dt="2023-08-22T20:42:23.482" v="1137"/>
        <pc:sldMkLst>
          <pc:docMk/>
          <pc:sldMk cId="1860587367" sldId="268"/>
        </pc:sldMkLst>
      </pc:sldChg>
      <pc:sldChg chg="del">
        <pc:chgData name="Elise Lowry" userId="85c0edd6-abb3-4c4c-97eb-db2971d686f0" providerId="ADAL" clId="{438080F8-8059-4F0A-AE94-EAE64FB9501C}" dt="2023-08-22T18:42:09.820" v="139" actId="47"/>
        <pc:sldMkLst>
          <pc:docMk/>
          <pc:sldMk cId="3577853487" sldId="268"/>
        </pc:sldMkLst>
      </pc:sldChg>
      <pc:sldChg chg="del">
        <pc:chgData name="Elise Lowry" userId="85c0edd6-abb3-4c4c-97eb-db2971d686f0" providerId="ADAL" clId="{438080F8-8059-4F0A-AE94-EAE64FB9501C}" dt="2023-08-22T18:42:09.820" v="139" actId="47"/>
        <pc:sldMkLst>
          <pc:docMk/>
          <pc:sldMk cId="3854985176" sldId="269"/>
        </pc:sldMkLst>
      </pc:sldChg>
      <pc:sldChg chg="del">
        <pc:chgData name="Elise Lowry" userId="85c0edd6-abb3-4c4c-97eb-db2971d686f0" providerId="ADAL" clId="{438080F8-8059-4F0A-AE94-EAE64FB9501C}" dt="2023-08-22T18:42:09.820" v="139" actId="47"/>
        <pc:sldMkLst>
          <pc:docMk/>
          <pc:sldMk cId="2828636468" sldId="270"/>
        </pc:sldMkLst>
      </pc:sldChg>
      <pc:sldChg chg="add">
        <pc:chgData name="Elise Lowry" userId="85c0edd6-abb3-4c4c-97eb-db2971d686f0" providerId="ADAL" clId="{438080F8-8059-4F0A-AE94-EAE64FB9501C}" dt="2023-08-22T20:42:23.482" v="1137"/>
        <pc:sldMkLst>
          <pc:docMk/>
          <pc:sldMk cId="4262560615" sldId="270"/>
        </pc:sldMkLst>
      </pc:sldChg>
      <pc:sldChg chg="modSp add mod">
        <pc:chgData name="Elise Lowry" userId="85c0edd6-abb3-4c4c-97eb-db2971d686f0" providerId="ADAL" clId="{438080F8-8059-4F0A-AE94-EAE64FB9501C}" dt="2023-08-22T20:42:23.678" v="1141" actId="27636"/>
        <pc:sldMkLst>
          <pc:docMk/>
          <pc:sldMk cId="2394493747" sldId="271"/>
        </pc:sldMkLst>
        <pc:spChg chg="mod">
          <ac:chgData name="Elise Lowry" userId="85c0edd6-abb3-4c4c-97eb-db2971d686f0" providerId="ADAL" clId="{438080F8-8059-4F0A-AE94-EAE64FB9501C}" dt="2023-08-22T20:42:23.678" v="1141" actId="27636"/>
          <ac:spMkLst>
            <pc:docMk/>
            <pc:sldMk cId="2394493747" sldId="271"/>
            <ac:spMk id="2" creationId="{612DD705-7350-186D-3F92-4698DAAB5F47}"/>
          </ac:spMkLst>
        </pc:spChg>
      </pc:sldChg>
      <pc:sldChg chg="del">
        <pc:chgData name="Elise Lowry" userId="85c0edd6-abb3-4c4c-97eb-db2971d686f0" providerId="ADAL" clId="{438080F8-8059-4F0A-AE94-EAE64FB9501C}" dt="2023-08-22T18:42:22.711" v="140" actId="47"/>
        <pc:sldMkLst>
          <pc:docMk/>
          <pc:sldMk cId="2394493747" sldId="271"/>
        </pc:sldMkLst>
      </pc:sldChg>
      <pc:sldChg chg="del">
        <pc:chgData name="Elise Lowry" userId="85c0edd6-abb3-4c4c-97eb-db2971d686f0" providerId="ADAL" clId="{438080F8-8059-4F0A-AE94-EAE64FB9501C}" dt="2023-08-22T18:42:22.711" v="140" actId="47"/>
        <pc:sldMkLst>
          <pc:docMk/>
          <pc:sldMk cId="422143590" sldId="272"/>
        </pc:sldMkLst>
      </pc:sldChg>
      <pc:sldChg chg="add">
        <pc:chgData name="Elise Lowry" userId="85c0edd6-abb3-4c4c-97eb-db2971d686f0" providerId="ADAL" clId="{438080F8-8059-4F0A-AE94-EAE64FB9501C}" dt="2023-08-22T20:42:23.482" v="1137"/>
        <pc:sldMkLst>
          <pc:docMk/>
          <pc:sldMk cId="422143590" sldId="272"/>
        </pc:sldMkLst>
      </pc:sldChg>
      <pc:sldChg chg="add">
        <pc:chgData name="Elise Lowry" userId="85c0edd6-abb3-4c4c-97eb-db2971d686f0" providerId="ADAL" clId="{438080F8-8059-4F0A-AE94-EAE64FB9501C}" dt="2023-08-22T20:42:23.482" v="1137"/>
        <pc:sldMkLst>
          <pc:docMk/>
          <pc:sldMk cId="217825647" sldId="273"/>
        </pc:sldMkLst>
      </pc:sldChg>
      <pc:sldChg chg="add">
        <pc:chgData name="Elise Lowry" userId="85c0edd6-abb3-4c4c-97eb-db2971d686f0" providerId="ADAL" clId="{438080F8-8059-4F0A-AE94-EAE64FB9501C}" dt="2023-08-22T20:42:23.482" v="1137"/>
        <pc:sldMkLst>
          <pc:docMk/>
          <pc:sldMk cId="707388118" sldId="275"/>
        </pc:sldMkLst>
      </pc:sldChg>
      <pc:sldChg chg="del">
        <pc:chgData name="Elise Lowry" userId="85c0edd6-abb3-4c4c-97eb-db2971d686f0" providerId="ADAL" clId="{438080F8-8059-4F0A-AE94-EAE64FB9501C}" dt="2023-08-22T18:42:22.711" v="140" actId="47"/>
        <pc:sldMkLst>
          <pc:docMk/>
          <pc:sldMk cId="0" sldId="276"/>
        </pc:sldMkLst>
      </pc:sldChg>
      <pc:sldChg chg="add">
        <pc:chgData name="Elise Lowry" userId="85c0edd6-abb3-4c4c-97eb-db2971d686f0" providerId="ADAL" clId="{438080F8-8059-4F0A-AE94-EAE64FB9501C}" dt="2023-08-22T20:42:23.482" v="1137"/>
        <pc:sldMkLst>
          <pc:docMk/>
          <pc:sldMk cId="22044585" sldId="277"/>
        </pc:sldMkLst>
      </pc:sldChg>
      <pc:sldChg chg="del">
        <pc:chgData name="Elise Lowry" userId="85c0edd6-abb3-4c4c-97eb-db2971d686f0" providerId="ADAL" clId="{438080F8-8059-4F0A-AE94-EAE64FB9501C}" dt="2023-08-22T18:42:04.142" v="138" actId="47"/>
        <pc:sldMkLst>
          <pc:docMk/>
          <pc:sldMk cId="849027596" sldId="278"/>
        </pc:sldMkLst>
      </pc:sldChg>
      <pc:sldChg chg="add">
        <pc:chgData name="Elise Lowry" userId="85c0edd6-abb3-4c4c-97eb-db2971d686f0" providerId="ADAL" clId="{438080F8-8059-4F0A-AE94-EAE64FB9501C}" dt="2023-08-22T20:42:23.482" v="1137"/>
        <pc:sldMkLst>
          <pc:docMk/>
          <pc:sldMk cId="2073644112" sldId="278"/>
        </pc:sldMkLst>
      </pc:sldChg>
      <pc:sldChg chg="del">
        <pc:chgData name="Elise Lowry" userId="85c0edd6-abb3-4c4c-97eb-db2971d686f0" providerId="ADAL" clId="{438080F8-8059-4F0A-AE94-EAE64FB9501C}" dt="2023-08-22T18:42:04.142" v="138" actId="47"/>
        <pc:sldMkLst>
          <pc:docMk/>
          <pc:sldMk cId="2861939243" sldId="279"/>
        </pc:sldMkLst>
      </pc:sldChg>
      <pc:sldChg chg="add">
        <pc:chgData name="Elise Lowry" userId="85c0edd6-abb3-4c4c-97eb-db2971d686f0" providerId="ADAL" clId="{438080F8-8059-4F0A-AE94-EAE64FB9501C}" dt="2023-08-22T20:42:23.482" v="1137"/>
        <pc:sldMkLst>
          <pc:docMk/>
          <pc:sldMk cId="1406828090" sldId="280"/>
        </pc:sldMkLst>
      </pc:sldChg>
      <pc:sldChg chg="add">
        <pc:chgData name="Elise Lowry" userId="85c0edd6-abb3-4c4c-97eb-db2971d686f0" providerId="ADAL" clId="{438080F8-8059-4F0A-AE94-EAE64FB9501C}" dt="2023-08-22T20:42:23.482" v="1137"/>
        <pc:sldMkLst>
          <pc:docMk/>
          <pc:sldMk cId="874607617" sldId="282"/>
        </pc:sldMkLst>
      </pc:sldChg>
      <pc:sldChg chg="del">
        <pc:chgData name="Elise Lowry" userId="85c0edd6-abb3-4c4c-97eb-db2971d686f0" providerId="ADAL" clId="{438080F8-8059-4F0A-AE94-EAE64FB9501C}" dt="2023-08-22T18:42:04.142" v="138" actId="47"/>
        <pc:sldMkLst>
          <pc:docMk/>
          <pc:sldMk cId="58851490" sldId="284"/>
        </pc:sldMkLst>
      </pc:sldChg>
      <pc:sldChg chg="add">
        <pc:chgData name="Elise Lowry" userId="85c0edd6-abb3-4c4c-97eb-db2971d686f0" providerId="ADAL" clId="{438080F8-8059-4F0A-AE94-EAE64FB9501C}" dt="2023-08-22T20:42:23.482" v="1137"/>
        <pc:sldMkLst>
          <pc:docMk/>
          <pc:sldMk cId="1511127814" sldId="284"/>
        </pc:sldMkLst>
      </pc:sldChg>
      <pc:sldChg chg="del">
        <pc:chgData name="Elise Lowry" userId="85c0edd6-abb3-4c4c-97eb-db2971d686f0" providerId="ADAL" clId="{438080F8-8059-4F0A-AE94-EAE64FB9501C}" dt="2023-08-22T18:42:04.142" v="138" actId="47"/>
        <pc:sldMkLst>
          <pc:docMk/>
          <pc:sldMk cId="2451718859" sldId="285"/>
        </pc:sldMkLst>
      </pc:sldChg>
      <pc:sldChg chg="add">
        <pc:chgData name="Elise Lowry" userId="85c0edd6-abb3-4c4c-97eb-db2971d686f0" providerId="ADAL" clId="{438080F8-8059-4F0A-AE94-EAE64FB9501C}" dt="2023-08-22T20:42:23.482" v="1137"/>
        <pc:sldMkLst>
          <pc:docMk/>
          <pc:sldMk cId="3768731274" sldId="285"/>
        </pc:sldMkLst>
      </pc:sldChg>
      <pc:sldChg chg="del">
        <pc:chgData name="Elise Lowry" userId="85c0edd6-abb3-4c4c-97eb-db2971d686f0" providerId="ADAL" clId="{438080F8-8059-4F0A-AE94-EAE64FB9501C}" dt="2023-08-22T18:42:04.142" v="138" actId="47"/>
        <pc:sldMkLst>
          <pc:docMk/>
          <pc:sldMk cId="2328860481" sldId="286"/>
        </pc:sldMkLst>
      </pc:sldChg>
      <pc:sldChg chg="add">
        <pc:chgData name="Elise Lowry" userId="85c0edd6-abb3-4c4c-97eb-db2971d686f0" providerId="ADAL" clId="{438080F8-8059-4F0A-AE94-EAE64FB9501C}" dt="2023-08-22T20:42:23.482" v="1137"/>
        <pc:sldMkLst>
          <pc:docMk/>
          <pc:sldMk cId="2351551475" sldId="286"/>
        </pc:sldMkLst>
      </pc:sldChg>
      <pc:sldChg chg="add">
        <pc:chgData name="Elise Lowry" userId="85c0edd6-abb3-4c4c-97eb-db2971d686f0" providerId="ADAL" clId="{438080F8-8059-4F0A-AE94-EAE64FB9501C}" dt="2023-08-22T20:42:23.482" v="1137"/>
        <pc:sldMkLst>
          <pc:docMk/>
          <pc:sldMk cId="1805975949" sldId="287"/>
        </pc:sldMkLst>
      </pc:sldChg>
      <pc:sldChg chg="add">
        <pc:chgData name="Elise Lowry" userId="85c0edd6-abb3-4c4c-97eb-db2971d686f0" providerId="ADAL" clId="{438080F8-8059-4F0A-AE94-EAE64FB9501C}" dt="2023-08-22T20:42:23.482" v="1137"/>
        <pc:sldMkLst>
          <pc:docMk/>
          <pc:sldMk cId="2301811477" sldId="288"/>
        </pc:sldMkLst>
      </pc:sldChg>
      <pc:sldChg chg="add">
        <pc:chgData name="Elise Lowry" userId="85c0edd6-abb3-4c4c-97eb-db2971d686f0" providerId="ADAL" clId="{438080F8-8059-4F0A-AE94-EAE64FB9501C}" dt="2023-08-22T20:42:23.482" v="1137"/>
        <pc:sldMkLst>
          <pc:docMk/>
          <pc:sldMk cId="328208920" sldId="290"/>
        </pc:sldMkLst>
      </pc:sldChg>
      <pc:sldChg chg="add">
        <pc:chgData name="Elise Lowry" userId="85c0edd6-abb3-4c4c-97eb-db2971d686f0" providerId="ADAL" clId="{438080F8-8059-4F0A-AE94-EAE64FB9501C}" dt="2023-08-22T20:42:23.482" v="1137"/>
        <pc:sldMkLst>
          <pc:docMk/>
          <pc:sldMk cId="689861906" sldId="291"/>
        </pc:sldMkLst>
      </pc:sldChg>
      <pc:sldChg chg="add">
        <pc:chgData name="Elise Lowry" userId="85c0edd6-abb3-4c4c-97eb-db2971d686f0" providerId="ADAL" clId="{438080F8-8059-4F0A-AE94-EAE64FB9501C}" dt="2023-08-22T20:42:23.482" v="1137"/>
        <pc:sldMkLst>
          <pc:docMk/>
          <pc:sldMk cId="1860252103" sldId="292"/>
        </pc:sldMkLst>
      </pc:sldChg>
      <pc:sldChg chg="del">
        <pc:chgData name="Elise Lowry" userId="85c0edd6-abb3-4c4c-97eb-db2971d686f0" providerId="ADAL" clId="{438080F8-8059-4F0A-AE94-EAE64FB9501C}" dt="2023-08-22T18:42:22.711" v="140" actId="47"/>
        <pc:sldMkLst>
          <pc:docMk/>
          <pc:sldMk cId="3285239677" sldId="293"/>
        </pc:sldMkLst>
      </pc:sldChg>
      <pc:sldChg chg="add">
        <pc:chgData name="Elise Lowry" userId="85c0edd6-abb3-4c4c-97eb-db2971d686f0" providerId="ADAL" clId="{438080F8-8059-4F0A-AE94-EAE64FB9501C}" dt="2023-08-22T20:42:23.482" v="1137"/>
        <pc:sldMkLst>
          <pc:docMk/>
          <pc:sldMk cId="3285239677" sldId="293"/>
        </pc:sldMkLst>
      </pc:sldChg>
      <pc:sldChg chg="add">
        <pc:chgData name="Elise Lowry" userId="85c0edd6-abb3-4c4c-97eb-db2971d686f0" providerId="ADAL" clId="{438080F8-8059-4F0A-AE94-EAE64FB9501C}" dt="2023-08-22T20:42:23.482" v="1137"/>
        <pc:sldMkLst>
          <pc:docMk/>
          <pc:sldMk cId="2886482832" sldId="294"/>
        </pc:sldMkLst>
      </pc:sldChg>
      <pc:sldChg chg="del">
        <pc:chgData name="Elise Lowry" userId="85c0edd6-abb3-4c4c-97eb-db2971d686f0" providerId="ADAL" clId="{438080F8-8059-4F0A-AE94-EAE64FB9501C}" dt="2023-08-22T18:42:22.711" v="140" actId="47"/>
        <pc:sldMkLst>
          <pc:docMk/>
          <pc:sldMk cId="2886482832" sldId="294"/>
        </pc:sldMkLst>
      </pc:sldChg>
      <pc:sldChg chg="del">
        <pc:chgData name="Elise Lowry" userId="85c0edd6-abb3-4c4c-97eb-db2971d686f0" providerId="ADAL" clId="{438080F8-8059-4F0A-AE94-EAE64FB9501C}" dt="2023-08-22T18:42:22.711" v="140" actId="47"/>
        <pc:sldMkLst>
          <pc:docMk/>
          <pc:sldMk cId="0" sldId="295"/>
        </pc:sldMkLst>
      </pc:sldChg>
      <pc:sldChg chg="del">
        <pc:chgData name="Elise Lowry" userId="85c0edd6-abb3-4c4c-97eb-db2971d686f0" providerId="ADAL" clId="{438080F8-8059-4F0A-AE94-EAE64FB9501C}" dt="2023-08-22T18:42:22.711" v="140" actId="47"/>
        <pc:sldMkLst>
          <pc:docMk/>
          <pc:sldMk cId="0" sldId="296"/>
        </pc:sldMkLst>
      </pc:sldChg>
      <pc:sldChg chg="del">
        <pc:chgData name="Elise Lowry" userId="85c0edd6-abb3-4c4c-97eb-db2971d686f0" providerId="ADAL" clId="{438080F8-8059-4F0A-AE94-EAE64FB9501C}" dt="2023-08-22T18:42:22.711" v="140" actId="47"/>
        <pc:sldMkLst>
          <pc:docMk/>
          <pc:sldMk cId="0" sldId="297"/>
        </pc:sldMkLst>
      </pc:sldChg>
      <pc:sldChg chg="del">
        <pc:chgData name="Elise Lowry" userId="85c0edd6-abb3-4c4c-97eb-db2971d686f0" providerId="ADAL" clId="{438080F8-8059-4F0A-AE94-EAE64FB9501C}" dt="2023-08-22T18:42:22.711" v="140" actId="47"/>
        <pc:sldMkLst>
          <pc:docMk/>
          <pc:sldMk cId="0" sldId="298"/>
        </pc:sldMkLst>
      </pc:sldChg>
      <pc:sldChg chg="del">
        <pc:chgData name="Elise Lowry" userId="85c0edd6-abb3-4c4c-97eb-db2971d686f0" providerId="ADAL" clId="{438080F8-8059-4F0A-AE94-EAE64FB9501C}" dt="2023-08-22T18:42:22.711" v="140" actId="47"/>
        <pc:sldMkLst>
          <pc:docMk/>
          <pc:sldMk cId="0" sldId="299"/>
        </pc:sldMkLst>
      </pc:sldChg>
      <pc:sldChg chg="del">
        <pc:chgData name="Elise Lowry" userId="85c0edd6-abb3-4c4c-97eb-db2971d686f0" providerId="ADAL" clId="{438080F8-8059-4F0A-AE94-EAE64FB9501C}" dt="2023-08-22T18:42:22.711" v="140" actId="47"/>
        <pc:sldMkLst>
          <pc:docMk/>
          <pc:sldMk cId="2655154705" sldId="300"/>
        </pc:sldMkLst>
      </pc:sldChg>
      <pc:sldChg chg="addSp modSp mod modNotesTx">
        <pc:chgData name="Elise Lowry" userId="85c0edd6-abb3-4c4c-97eb-db2971d686f0" providerId="ADAL" clId="{438080F8-8059-4F0A-AE94-EAE64FB9501C}" dt="2023-08-24T17:21:06.518" v="1946" actId="20577"/>
        <pc:sldMkLst>
          <pc:docMk/>
          <pc:sldMk cId="362834406" sldId="301"/>
        </pc:sldMkLst>
        <pc:spChg chg="mod">
          <ac:chgData name="Elise Lowry" userId="85c0edd6-abb3-4c4c-97eb-db2971d686f0" providerId="ADAL" clId="{438080F8-8059-4F0A-AE94-EAE64FB9501C}" dt="2023-08-22T20:56:23.219" v="1324" actId="20577"/>
          <ac:spMkLst>
            <pc:docMk/>
            <pc:sldMk cId="362834406" sldId="301"/>
            <ac:spMk id="2" creationId="{00000000-0000-0000-0000-000000000000}"/>
          </ac:spMkLst>
        </pc:spChg>
        <pc:picChg chg="add mod">
          <ac:chgData name="Elise Lowry" userId="85c0edd6-abb3-4c4c-97eb-db2971d686f0" providerId="ADAL" clId="{438080F8-8059-4F0A-AE94-EAE64FB9501C}" dt="2023-08-22T20:55:04.712" v="1305" actId="1076"/>
          <ac:picMkLst>
            <pc:docMk/>
            <pc:sldMk cId="362834406" sldId="301"/>
            <ac:picMk id="7" creationId="{F41D10C8-2531-D7B0-BD51-0B2323ABB71A}"/>
          </ac:picMkLst>
        </pc:picChg>
      </pc:sldChg>
      <pc:sldChg chg="del">
        <pc:chgData name="Elise Lowry" userId="85c0edd6-abb3-4c4c-97eb-db2971d686f0" providerId="ADAL" clId="{438080F8-8059-4F0A-AE94-EAE64FB9501C}" dt="2023-08-22T18:42:22.711" v="140" actId="47"/>
        <pc:sldMkLst>
          <pc:docMk/>
          <pc:sldMk cId="0" sldId="303"/>
        </pc:sldMkLst>
      </pc:sldChg>
      <pc:sldChg chg="del">
        <pc:chgData name="Elise Lowry" userId="85c0edd6-abb3-4c4c-97eb-db2971d686f0" providerId="ADAL" clId="{438080F8-8059-4F0A-AE94-EAE64FB9501C}" dt="2023-08-22T18:42:22.711" v="140" actId="47"/>
        <pc:sldMkLst>
          <pc:docMk/>
          <pc:sldMk cId="0" sldId="304"/>
        </pc:sldMkLst>
      </pc:sldChg>
      <pc:sldChg chg="modSp mod">
        <pc:chgData name="Elise Lowry" userId="85c0edd6-abb3-4c4c-97eb-db2971d686f0" providerId="ADAL" clId="{438080F8-8059-4F0A-AE94-EAE64FB9501C}" dt="2023-08-22T20:45:58.150" v="1153" actId="1037"/>
        <pc:sldMkLst>
          <pc:docMk/>
          <pc:sldMk cId="2163784528" sldId="356"/>
        </pc:sldMkLst>
        <pc:spChg chg="mod">
          <ac:chgData name="Elise Lowry" userId="85c0edd6-abb3-4c4c-97eb-db2971d686f0" providerId="ADAL" clId="{438080F8-8059-4F0A-AE94-EAE64FB9501C}" dt="2023-08-22T20:45:36.787" v="1146" actId="14100"/>
          <ac:spMkLst>
            <pc:docMk/>
            <pc:sldMk cId="2163784528" sldId="356"/>
            <ac:spMk id="5" creationId="{32F454E8-4628-894B-3579-ECDD07D5DA9F}"/>
          </ac:spMkLst>
        </pc:spChg>
        <pc:picChg chg="mod">
          <ac:chgData name="Elise Lowry" userId="85c0edd6-abb3-4c4c-97eb-db2971d686f0" providerId="ADAL" clId="{438080F8-8059-4F0A-AE94-EAE64FB9501C}" dt="2023-08-22T20:45:58.150" v="1153" actId="1037"/>
          <ac:picMkLst>
            <pc:docMk/>
            <pc:sldMk cId="2163784528" sldId="356"/>
            <ac:picMk id="2" creationId="{630C2DED-95E7-712C-7A27-95DAFED2F309}"/>
          </ac:picMkLst>
        </pc:picChg>
      </pc:sldChg>
      <pc:sldChg chg="addSp modSp mod modNotesTx">
        <pc:chgData name="Elise Lowry" userId="85c0edd6-abb3-4c4c-97eb-db2971d686f0" providerId="ADAL" clId="{438080F8-8059-4F0A-AE94-EAE64FB9501C}" dt="2023-08-24T17:38:37.296" v="2435" actId="20577"/>
        <pc:sldMkLst>
          <pc:docMk/>
          <pc:sldMk cId="1115985360" sldId="359"/>
        </pc:sldMkLst>
        <pc:spChg chg="mod">
          <ac:chgData name="Elise Lowry" userId="85c0edd6-abb3-4c4c-97eb-db2971d686f0" providerId="ADAL" clId="{438080F8-8059-4F0A-AE94-EAE64FB9501C}" dt="2023-08-22T20:29:05.060" v="703" actId="20577"/>
          <ac:spMkLst>
            <pc:docMk/>
            <pc:sldMk cId="1115985360" sldId="359"/>
            <ac:spMk id="2" creationId="{00000000-0000-0000-0000-000000000000}"/>
          </ac:spMkLst>
        </pc:spChg>
        <pc:picChg chg="add mod">
          <ac:chgData name="Elise Lowry" userId="85c0edd6-abb3-4c4c-97eb-db2971d686f0" providerId="ADAL" clId="{438080F8-8059-4F0A-AE94-EAE64FB9501C}" dt="2023-08-22T20:55:13.886" v="1307" actId="1076"/>
          <ac:picMkLst>
            <pc:docMk/>
            <pc:sldMk cId="1115985360" sldId="359"/>
            <ac:picMk id="6" creationId="{1FA58F5D-7CD7-3EF9-7F47-057EF39E5BEB}"/>
          </ac:picMkLst>
        </pc:picChg>
      </pc:sldChg>
      <pc:sldChg chg="del">
        <pc:chgData name="Elise Lowry" userId="85c0edd6-abb3-4c4c-97eb-db2971d686f0" providerId="ADAL" clId="{438080F8-8059-4F0A-AE94-EAE64FB9501C}" dt="2023-08-22T18:42:32.061" v="141" actId="47"/>
        <pc:sldMkLst>
          <pc:docMk/>
          <pc:sldMk cId="3696388702" sldId="421"/>
        </pc:sldMkLst>
      </pc:sldChg>
      <pc:sldChg chg="del">
        <pc:chgData name="Elise Lowry" userId="85c0edd6-abb3-4c4c-97eb-db2971d686f0" providerId="ADAL" clId="{438080F8-8059-4F0A-AE94-EAE64FB9501C}" dt="2023-08-22T18:34:33.497" v="19" actId="2696"/>
        <pc:sldMkLst>
          <pc:docMk/>
          <pc:sldMk cId="4101170177" sldId="432"/>
        </pc:sldMkLst>
      </pc:sldChg>
      <pc:sldChg chg="addSp delSp modSp mod chgLayout">
        <pc:chgData name="Elise Lowry" userId="85c0edd6-abb3-4c4c-97eb-db2971d686f0" providerId="ADAL" clId="{438080F8-8059-4F0A-AE94-EAE64FB9501C}" dt="2023-08-22T18:41:05.312" v="50" actId="478"/>
        <pc:sldMkLst>
          <pc:docMk/>
          <pc:sldMk cId="662672284" sldId="433"/>
        </pc:sldMkLst>
        <pc:spChg chg="add mod">
          <ac:chgData name="Elise Lowry" userId="85c0edd6-abb3-4c4c-97eb-db2971d686f0" providerId="ADAL" clId="{438080F8-8059-4F0A-AE94-EAE64FB9501C}" dt="2023-08-22T18:35:20.626" v="25" actId="207"/>
          <ac:spMkLst>
            <pc:docMk/>
            <pc:sldMk cId="662672284" sldId="433"/>
            <ac:spMk id="2" creationId="{706A97E0-2CCD-1CC4-EF67-3B7314B3FFDD}"/>
          </ac:spMkLst>
        </pc:spChg>
        <pc:spChg chg="mod">
          <ac:chgData name="Elise Lowry" userId="85c0edd6-abb3-4c4c-97eb-db2971d686f0" providerId="ADAL" clId="{438080F8-8059-4F0A-AE94-EAE64FB9501C}" dt="2023-08-22T18:37:06.471" v="31" actId="6549"/>
          <ac:spMkLst>
            <pc:docMk/>
            <pc:sldMk cId="662672284" sldId="433"/>
            <ac:spMk id="3" creationId="{A075B00D-6761-4B03-83DE-D99B579E8EA3}"/>
          </ac:spMkLst>
        </pc:spChg>
        <pc:spChg chg="add del mod ord">
          <ac:chgData name="Elise Lowry" userId="85c0edd6-abb3-4c4c-97eb-db2971d686f0" providerId="ADAL" clId="{438080F8-8059-4F0A-AE94-EAE64FB9501C}" dt="2023-08-22T18:41:05.312" v="50" actId="478"/>
          <ac:spMkLst>
            <pc:docMk/>
            <pc:sldMk cId="662672284" sldId="433"/>
            <ac:spMk id="6" creationId="{DFD91E1F-C97F-63CD-F55A-27B18997998D}"/>
          </ac:spMkLst>
        </pc:spChg>
        <pc:spChg chg="mod ord">
          <ac:chgData name="Elise Lowry" userId="85c0edd6-abb3-4c4c-97eb-db2971d686f0" providerId="ADAL" clId="{438080F8-8059-4F0A-AE94-EAE64FB9501C}" dt="2023-08-22T18:41:02.079" v="48" actId="700"/>
          <ac:spMkLst>
            <pc:docMk/>
            <pc:sldMk cId="662672284" sldId="433"/>
            <ac:spMk id="8" creationId="{A866827E-CE2E-214A-AD08-9C5A673781CC}"/>
          </ac:spMkLst>
        </pc:spChg>
        <pc:picChg chg="add mod">
          <ac:chgData name="Elise Lowry" userId="85c0edd6-abb3-4c4c-97eb-db2971d686f0" providerId="ADAL" clId="{438080F8-8059-4F0A-AE94-EAE64FB9501C}" dt="2023-08-22T18:36:40.423" v="30" actId="1076"/>
          <ac:picMkLst>
            <pc:docMk/>
            <pc:sldMk cId="662672284" sldId="433"/>
            <ac:picMk id="5" creationId="{71C5B4B7-3FEB-05CD-836D-3E759439F18B}"/>
          </ac:picMkLst>
        </pc:picChg>
      </pc:sldChg>
      <pc:sldChg chg="addSp delSp modSp mod modClrScheme chgLayout modNotesTx">
        <pc:chgData name="Elise Lowry" userId="85c0edd6-abb3-4c4c-97eb-db2971d686f0" providerId="ADAL" clId="{438080F8-8059-4F0A-AE94-EAE64FB9501C}" dt="2023-08-24T17:43:25.708" v="2948" actId="20577"/>
        <pc:sldMkLst>
          <pc:docMk/>
          <pc:sldMk cId="276978090" sldId="444"/>
        </pc:sldMkLst>
        <pc:spChg chg="add mod ord">
          <ac:chgData name="Elise Lowry" userId="85c0edd6-abb3-4c4c-97eb-db2971d686f0" providerId="ADAL" clId="{438080F8-8059-4F0A-AE94-EAE64FB9501C}" dt="2023-08-22T20:51:12.496" v="1194" actId="1076"/>
          <ac:spMkLst>
            <pc:docMk/>
            <pc:sldMk cId="276978090" sldId="444"/>
            <ac:spMk id="2" creationId="{22BDA7D6-5D23-2D67-1779-7F9CF2FF5F85}"/>
          </ac:spMkLst>
        </pc:spChg>
        <pc:spChg chg="mod ord">
          <ac:chgData name="Elise Lowry" userId="85c0edd6-abb3-4c4c-97eb-db2971d686f0" providerId="ADAL" clId="{438080F8-8059-4F0A-AE94-EAE64FB9501C}" dt="2023-08-22T20:50:42.075" v="1162" actId="700"/>
          <ac:spMkLst>
            <pc:docMk/>
            <pc:sldMk cId="276978090" sldId="444"/>
            <ac:spMk id="3" creationId="{00000000-0000-0000-0000-000000000000}"/>
          </ac:spMkLst>
        </pc:spChg>
        <pc:spChg chg="del">
          <ac:chgData name="Elise Lowry" userId="85c0edd6-abb3-4c4c-97eb-db2971d686f0" providerId="ADAL" clId="{438080F8-8059-4F0A-AE94-EAE64FB9501C}" dt="2023-08-22T20:50:49.143" v="1163" actId="478"/>
          <ac:spMkLst>
            <pc:docMk/>
            <pc:sldMk cId="276978090" sldId="444"/>
            <ac:spMk id="9" creationId="{BA73C9D5-FF64-44EB-BC1F-B9ABE1B34C31}"/>
          </ac:spMkLst>
        </pc:spChg>
        <pc:spChg chg="mod ord">
          <ac:chgData name="Elise Lowry" userId="85c0edd6-abb3-4c4c-97eb-db2971d686f0" providerId="ADAL" clId="{438080F8-8059-4F0A-AE94-EAE64FB9501C}" dt="2023-08-22T20:51:22.092" v="1197" actId="1076"/>
          <ac:spMkLst>
            <pc:docMk/>
            <pc:sldMk cId="276978090" sldId="444"/>
            <ac:spMk id="11" creationId="{D0F6CF88-7B76-4173-AED4-D214A4D44EC5}"/>
          </ac:spMkLst>
        </pc:spChg>
        <pc:picChg chg="del">
          <ac:chgData name="Elise Lowry" userId="85c0edd6-abb3-4c4c-97eb-db2971d686f0" providerId="ADAL" clId="{438080F8-8059-4F0A-AE94-EAE64FB9501C}" dt="2023-08-22T20:50:58.081" v="1191" actId="478"/>
          <ac:picMkLst>
            <pc:docMk/>
            <pc:sldMk cId="276978090" sldId="444"/>
            <ac:picMk id="13" creationId="{9BE94FE3-B3BE-41EC-8A0F-861A72153CAA}"/>
          </ac:picMkLst>
        </pc:picChg>
      </pc:sldChg>
      <pc:sldChg chg="addSp modSp mod modClrScheme chgLayout modNotesTx">
        <pc:chgData name="Elise Lowry" userId="85c0edd6-abb3-4c4c-97eb-db2971d686f0" providerId="ADAL" clId="{438080F8-8059-4F0A-AE94-EAE64FB9501C}" dt="2023-08-24T17:41:03.418" v="2694" actId="20577"/>
        <pc:sldMkLst>
          <pc:docMk/>
          <pc:sldMk cId="3768125177" sldId="454"/>
        </pc:sldMkLst>
        <pc:spChg chg="mod ord">
          <ac:chgData name="Elise Lowry" userId="85c0edd6-abb3-4c4c-97eb-db2971d686f0" providerId="ADAL" clId="{438080F8-8059-4F0A-AE94-EAE64FB9501C}" dt="2023-08-22T20:53:32.539" v="1293" actId="20577"/>
          <ac:spMkLst>
            <pc:docMk/>
            <pc:sldMk cId="3768125177" sldId="454"/>
            <ac:spMk id="2" creationId="{00000000-0000-0000-0000-000000000000}"/>
          </ac:spMkLst>
        </pc:spChg>
        <pc:spChg chg="mod ord">
          <ac:chgData name="Elise Lowry" userId="85c0edd6-abb3-4c4c-97eb-db2971d686f0" providerId="ADAL" clId="{438080F8-8059-4F0A-AE94-EAE64FB9501C}" dt="2023-08-22T20:50:25.346" v="1160" actId="700"/>
          <ac:spMkLst>
            <pc:docMk/>
            <pc:sldMk cId="3768125177" sldId="454"/>
            <ac:spMk id="3" creationId="{00000000-0000-0000-0000-000000000000}"/>
          </ac:spMkLst>
        </pc:spChg>
        <pc:spChg chg="mod ord">
          <ac:chgData name="Elise Lowry" userId="85c0edd6-abb3-4c4c-97eb-db2971d686f0" providerId="ADAL" clId="{438080F8-8059-4F0A-AE94-EAE64FB9501C}" dt="2023-08-22T20:53:10.517" v="1279" actId="1076"/>
          <ac:spMkLst>
            <pc:docMk/>
            <pc:sldMk cId="3768125177" sldId="454"/>
            <ac:spMk id="4" creationId="{00000000-0000-0000-0000-000000000000}"/>
          </ac:spMkLst>
        </pc:spChg>
        <pc:picChg chg="mod">
          <ac:chgData name="Elise Lowry" userId="85c0edd6-abb3-4c4c-97eb-db2971d686f0" providerId="ADAL" clId="{438080F8-8059-4F0A-AE94-EAE64FB9501C}" dt="2023-08-22T20:54:07.744" v="1299" actId="1076"/>
          <ac:picMkLst>
            <pc:docMk/>
            <pc:sldMk cId="3768125177" sldId="454"/>
            <ac:picMk id="6" creationId="{2CD71DB9-9E6D-FC44-9A91-EB42BA6C2CFA}"/>
          </ac:picMkLst>
        </pc:picChg>
        <pc:picChg chg="add mod">
          <ac:chgData name="Elise Lowry" userId="85c0edd6-abb3-4c4c-97eb-db2971d686f0" providerId="ADAL" clId="{438080F8-8059-4F0A-AE94-EAE64FB9501C}" dt="2023-08-22T20:54:00.791" v="1298" actId="1076"/>
          <ac:picMkLst>
            <pc:docMk/>
            <pc:sldMk cId="3768125177" sldId="454"/>
            <ac:picMk id="7" creationId="{F791565F-EC63-BE4C-649E-288BAF33D2B9}"/>
          </ac:picMkLst>
        </pc:picChg>
      </pc:sldChg>
      <pc:sldChg chg="del">
        <pc:chgData name="Elise Lowry" userId="85c0edd6-abb3-4c4c-97eb-db2971d686f0" providerId="ADAL" clId="{438080F8-8059-4F0A-AE94-EAE64FB9501C}" dt="2023-08-22T20:47:11.535" v="1154" actId="2696"/>
        <pc:sldMkLst>
          <pc:docMk/>
          <pc:sldMk cId="3815628557" sldId="460"/>
        </pc:sldMkLst>
      </pc:sldChg>
      <pc:sldChg chg="addSp delSp modSp mod modNotesTx">
        <pc:chgData name="Elise Lowry" userId="85c0edd6-abb3-4c4c-97eb-db2971d686f0" providerId="ADAL" clId="{438080F8-8059-4F0A-AE94-EAE64FB9501C}" dt="2023-08-24T17:34:59.507" v="2135" actId="20577"/>
        <pc:sldMkLst>
          <pc:docMk/>
          <pc:sldMk cId="4117009855" sldId="464"/>
        </pc:sldMkLst>
        <pc:spChg chg="mod">
          <ac:chgData name="Elise Lowry" userId="85c0edd6-abb3-4c4c-97eb-db2971d686f0" providerId="ADAL" clId="{438080F8-8059-4F0A-AE94-EAE64FB9501C}" dt="2023-08-22T20:41:17.597" v="1131" actId="1076"/>
          <ac:spMkLst>
            <pc:docMk/>
            <pc:sldMk cId="4117009855" sldId="464"/>
            <ac:spMk id="6" creationId="{5ED0D7F7-432F-48CC-AE8A-7B0F1B908CDD}"/>
          </ac:spMkLst>
        </pc:spChg>
        <pc:spChg chg="mod">
          <ac:chgData name="Elise Lowry" userId="85c0edd6-abb3-4c4c-97eb-db2971d686f0" providerId="ADAL" clId="{438080F8-8059-4F0A-AE94-EAE64FB9501C}" dt="2023-08-22T20:41:13.198" v="1130" actId="1076"/>
          <ac:spMkLst>
            <pc:docMk/>
            <pc:sldMk cId="4117009855" sldId="464"/>
            <ac:spMk id="9" creationId="{00000000-0000-0000-0000-000000000000}"/>
          </ac:spMkLst>
        </pc:spChg>
        <pc:picChg chg="add del mod">
          <ac:chgData name="Elise Lowry" userId="85c0edd6-abb3-4c4c-97eb-db2971d686f0" providerId="ADAL" clId="{438080F8-8059-4F0A-AE94-EAE64FB9501C}" dt="2023-08-22T20:40:47.519" v="1125" actId="478"/>
          <ac:picMkLst>
            <pc:docMk/>
            <pc:sldMk cId="4117009855" sldId="464"/>
            <ac:picMk id="2" creationId="{6BCC0ACF-9E47-A7F4-3504-93E6AC100E95}"/>
          </ac:picMkLst>
        </pc:picChg>
        <pc:picChg chg="del">
          <ac:chgData name="Elise Lowry" userId="85c0edd6-abb3-4c4c-97eb-db2971d686f0" providerId="ADAL" clId="{438080F8-8059-4F0A-AE94-EAE64FB9501C}" dt="2023-08-22T20:29:13.785" v="704" actId="478"/>
          <ac:picMkLst>
            <pc:docMk/>
            <pc:sldMk cId="4117009855" sldId="464"/>
            <ac:picMk id="3" creationId="{2AFB71CE-1502-44E1-8025-554356498737}"/>
          </ac:picMkLst>
        </pc:picChg>
      </pc:sldChg>
      <pc:sldChg chg="delSp modSp mod">
        <pc:chgData name="Elise Lowry" userId="85c0edd6-abb3-4c4c-97eb-db2971d686f0" providerId="ADAL" clId="{438080F8-8059-4F0A-AE94-EAE64FB9501C}" dt="2023-08-22T20:41:31.562" v="1135" actId="1076"/>
        <pc:sldMkLst>
          <pc:docMk/>
          <pc:sldMk cId="15153944" sldId="469"/>
        </pc:sldMkLst>
        <pc:spChg chg="mod">
          <ac:chgData name="Elise Lowry" userId="85c0edd6-abb3-4c4c-97eb-db2971d686f0" providerId="ADAL" clId="{438080F8-8059-4F0A-AE94-EAE64FB9501C}" dt="2023-08-22T20:41:31.562" v="1135" actId="1076"/>
          <ac:spMkLst>
            <pc:docMk/>
            <pc:sldMk cId="15153944" sldId="469"/>
            <ac:spMk id="7" creationId="{00000000-0000-0000-0000-000000000000}"/>
          </ac:spMkLst>
        </pc:spChg>
        <pc:spChg chg="mod">
          <ac:chgData name="Elise Lowry" userId="85c0edd6-abb3-4c4c-97eb-db2971d686f0" providerId="ADAL" clId="{438080F8-8059-4F0A-AE94-EAE64FB9501C}" dt="2023-08-22T20:41:28.771" v="1134" actId="1076"/>
          <ac:spMkLst>
            <pc:docMk/>
            <pc:sldMk cId="15153944" sldId="469"/>
            <ac:spMk id="9" creationId="{00000000-0000-0000-0000-000000000000}"/>
          </ac:spMkLst>
        </pc:spChg>
        <pc:picChg chg="del">
          <ac:chgData name="Elise Lowry" userId="85c0edd6-abb3-4c4c-97eb-db2971d686f0" providerId="ADAL" clId="{438080F8-8059-4F0A-AE94-EAE64FB9501C}" dt="2023-08-22T20:33:05.034" v="986" actId="478"/>
          <ac:picMkLst>
            <pc:docMk/>
            <pc:sldMk cId="15153944" sldId="469"/>
            <ac:picMk id="2052" creationId="{4B96CE9C-519A-4A1B-8DB1-38FCAE6815F6}"/>
          </ac:picMkLst>
        </pc:picChg>
      </pc:sldChg>
      <pc:sldChg chg="delSp modSp mod modNotesTx">
        <pc:chgData name="Elise Lowry" userId="85c0edd6-abb3-4c4c-97eb-db2971d686f0" providerId="ADAL" clId="{438080F8-8059-4F0A-AE94-EAE64FB9501C}" dt="2023-08-24T17:44:49.445" v="3131" actId="20577"/>
        <pc:sldMkLst>
          <pc:docMk/>
          <pc:sldMk cId="3939309553" sldId="471"/>
        </pc:sldMkLst>
        <pc:spChg chg="mod">
          <ac:chgData name="Elise Lowry" userId="85c0edd6-abb3-4c4c-97eb-db2971d686f0" providerId="ADAL" clId="{438080F8-8059-4F0A-AE94-EAE64FB9501C}" dt="2023-08-22T20:56:06.047" v="1321" actId="1036"/>
          <ac:spMkLst>
            <pc:docMk/>
            <pc:sldMk cId="3939309553" sldId="471"/>
            <ac:spMk id="7" creationId="{00000000-0000-0000-0000-000000000000}"/>
          </ac:spMkLst>
        </pc:spChg>
        <pc:spChg chg="mod">
          <ac:chgData name="Elise Lowry" userId="85c0edd6-abb3-4c4c-97eb-db2971d686f0" providerId="ADAL" clId="{438080F8-8059-4F0A-AE94-EAE64FB9501C}" dt="2023-08-22T20:56:06.047" v="1321" actId="1036"/>
          <ac:spMkLst>
            <pc:docMk/>
            <pc:sldMk cId="3939309553" sldId="471"/>
            <ac:spMk id="9" creationId="{00000000-0000-0000-0000-000000000000}"/>
          </ac:spMkLst>
        </pc:spChg>
        <pc:picChg chg="del">
          <ac:chgData name="Elise Lowry" userId="85c0edd6-abb3-4c4c-97eb-db2971d686f0" providerId="ADAL" clId="{438080F8-8059-4F0A-AE94-EAE64FB9501C}" dt="2023-08-22T20:41:50.017" v="1136" actId="478"/>
          <ac:picMkLst>
            <pc:docMk/>
            <pc:sldMk cId="3939309553" sldId="471"/>
            <ac:picMk id="5" creationId="{55DCECD9-3FA3-47E7-9547-7759EFF411C3}"/>
          </ac:picMkLst>
        </pc:picChg>
      </pc:sldChg>
      <pc:sldChg chg="del">
        <pc:chgData name="Elise Lowry" userId="85c0edd6-abb3-4c4c-97eb-db2971d686f0" providerId="ADAL" clId="{438080F8-8059-4F0A-AE94-EAE64FB9501C}" dt="2023-08-22T18:42:22.711" v="140" actId="47"/>
        <pc:sldMkLst>
          <pc:docMk/>
          <pc:sldMk cId="0" sldId="472"/>
        </pc:sldMkLst>
      </pc:sldChg>
      <pc:sldChg chg="del">
        <pc:chgData name="Elise Lowry" userId="85c0edd6-abb3-4c4c-97eb-db2971d686f0" providerId="ADAL" clId="{438080F8-8059-4F0A-AE94-EAE64FB9501C}" dt="2023-08-22T18:42:22.711" v="140" actId="47"/>
        <pc:sldMkLst>
          <pc:docMk/>
          <pc:sldMk cId="0" sldId="473"/>
        </pc:sldMkLst>
      </pc:sldChg>
      <pc:sldChg chg="del">
        <pc:chgData name="Elise Lowry" userId="85c0edd6-abb3-4c4c-97eb-db2971d686f0" providerId="ADAL" clId="{438080F8-8059-4F0A-AE94-EAE64FB9501C}" dt="2023-08-22T18:42:22.711" v="140" actId="47"/>
        <pc:sldMkLst>
          <pc:docMk/>
          <pc:sldMk cId="0" sldId="474"/>
        </pc:sldMkLst>
      </pc:sldChg>
      <pc:sldChg chg="del">
        <pc:chgData name="Elise Lowry" userId="85c0edd6-abb3-4c4c-97eb-db2971d686f0" providerId="ADAL" clId="{438080F8-8059-4F0A-AE94-EAE64FB9501C}" dt="2023-08-22T18:42:22.711" v="140" actId="47"/>
        <pc:sldMkLst>
          <pc:docMk/>
          <pc:sldMk cId="0" sldId="475"/>
        </pc:sldMkLst>
      </pc:sldChg>
      <pc:sldChg chg="del">
        <pc:chgData name="Elise Lowry" userId="85c0edd6-abb3-4c4c-97eb-db2971d686f0" providerId="ADAL" clId="{438080F8-8059-4F0A-AE94-EAE64FB9501C}" dt="2023-08-22T18:42:22.711" v="140" actId="47"/>
        <pc:sldMkLst>
          <pc:docMk/>
          <pc:sldMk cId="0" sldId="476"/>
        </pc:sldMkLst>
      </pc:sldChg>
      <pc:sldChg chg="del">
        <pc:chgData name="Elise Lowry" userId="85c0edd6-abb3-4c4c-97eb-db2971d686f0" providerId="ADAL" clId="{438080F8-8059-4F0A-AE94-EAE64FB9501C}" dt="2023-08-22T18:42:22.711" v="140" actId="47"/>
        <pc:sldMkLst>
          <pc:docMk/>
          <pc:sldMk cId="0" sldId="477"/>
        </pc:sldMkLst>
      </pc:sldChg>
      <pc:sldChg chg="del">
        <pc:chgData name="Elise Lowry" userId="85c0edd6-abb3-4c4c-97eb-db2971d686f0" providerId="ADAL" clId="{438080F8-8059-4F0A-AE94-EAE64FB9501C}" dt="2023-08-22T18:42:22.711" v="140" actId="47"/>
        <pc:sldMkLst>
          <pc:docMk/>
          <pc:sldMk cId="0" sldId="478"/>
        </pc:sldMkLst>
      </pc:sldChg>
      <pc:sldChg chg="del">
        <pc:chgData name="Elise Lowry" userId="85c0edd6-abb3-4c4c-97eb-db2971d686f0" providerId="ADAL" clId="{438080F8-8059-4F0A-AE94-EAE64FB9501C}" dt="2023-08-22T18:42:22.711" v="140" actId="47"/>
        <pc:sldMkLst>
          <pc:docMk/>
          <pc:sldMk cId="0" sldId="479"/>
        </pc:sldMkLst>
      </pc:sldChg>
      <pc:sldChg chg="del">
        <pc:chgData name="Elise Lowry" userId="85c0edd6-abb3-4c4c-97eb-db2971d686f0" providerId="ADAL" clId="{438080F8-8059-4F0A-AE94-EAE64FB9501C}" dt="2023-08-22T18:42:32.061" v="141" actId="47"/>
        <pc:sldMkLst>
          <pc:docMk/>
          <pc:sldMk cId="323108187" sldId="492"/>
        </pc:sldMkLst>
      </pc:sldChg>
      <pc:sldChg chg="del">
        <pc:chgData name="Elise Lowry" userId="85c0edd6-abb3-4c4c-97eb-db2971d686f0" providerId="ADAL" clId="{438080F8-8059-4F0A-AE94-EAE64FB9501C}" dt="2023-08-22T18:42:32.061" v="141" actId="47"/>
        <pc:sldMkLst>
          <pc:docMk/>
          <pc:sldMk cId="286860949" sldId="497"/>
        </pc:sldMkLst>
      </pc:sldChg>
      <pc:sldChg chg="del">
        <pc:chgData name="Elise Lowry" userId="85c0edd6-abb3-4c4c-97eb-db2971d686f0" providerId="ADAL" clId="{438080F8-8059-4F0A-AE94-EAE64FB9501C}" dt="2023-08-22T18:42:32.061" v="141" actId="47"/>
        <pc:sldMkLst>
          <pc:docMk/>
          <pc:sldMk cId="484170016" sldId="502"/>
        </pc:sldMkLst>
      </pc:sldChg>
      <pc:sldChg chg="del">
        <pc:chgData name="Elise Lowry" userId="85c0edd6-abb3-4c4c-97eb-db2971d686f0" providerId="ADAL" clId="{438080F8-8059-4F0A-AE94-EAE64FB9501C}" dt="2023-08-22T18:42:32.061" v="141" actId="47"/>
        <pc:sldMkLst>
          <pc:docMk/>
          <pc:sldMk cId="2277488219" sldId="503"/>
        </pc:sldMkLst>
      </pc:sldChg>
      <pc:sldChg chg="del">
        <pc:chgData name="Elise Lowry" userId="85c0edd6-abb3-4c4c-97eb-db2971d686f0" providerId="ADAL" clId="{438080F8-8059-4F0A-AE94-EAE64FB9501C}" dt="2023-08-22T18:42:32.061" v="141" actId="47"/>
        <pc:sldMkLst>
          <pc:docMk/>
          <pc:sldMk cId="2044527873" sldId="504"/>
        </pc:sldMkLst>
      </pc:sldChg>
      <pc:sldChg chg="del">
        <pc:chgData name="Elise Lowry" userId="85c0edd6-abb3-4c4c-97eb-db2971d686f0" providerId="ADAL" clId="{438080F8-8059-4F0A-AE94-EAE64FB9501C}" dt="2023-08-22T18:42:32.061" v="141" actId="47"/>
        <pc:sldMkLst>
          <pc:docMk/>
          <pc:sldMk cId="1444455478" sldId="514"/>
        </pc:sldMkLst>
      </pc:sldChg>
      <pc:sldChg chg="del">
        <pc:chgData name="Elise Lowry" userId="85c0edd6-abb3-4c4c-97eb-db2971d686f0" providerId="ADAL" clId="{438080F8-8059-4F0A-AE94-EAE64FB9501C}" dt="2023-08-22T18:42:32.061" v="141" actId="47"/>
        <pc:sldMkLst>
          <pc:docMk/>
          <pc:sldMk cId="1591350080" sldId="569"/>
        </pc:sldMkLst>
      </pc:sldChg>
      <pc:sldChg chg="del">
        <pc:chgData name="Elise Lowry" userId="85c0edd6-abb3-4c4c-97eb-db2971d686f0" providerId="ADAL" clId="{438080F8-8059-4F0A-AE94-EAE64FB9501C}" dt="2023-08-22T18:42:22.711" v="140" actId="47"/>
        <pc:sldMkLst>
          <pc:docMk/>
          <pc:sldMk cId="2161640069" sldId="2479"/>
        </pc:sldMkLst>
      </pc:sldChg>
      <pc:sldChg chg="del">
        <pc:chgData name="Elise Lowry" userId="85c0edd6-abb3-4c4c-97eb-db2971d686f0" providerId="ADAL" clId="{438080F8-8059-4F0A-AE94-EAE64FB9501C}" dt="2023-08-22T18:42:22.711" v="140" actId="47"/>
        <pc:sldMkLst>
          <pc:docMk/>
          <pc:sldMk cId="3147650286" sldId="2481"/>
        </pc:sldMkLst>
      </pc:sldChg>
      <pc:sldChg chg="del">
        <pc:chgData name="Elise Lowry" userId="85c0edd6-abb3-4c4c-97eb-db2971d686f0" providerId="ADAL" clId="{438080F8-8059-4F0A-AE94-EAE64FB9501C}" dt="2023-08-22T20:32:51.281" v="943" actId="47"/>
        <pc:sldMkLst>
          <pc:docMk/>
          <pc:sldMk cId="880808295" sldId="2482"/>
        </pc:sldMkLst>
      </pc:sldChg>
      <pc:sldChg chg="del">
        <pc:chgData name="Elise Lowry" userId="85c0edd6-abb3-4c4c-97eb-db2971d686f0" providerId="ADAL" clId="{438080F8-8059-4F0A-AE94-EAE64FB9501C}" dt="2023-08-22T18:42:32.061" v="141" actId="47"/>
        <pc:sldMkLst>
          <pc:docMk/>
          <pc:sldMk cId="75349931" sldId="2483"/>
        </pc:sldMkLst>
      </pc:sldChg>
      <pc:sldChg chg="del">
        <pc:chgData name="Elise Lowry" userId="85c0edd6-abb3-4c4c-97eb-db2971d686f0" providerId="ADAL" clId="{438080F8-8059-4F0A-AE94-EAE64FB9501C}" dt="2023-08-22T18:42:32.061" v="141" actId="47"/>
        <pc:sldMkLst>
          <pc:docMk/>
          <pc:sldMk cId="3295312326" sldId="2484"/>
        </pc:sldMkLst>
      </pc:sldChg>
      <pc:sldChg chg="del">
        <pc:chgData name="Elise Lowry" userId="85c0edd6-abb3-4c4c-97eb-db2971d686f0" providerId="ADAL" clId="{438080F8-8059-4F0A-AE94-EAE64FB9501C}" dt="2023-08-22T18:42:32.061" v="141" actId="47"/>
        <pc:sldMkLst>
          <pc:docMk/>
          <pc:sldMk cId="2502361295" sldId="2546"/>
        </pc:sldMkLst>
      </pc:sldChg>
      <pc:sldChg chg="del">
        <pc:chgData name="Elise Lowry" userId="85c0edd6-abb3-4c4c-97eb-db2971d686f0" providerId="ADAL" clId="{438080F8-8059-4F0A-AE94-EAE64FB9501C}" dt="2023-08-22T18:42:32.061" v="141" actId="47"/>
        <pc:sldMkLst>
          <pc:docMk/>
          <pc:sldMk cId="967040057" sldId="2547"/>
        </pc:sldMkLst>
      </pc:sldChg>
      <pc:sldChg chg="del">
        <pc:chgData name="Elise Lowry" userId="85c0edd6-abb3-4c4c-97eb-db2971d686f0" providerId="ADAL" clId="{438080F8-8059-4F0A-AE94-EAE64FB9501C}" dt="2023-08-22T18:42:32.061" v="141" actId="47"/>
        <pc:sldMkLst>
          <pc:docMk/>
          <pc:sldMk cId="1581673732" sldId="2548"/>
        </pc:sldMkLst>
      </pc:sldChg>
      <pc:sldChg chg="del">
        <pc:chgData name="Elise Lowry" userId="85c0edd6-abb3-4c4c-97eb-db2971d686f0" providerId="ADAL" clId="{438080F8-8059-4F0A-AE94-EAE64FB9501C}" dt="2023-08-22T18:45:02.024" v="250" actId="2696"/>
        <pc:sldMkLst>
          <pc:docMk/>
          <pc:sldMk cId="873364778" sldId="2550"/>
        </pc:sldMkLst>
      </pc:sldChg>
      <pc:sldChg chg="addSp delSp modSp mod">
        <pc:chgData name="Elise Lowry" userId="85c0edd6-abb3-4c4c-97eb-db2971d686f0" providerId="ADAL" clId="{438080F8-8059-4F0A-AE94-EAE64FB9501C}" dt="2023-08-22T20:41:24.626" v="1133" actId="1076"/>
        <pc:sldMkLst>
          <pc:docMk/>
          <pc:sldMk cId="2167084787" sldId="2551"/>
        </pc:sldMkLst>
        <pc:spChg chg="mod">
          <ac:chgData name="Elise Lowry" userId="85c0edd6-abb3-4c4c-97eb-db2971d686f0" providerId="ADAL" clId="{438080F8-8059-4F0A-AE94-EAE64FB9501C}" dt="2023-08-22T20:41:24.626" v="1133" actId="1076"/>
          <ac:spMkLst>
            <pc:docMk/>
            <pc:sldMk cId="2167084787" sldId="2551"/>
            <ac:spMk id="6" creationId="{5ED0D7F7-432F-48CC-AE8A-7B0F1B908CDD}"/>
          </ac:spMkLst>
        </pc:spChg>
        <pc:spChg chg="mod">
          <ac:chgData name="Elise Lowry" userId="85c0edd6-abb3-4c4c-97eb-db2971d686f0" providerId="ADAL" clId="{438080F8-8059-4F0A-AE94-EAE64FB9501C}" dt="2023-08-22T20:41:21.249" v="1132" actId="1076"/>
          <ac:spMkLst>
            <pc:docMk/>
            <pc:sldMk cId="2167084787" sldId="2551"/>
            <ac:spMk id="9" creationId="{00000000-0000-0000-0000-000000000000}"/>
          </ac:spMkLst>
        </pc:spChg>
        <pc:picChg chg="add del mod">
          <ac:chgData name="Elise Lowry" userId="85c0edd6-abb3-4c4c-97eb-db2971d686f0" providerId="ADAL" clId="{438080F8-8059-4F0A-AE94-EAE64FB9501C}" dt="2023-08-22T20:40:37.329" v="1121" actId="478"/>
          <ac:picMkLst>
            <pc:docMk/>
            <pc:sldMk cId="2167084787" sldId="2551"/>
            <ac:picMk id="2" creationId="{B3416859-775E-5D08-8285-5D957A066FFC}"/>
          </ac:picMkLst>
        </pc:picChg>
        <pc:picChg chg="del">
          <ac:chgData name="Elise Lowry" userId="85c0edd6-abb3-4c4c-97eb-db2971d686f0" providerId="ADAL" clId="{438080F8-8059-4F0A-AE94-EAE64FB9501C}" dt="2023-08-22T20:31:05.113" v="790" actId="478"/>
          <ac:picMkLst>
            <pc:docMk/>
            <pc:sldMk cId="2167084787" sldId="2551"/>
            <ac:picMk id="7" creationId="{3DF27688-CFE2-41DC-8844-B0A37E84C463}"/>
          </ac:picMkLst>
        </pc:picChg>
        <pc:picChg chg="add del">
          <ac:chgData name="Elise Lowry" userId="85c0edd6-abb3-4c4c-97eb-db2971d686f0" providerId="ADAL" clId="{438080F8-8059-4F0A-AE94-EAE64FB9501C}" dt="2023-08-22T20:32:22.964" v="919"/>
          <ac:picMkLst>
            <pc:docMk/>
            <pc:sldMk cId="2167084787" sldId="2551"/>
            <ac:picMk id="1026" creationId="{8B7B0687-FD5B-D7A9-A29C-14310EBAEDEA}"/>
          </ac:picMkLst>
        </pc:picChg>
      </pc:sldChg>
      <pc:sldMasterChg chg="delSldLayout modSldLayout">
        <pc:chgData name="Elise Lowry" userId="85c0edd6-abb3-4c4c-97eb-db2971d686f0" providerId="ADAL" clId="{438080F8-8059-4F0A-AE94-EAE64FB9501C}" dt="2023-08-22T18:40:43.004" v="47" actId="14826"/>
        <pc:sldMasterMkLst>
          <pc:docMk/>
          <pc:sldMasterMk cId="153197036" sldId="2147483662"/>
        </pc:sldMasterMkLst>
        <pc:sldLayoutChg chg="del">
          <pc:chgData name="Elise Lowry" userId="85c0edd6-abb3-4c4c-97eb-db2971d686f0" providerId="ADAL" clId="{438080F8-8059-4F0A-AE94-EAE64FB9501C}" dt="2023-08-22T18:40:25.220" v="46" actId="2696"/>
          <pc:sldLayoutMkLst>
            <pc:docMk/>
            <pc:sldMasterMk cId="153197036" sldId="2147483662"/>
            <pc:sldLayoutMk cId="2112673948" sldId="2147483663"/>
          </pc:sldLayoutMkLst>
        </pc:sldLayoutChg>
        <pc:sldLayoutChg chg="modSp">
          <pc:chgData name="Elise Lowry" userId="85c0edd6-abb3-4c4c-97eb-db2971d686f0" providerId="ADAL" clId="{438080F8-8059-4F0A-AE94-EAE64FB9501C}" dt="2023-08-22T18:40:43.004" v="47" actId="14826"/>
          <pc:sldLayoutMkLst>
            <pc:docMk/>
            <pc:sldMasterMk cId="153197036" sldId="2147483662"/>
            <pc:sldLayoutMk cId="2407615853" sldId="2147483664"/>
          </pc:sldLayoutMkLst>
          <pc:picChg chg="mod">
            <ac:chgData name="Elise Lowry" userId="85c0edd6-abb3-4c4c-97eb-db2971d686f0" providerId="ADAL" clId="{438080F8-8059-4F0A-AE94-EAE64FB9501C}" dt="2023-08-22T18:40:43.004" v="47" actId="14826"/>
            <ac:picMkLst>
              <pc:docMk/>
              <pc:sldMasterMk cId="153197036" sldId="2147483662"/>
              <pc:sldLayoutMk cId="2407615853" sldId="2147483664"/>
              <ac:picMk id="7" creationId="{6CD346FA-8D8D-4A42-93E1-6EE095B9938A}"/>
            </ac:picMkLst>
          </pc:picChg>
        </pc:sldLayoutChg>
        <pc:sldLayoutChg chg="addSp delSp modSp mod">
          <pc:chgData name="Elise Lowry" userId="85c0edd6-abb3-4c4c-97eb-db2971d686f0" providerId="ADAL" clId="{438080F8-8059-4F0A-AE94-EAE64FB9501C}" dt="2023-08-22T18:39:43.124" v="42" actId="478"/>
          <pc:sldLayoutMkLst>
            <pc:docMk/>
            <pc:sldMasterMk cId="153197036" sldId="2147483662"/>
            <pc:sldLayoutMk cId="1687752309" sldId="2147483668"/>
          </pc:sldLayoutMkLst>
          <pc:grpChg chg="del">
            <ac:chgData name="Elise Lowry" userId="85c0edd6-abb3-4c4c-97eb-db2971d686f0" providerId="ADAL" clId="{438080F8-8059-4F0A-AE94-EAE64FB9501C}" dt="2023-08-22T18:39:43.124" v="42" actId="478"/>
            <ac:grpSpMkLst>
              <pc:docMk/>
              <pc:sldMasterMk cId="153197036" sldId="2147483662"/>
              <pc:sldLayoutMk cId="1687752309" sldId="2147483668"/>
              <ac:grpSpMk id="14" creationId="{00000000-0000-0000-0000-000000000000}"/>
            </ac:grpSpMkLst>
          </pc:grpChg>
          <pc:picChg chg="add mod">
            <ac:chgData name="Elise Lowry" userId="85c0edd6-abb3-4c4c-97eb-db2971d686f0" providerId="ADAL" clId="{438080F8-8059-4F0A-AE94-EAE64FB9501C}" dt="2023-08-22T18:39:20.801" v="40" actId="1076"/>
            <ac:picMkLst>
              <pc:docMk/>
              <pc:sldMasterMk cId="153197036" sldId="2147483662"/>
              <pc:sldLayoutMk cId="1687752309" sldId="2147483668"/>
              <ac:picMk id="3" creationId="{73932034-7D68-0CF5-AB3E-239F29A54B4D}"/>
            </ac:picMkLst>
          </pc:picChg>
          <pc:picChg chg="del">
            <ac:chgData name="Elise Lowry" userId="85c0edd6-abb3-4c4c-97eb-db2971d686f0" providerId="ADAL" clId="{438080F8-8059-4F0A-AE94-EAE64FB9501C}" dt="2023-08-22T18:38:23.513" v="32" actId="478"/>
            <ac:picMkLst>
              <pc:docMk/>
              <pc:sldMasterMk cId="153197036" sldId="2147483662"/>
              <pc:sldLayoutMk cId="1687752309" sldId="2147483668"/>
              <ac:picMk id="59" creationId="{00000000-0000-0000-0000-000000000000}"/>
            </ac:picMkLst>
          </pc:picChg>
        </pc:sldLayoutChg>
        <pc:sldLayoutChg chg="delSp modSp mod">
          <pc:chgData name="Elise Lowry" userId="85c0edd6-abb3-4c4c-97eb-db2971d686f0" providerId="ADAL" clId="{438080F8-8059-4F0A-AE94-EAE64FB9501C}" dt="2023-08-22T18:39:40.331" v="41" actId="478"/>
          <pc:sldLayoutMkLst>
            <pc:docMk/>
            <pc:sldMasterMk cId="153197036" sldId="2147483662"/>
            <pc:sldLayoutMk cId="2096501963" sldId="2147483669"/>
          </pc:sldLayoutMkLst>
          <pc:grpChg chg="del">
            <ac:chgData name="Elise Lowry" userId="85c0edd6-abb3-4c4c-97eb-db2971d686f0" providerId="ADAL" clId="{438080F8-8059-4F0A-AE94-EAE64FB9501C}" dt="2023-08-22T18:39:40.331" v="41" actId="478"/>
            <ac:grpSpMkLst>
              <pc:docMk/>
              <pc:sldMasterMk cId="153197036" sldId="2147483662"/>
              <pc:sldLayoutMk cId="2096501963" sldId="2147483669"/>
              <ac:grpSpMk id="14" creationId="{00000000-0000-0000-0000-000000000000}"/>
            </ac:grpSpMkLst>
          </pc:grpChg>
          <pc:picChg chg="mod">
            <ac:chgData name="Elise Lowry" userId="85c0edd6-abb3-4c4c-97eb-db2971d686f0" providerId="ADAL" clId="{438080F8-8059-4F0A-AE94-EAE64FB9501C}" dt="2023-08-22T18:39:11.715" v="39" actId="1076"/>
            <ac:picMkLst>
              <pc:docMk/>
              <pc:sldMasterMk cId="153197036" sldId="2147483662"/>
              <pc:sldLayoutMk cId="2096501963" sldId="2147483669"/>
              <ac:picMk id="2" creationId="{00000000-0000-0000-0000-000000000000}"/>
            </ac:picMkLst>
          </pc:picChg>
        </pc:sldLayoutChg>
        <pc:sldLayoutChg chg="delSp mod">
          <pc:chgData name="Elise Lowry" userId="85c0edd6-abb3-4c4c-97eb-db2971d686f0" providerId="ADAL" clId="{438080F8-8059-4F0A-AE94-EAE64FB9501C}" dt="2023-08-22T18:39:48.255" v="44" actId="478"/>
          <pc:sldLayoutMkLst>
            <pc:docMk/>
            <pc:sldMasterMk cId="153197036" sldId="2147483662"/>
            <pc:sldLayoutMk cId="3794846333" sldId="2147483670"/>
          </pc:sldLayoutMkLst>
          <pc:grpChg chg="del">
            <ac:chgData name="Elise Lowry" userId="85c0edd6-abb3-4c4c-97eb-db2971d686f0" providerId="ADAL" clId="{438080F8-8059-4F0A-AE94-EAE64FB9501C}" dt="2023-08-22T18:39:48.255" v="44" actId="478"/>
            <ac:grpSpMkLst>
              <pc:docMk/>
              <pc:sldMasterMk cId="153197036" sldId="2147483662"/>
              <pc:sldLayoutMk cId="3794846333" sldId="2147483670"/>
              <ac:grpSpMk id="16" creationId="{00000000-0000-0000-0000-000000000000}"/>
            </ac:grpSpMkLst>
          </pc:grpChg>
          <pc:grpChg chg="del">
            <ac:chgData name="Elise Lowry" userId="85c0edd6-abb3-4c4c-97eb-db2971d686f0" providerId="ADAL" clId="{438080F8-8059-4F0A-AE94-EAE64FB9501C}" dt="2023-08-22T18:39:47.336" v="43" actId="478"/>
            <ac:grpSpMkLst>
              <pc:docMk/>
              <pc:sldMasterMk cId="153197036" sldId="2147483662"/>
              <pc:sldLayoutMk cId="3794846333" sldId="2147483670"/>
              <ac:grpSpMk id="20" creationId="{00000000-0000-0000-0000-000000000000}"/>
            </ac:grpSpMkLst>
          </pc:grpChg>
        </pc:sldLayoutChg>
        <pc:sldLayoutChg chg="delSp mod">
          <pc:chgData name="Elise Lowry" userId="85c0edd6-abb3-4c4c-97eb-db2971d686f0" providerId="ADAL" clId="{438080F8-8059-4F0A-AE94-EAE64FB9501C}" dt="2023-08-22T18:39:55.005" v="45" actId="478"/>
          <pc:sldLayoutMkLst>
            <pc:docMk/>
            <pc:sldMasterMk cId="153197036" sldId="2147483662"/>
            <pc:sldLayoutMk cId="29312606" sldId="2147483671"/>
          </pc:sldLayoutMkLst>
          <pc:grpChg chg="del">
            <ac:chgData name="Elise Lowry" userId="85c0edd6-abb3-4c4c-97eb-db2971d686f0" providerId="ADAL" clId="{438080F8-8059-4F0A-AE94-EAE64FB9501C}" dt="2023-08-22T18:39:55.005" v="45" actId="478"/>
            <ac:grpSpMkLst>
              <pc:docMk/>
              <pc:sldMasterMk cId="153197036" sldId="2147483662"/>
              <pc:sldLayoutMk cId="29312606" sldId="2147483671"/>
              <ac:grpSpMk id="10" creationId="{00000000-0000-0000-0000-000000000000}"/>
            </ac:grpSpMkLst>
          </pc:grpChg>
        </pc:sldLayoutChg>
      </pc:sldMasterChg>
      <pc:sldMasterChg chg="del delSldLayout">
        <pc:chgData name="Elise Lowry" userId="85c0edd6-abb3-4c4c-97eb-db2971d686f0" providerId="ADAL" clId="{438080F8-8059-4F0A-AE94-EAE64FB9501C}" dt="2023-08-22T18:42:04.142" v="138" actId="47"/>
        <pc:sldMasterMkLst>
          <pc:docMk/>
          <pc:sldMasterMk cId="913260596" sldId="2147483739"/>
        </pc:sldMasterMkLst>
        <pc:sldLayoutChg chg="del">
          <pc:chgData name="Elise Lowry" userId="85c0edd6-abb3-4c4c-97eb-db2971d686f0" providerId="ADAL" clId="{438080F8-8059-4F0A-AE94-EAE64FB9501C}" dt="2023-08-22T18:42:04.142" v="138" actId="47"/>
          <pc:sldLayoutMkLst>
            <pc:docMk/>
            <pc:sldMasterMk cId="913260596" sldId="2147483739"/>
            <pc:sldLayoutMk cId="115712381" sldId="2147483740"/>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2055891474" sldId="2147483741"/>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510304647" sldId="2147483742"/>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2817438894" sldId="2147483743"/>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881587895" sldId="2147483744"/>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3951902965" sldId="2147483745"/>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2602899711" sldId="2147483746"/>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1943580955" sldId="2147483747"/>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3768536651" sldId="2147483748"/>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2407532913" sldId="2147483749"/>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728644041" sldId="2147483750"/>
          </pc:sldLayoutMkLst>
        </pc:sldLayoutChg>
        <pc:sldLayoutChg chg="del">
          <pc:chgData name="Elise Lowry" userId="85c0edd6-abb3-4c4c-97eb-db2971d686f0" providerId="ADAL" clId="{438080F8-8059-4F0A-AE94-EAE64FB9501C}" dt="2023-08-22T18:42:04.142" v="138" actId="47"/>
          <pc:sldLayoutMkLst>
            <pc:docMk/>
            <pc:sldMasterMk cId="913260596" sldId="2147483739"/>
            <pc:sldLayoutMk cId="2800464150" sldId="2147483751"/>
          </pc:sldLayoutMkLst>
        </pc:sldLayoutChg>
      </pc:sldMasterChg>
      <pc:sldMasterChg chg="del delSldLayout">
        <pc:chgData name="Elise Lowry" userId="85c0edd6-abb3-4c4c-97eb-db2971d686f0" providerId="ADAL" clId="{438080F8-8059-4F0A-AE94-EAE64FB9501C}" dt="2023-08-22T18:42:22.711" v="140" actId="47"/>
        <pc:sldMasterMkLst>
          <pc:docMk/>
          <pc:sldMasterMk cId="787036849" sldId="2147483755"/>
        </pc:sldMasterMkLst>
        <pc:sldLayoutChg chg="del">
          <pc:chgData name="Elise Lowry" userId="85c0edd6-abb3-4c4c-97eb-db2971d686f0" providerId="ADAL" clId="{438080F8-8059-4F0A-AE94-EAE64FB9501C}" dt="2023-08-22T18:42:22.711" v="140" actId="47"/>
          <pc:sldLayoutMkLst>
            <pc:docMk/>
            <pc:sldMasterMk cId="787036849" sldId="2147483755"/>
            <pc:sldLayoutMk cId="3126548819" sldId="2147483756"/>
          </pc:sldLayoutMkLst>
        </pc:sldLayoutChg>
        <pc:sldLayoutChg chg="del">
          <pc:chgData name="Elise Lowry" userId="85c0edd6-abb3-4c4c-97eb-db2971d686f0" providerId="ADAL" clId="{438080F8-8059-4F0A-AE94-EAE64FB9501C}" dt="2023-08-22T18:42:22.711" v="140" actId="47"/>
          <pc:sldLayoutMkLst>
            <pc:docMk/>
            <pc:sldMasterMk cId="787036849" sldId="2147483755"/>
            <pc:sldLayoutMk cId="3377560090" sldId="2147483757"/>
          </pc:sldLayoutMkLst>
        </pc:sldLayoutChg>
        <pc:sldLayoutChg chg="del">
          <pc:chgData name="Elise Lowry" userId="85c0edd6-abb3-4c4c-97eb-db2971d686f0" providerId="ADAL" clId="{438080F8-8059-4F0A-AE94-EAE64FB9501C}" dt="2023-08-22T18:42:22.711" v="140" actId="47"/>
          <pc:sldLayoutMkLst>
            <pc:docMk/>
            <pc:sldMasterMk cId="787036849" sldId="2147483755"/>
            <pc:sldLayoutMk cId="2206734610" sldId="2147483758"/>
          </pc:sldLayoutMkLst>
        </pc:sldLayoutChg>
        <pc:sldLayoutChg chg="del">
          <pc:chgData name="Elise Lowry" userId="85c0edd6-abb3-4c4c-97eb-db2971d686f0" providerId="ADAL" clId="{438080F8-8059-4F0A-AE94-EAE64FB9501C}" dt="2023-08-22T18:42:22.711" v="140" actId="47"/>
          <pc:sldLayoutMkLst>
            <pc:docMk/>
            <pc:sldMasterMk cId="787036849" sldId="2147483755"/>
            <pc:sldLayoutMk cId="2839026780" sldId="2147483759"/>
          </pc:sldLayoutMkLst>
        </pc:sldLayoutChg>
        <pc:sldLayoutChg chg="del">
          <pc:chgData name="Elise Lowry" userId="85c0edd6-abb3-4c4c-97eb-db2971d686f0" providerId="ADAL" clId="{438080F8-8059-4F0A-AE94-EAE64FB9501C}" dt="2023-08-22T18:42:22.711" v="140" actId="47"/>
          <pc:sldLayoutMkLst>
            <pc:docMk/>
            <pc:sldMasterMk cId="787036849" sldId="2147483755"/>
            <pc:sldLayoutMk cId="450920034" sldId="2147483760"/>
          </pc:sldLayoutMkLst>
        </pc:sldLayoutChg>
      </pc:sldMasterChg>
      <pc:sldMasterChg chg="del delSldLayout">
        <pc:chgData name="Elise Lowry" userId="85c0edd6-abb3-4c4c-97eb-db2971d686f0" providerId="ADAL" clId="{438080F8-8059-4F0A-AE94-EAE64FB9501C}" dt="2023-08-22T18:42:22.711" v="140" actId="47"/>
        <pc:sldMasterMkLst>
          <pc:docMk/>
          <pc:sldMasterMk cId="3259038268" sldId="2147483761"/>
        </pc:sldMasterMkLst>
        <pc:sldLayoutChg chg="del">
          <pc:chgData name="Elise Lowry" userId="85c0edd6-abb3-4c4c-97eb-db2971d686f0" providerId="ADAL" clId="{438080F8-8059-4F0A-AE94-EAE64FB9501C}" dt="2023-08-22T18:42:22.711" v="140" actId="47"/>
          <pc:sldLayoutMkLst>
            <pc:docMk/>
            <pc:sldMasterMk cId="3259038268" sldId="2147483761"/>
            <pc:sldLayoutMk cId="463502854" sldId="2147483762"/>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1826297860" sldId="2147483763"/>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2202329307" sldId="2147483764"/>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57879665" sldId="2147483765"/>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2200820492" sldId="2147483766"/>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3074755333" sldId="2147483767"/>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3734139539" sldId="2147483768"/>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2484377833" sldId="2147483769"/>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1464884587" sldId="2147483770"/>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2335059906" sldId="2147483771"/>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1596993824" sldId="2147483772"/>
          </pc:sldLayoutMkLst>
        </pc:sldLayoutChg>
        <pc:sldLayoutChg chg="del">
          <pc:chgData name="Elise Lowry" userId="85c0edd6-abb3-4c4c-97eb-db2971d686f0" providerId="ADAL" clId="{438080F8-8059-4F0A-AE94-EAE64FB9501C}" dt="2023-08-22T18:42:22.711" v="140" actId="47"/>
          <pc:sldLayoutMkLst>
            <pc:docMk/>
            <pc:sldMasterMk cId="3259038268" sldId="2147483761"/>
            <pc:sldLayoutMk cId="3352124678" sldId="2147483773"/>
          </pc:sldLayoutMkLst>
        </pc:sldLayoutChg>
      </pc:sldMasterChg>
      <pc:sldMasterChg chg="del delSldLayout">
        <pc:chgData name="Elise Lowry" userId="85c0edd6-abb3-4c4c-97eb-db2971d686f0" providerId="ADAL" clId="{438080F8-8059-4F0A-AE94-EAE64FB9501C}" dt="2023-08-22T18:42:09.820" v="139" actId="47"/>
        <pc:sldMasterMkLst>
          <pc:docMk/>
          <pc:sldMasterMk cId="315367498" sldId="2147483788"/>
        </pc:sldMasterMkLst>
        <pc:sldLayoutChg chg="del">
          <pc:chgData name="Elise Lowry" userId="85c0edd6-abb3-4c4c-97eb-db2971d686f0" providerId="ADAL" clId="{438080F8-8059-4F0A-AE94-EAE64FB9501C}" dt="2023-08-22T18:42:09.820" v="139" actId="47"/>
          <pc:sldLayoutMkLst>
            <pc:docMk/>
            <pc:sldMasterMk cId="315367498" sldId="2147483788"/>
            <pc:sldLayoutMk cId="2635430460" sldId="2147483789"/>
          </pc:sldLayoutMkLst>
        </pc:sldLayoutChg>
        <pc:sldLayoutChg chg="del">
          <pc:chgData name="Elise Lowry" userId="85c0edd6-abb3-4c4c-97eb-db2971d686f0" providerId="ADAL" clId="{438080F8-8059-4F0A-AE94-EAE64FB9501C}" dt="2023-08-22T18:42:09.820" v="139" actId="47"/>
          <pc:sldLayoutMkLst>
            <pc:docMk/>
            <pc:sldMasterMk cId="315367498" sldId="2147483788"/>
            <pc:sldLayoutMk cId="3972977248" sldId="2147483790"/>
          </pc:sldLayoutMkLst>
        </pc:sldLayoutChg>
        <pc:sldLayoutChg chg="del">
          <pc:chgData name="Elise Lowry" userId="85c0edd6-abb3-4c4c-97eb-db2971d686f0" providerId="ADAL" clId="{438080F8-8059-4F0A-AE94-EAE64FB9501C}" dt="2023-08-22T18:42:09.820" v="139" actId="47"/>
          <pc:sldLayoutMkLst>
            <pc:docMk/>
            <pc:sldMasterMk cId="315367498" sldId="2147483788"/>
            <pc:sldLayoutMk cId="4290392144" sldId="2147483791"/>
          </pc:sldLayoutMkLst>
        </pc:sldLayoutChg>
        <pc:sldLayoutChg chg="del">
          <pc:chgData name="Elise Lowry" userId="85c0edd6-abb3-4c4c-97eb-db2971d686f0" providerId="ADAL" clId="{438080F8-8059-4F0A-AE94-EAE64FB9501C}" dt="2023-08-22T18:42:09.820" v="139" actId="47"/>
          <pc:sldLayoutMkLst>
            <pc:docMk/>
            <pc:sldMasterMk cId="315367498" sldId="2147483788"/>
            <pc:sldLayoutMk cId="2254650614" sldId="2147483792"/>
          </pc:sldLayoutMkLst>
        </pc:sldLayoutChg>
        <pc:sldLayoutChg chg="del">
          <pc:chgData name="Elise Lowry" userId="85c0edd6-abb3-4c4c-97eb-db2971d686f0" providerId="ADAL" clId="{438080F8-8059-4F0A-AE94-EAE64FB9501C}" dt="2023-08-22T18:42:09.820" v="139" actId="47"/>
          <pc:sldLayoutMkLst>
            <pc:docMk/>
            <pc:sldMasterMk cId="315367498" sldId="2147483788"/>
            <pc:sldLayoutMk cId="1405039872" sldId="2147483793"/>
          </pc:sldLayoutMkLst>
        </pc:sldLayoutChg>
        <pc:sldLayoutChg chg="del">
          <pc:chgData name="Elise Lowry" userId="85c0edd6-abb3-4c4c-97eb-db2971d686f0" providerId="ADAL" clId="{438080F8-8059-4F0A-AE94-EAE64FB9501C}" dt="2023-08-22T18:42:09.820" v="139" actId="47"/>
          <pc:sldLayoutMkLst>
            <pc:docMk/>
            <pc:sldMasterMk cId="315367498" sldId="2147483788"/>
            <pc:sldLayoutMk cId="3868496999" sldId="2147483794"/>
          </pc:sldLayoutMkLst>
        </pc:sldLayoutChg>
        <pc:sldLayoutChg chg="del">
          <pc:chgData name="Elise Lowry" userId="85c0edd6-abb3-4c4c-97eb-db2971d686f0" providerId="ADAL" clId="{438080F8-8059-4F0A-AE94-EAE64FB9501C}" dt="2023-08-22T18:42:09.820" v="139" actId="47"/>
          <pc:sldLayoutMkLst>
            <pc:docMk/>
            <pc:sldMasterMk cId="315367498" sldId="2147483788"/>
            <pc:sldLayoutMk cId="4077878105" sldId="2147483795"/>
          </pc:sldLayoutMkLst>
        </pc:sldLayoutChg>
        <pc:sldLayoutChg chg="del">
          <pc:chgData name="Elise Lowry" userId="85c0edd6-abb3-4c4c-97eb-db2971d686f0" providerId="ADAL" clId="{438080F8-8059-4F0A-AE94-EAE64FB9501C}" dt="2023-08-22T18:42:09.820" v="139" actId="47"/>
          <pc:sldLayoutMkLst>
            <pc:docMk/>
            <pc:sldMasterMk cId="315367498" sldId="2147483788"/>
            <pc:sldLayoutMk cId="2804244914" sldId="2147483796"/>
          </pc:sldLayoutMkLst>
        </pc:sldLayoutChg>
        <pc:sldLayoutChg chg="del">
          <pc:chgData name="Elise Lowry" userId="85c0edd6-abb3-4c4c-97eb-db2971d686f0" providerId="ADAL" clId="{438080F8-8059-4F0A-AE94-EAE64FB9501C}" dt="2023-08-22T18:42:09.820" v="139" actId="47"/>
          <pc:sldLayoutMkLst>
            <pc:docMk/>
            <pc:sldMasterMk cId="315367498" sldId="2147483788"/>
            <pc:sldLayoutMk cId="724321354" sldId="2147483797"/>
          </pc:sldLayoutMkLst>
        </pc:sldLayoutChg>
        <pc:sldLayoutChg chg="del">
          <pc:chgData name="Elise Lowry" userId="85c0edd6-abb3-4c4c-97eb-db2971d686f0" providerId="ADAL" clId="{438080F8-8059-4F0A-AE94-EAE64FB9501C}" dt="2023-08-22T18:42:09.820" v="139" actId="47"/>
          <pc:sldLayoutMkLst>
            <pc:docMk/>
            <pc:sldMasterMk cId="315367498" sldId="2147483788"/>
            <pc:sldLayoutMk cId="2433112584" sldId="2147483798"/>
          </pc:sldLayoutMkLst>
        </pc:sldLayoutChg>
        <pc:sldLayoutChg chg="del">
          <pc:chgData name="Elise Lowry" userId="85c0edd6-abb3-4c4c-97eb-db2971d686f0" providerId="ADAL" clId="{438080F8-8059-4F0A-AE94-EAE64FB9501C}" dt="2023-08-22T18:42:09.820" v="139" actId="47"/>
          <pc:sldLayoutMkLst>
            <pc:docMk/>
            <pc:sldMasterMk cId="315367498" sldId="2147483788"/>
            <pc:sldLayoutMk cId="2936139440" sldId="214748379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D08063-3002-45C8-A9E2-803BEF1CF85D}" type="doc">
      <dgm:prSet loTypeId="urn:microsoft.com/office/officeart/2005/8/layout/process1" loCatId="process" qsTypeId="urn:microsoft.com/office/officeart/2005/8/quickstyle/simple1" qsCatId="simple" csTypeId="urn:microsoft.com/office/officeart/2005/8/colors/accent1_2" csCatId="accent1" phldr="1"/>
      <dgm:spPr/>
    </dgm:pt>
    <dgm:pt modelId="{83900F4A-9939-465D-84F1-A451C14036AF}">
      <dgm:prSet phldrT="[Text]"/>
      <dgm:spPr/>
      <dgm:t>
        <a:bodyPr/>
        <a:lstStyle/>
        <a:p>
          <a:r>
            <a:rPr lang="en-US"/>
            <a:t>Clinician orders MRI for patient</a:t>
          </a:r>
        </a:p>
      </dgm:t>
    </dgm:pt>
    <dgm:pt modelId="{84ACE756-7AFC-44C5-B94D-0DD3DEE37D5D}" type="parTrans" cxnId="{0A4C4BFF-B019-47DF-882C-A58EBB24BFF6}">
      <dgm:prSet/>
      <dgm:spPr/>
      <dgm:t>
        <a:bodyPr/>
        <a:lstStyle/>
        <a:p>
          <a:endParaRPr lang="en-US"/>
        </a:p>
      </dgm:t>
    </dgm:pt>
    <dgm:pt modelId="{627318C2-20CB-4B30-9706-385BBDB23355}" type="sibTrans" cxnId="{0A4C4BFF-B019-47DF-882C-A58EBB24BFF6}">
      <dgm:prSet/>
      <dgm:spPr/>
      <dgm:t>
        <a:bodyPr/>
        <a:lstStyle/>
        <a:p>
          <a:endParaRPr lang="en-US"/>
        </a:p>
      </dgm:t>
    </dgm:pt>
    <dgm:pt modelId="{DECFD053-35E4-4757-AA0C-C6959A1ECE8A}">
      <dgm:prSet phldrT="[Text]"/>
      <dgm:spPr/>
      <dgm:t>
        <a:bodyPr/>
        <a:lstStyle/>
        <a:p>
          <a:r>
            <a:rPr lang="en-US"/>
            <a:t>Patient’s insurance requires PA before covering MRI </a:t>
          </a:r>
        </a:p>
      </dgm:t>
    </dgm:pt>
    <dgm:pt modelId="{11B70C83-BC06-4A64-895D-D726322BB376}" type="parTrans" cxnId="{970EF548-2A47-40ED-9CA3-56884734A0D0}">
      <dgm:prSet/>
      <dgm:spPr/>
      <dgm:t>
        <a:bodyPr/>
        <a:lstStyle/>
        <a:p>
          <a:endParaRPr lang="en-US"/>
        </a:p>
      </dgm:t>
    </dgm:pt>
    <dgm:pt modelId="{C73C1E26-BE2B-4E4F-A813-A194C69C4339}" type="sibTrans" cxnId="{970EF548-2A47-40ED-9CA3-56884734A0D0}">
      <dgm:prSet/>
      <dgm:spPr/>
      <dgm:t>
        <a:bodyPr/>
        <a:lstStyle/>
        <a:p>
          <a:endParaRPr lang="en-US"/>
        </a:p>
      </dgm:t>
    </dgm:pt>
    <dgm:pt modelId="{A48BCCE4-734D-4183-AF2B-0DBE684355E1}">
      <dgm:prSet phldrT="[Text]"/>
      <dgm:spPr/>
      <dgm:t>
        <a:bodyPr/>
        <a:lstStyle/>
        <a:p>
          <a:r>
            <a:rPr lang="en-US"/>
            <a:t>Clinician or office staff submit paperwork</a:t>
          </a:r>
        </a:p>
      </dgm:t>
    </dgm:pt>
    <dgm:pt modelId="{A32D15A1-3035-470E-AAF1-7570DA8707F9}" type="parTrans" cxnId="{92820435-50BC-476F-AF7D-DBDC4D78A9EF}">
      <dgm:prSet/>
      <dgm:spPr/>
      <dgm:t>
        <a:bodyPr/>
        <a:lstStyle/>
        <a:p>
          <a:endParaRPr lang="en-US"/>
        </a:p>
      </dgm:t>
    </dgm:pt>
    <dgm:pt modelId="{91E90AF2-B301-4E4A-8F07-A2A28B4942B5}" type="sibTrans" cxnId="{92820435-50BC-476F-AF7D-DBDC4D78A9EF}">
      <dgm:prSet/>
      <dgm:spPr/>
      <dgm:t>
        <a:bodyPr/>
        <a:lstStyle/>
        <a:p>
          <a:endParaRPr lang="en-US"/>
        </a:p>
      </dgm:t>
    </dgm:pt>
    <dgm:pt modelId="{51DCAC7B-9523-470B-A0EC-39EA5144C491}">
      <dgm:prSet phldrT="[Text]"/>
      <dgm:spPr/>
      <dgm:t>
        <a:bodyPr/>
        <a:lstStyle/>
        <a:p>
          <a:r>
            <a:rPr lang="en-US"/>
            <a:t>Insurance company reviews request</a:t>
          </a:r>
        </a:p>
      </dgm:t>
    </dgm:pt>
    <dgm:pt modelId="{A3F5DECD-CEB3-4B6F-A1C2-70AB39DDF0F0}" type="parTrans" cxnId="{344F478E-4CCA-41B4-9E95-93104E5E805A}">
      <dgm:prSet/>
      <dgm:spPr/>
      <dgm:t>
        <a:bodyPr/>
        <a:lstStyle/>
        <a:p>
          <a:endParaRPr lang="en-US"/>
        </a:p>
      </dgm:t>
    </dgm:pt>
    <dgm:pt modelId="{CC31BE29-361A-4D05-A684-365FD49762A8}" type="sibTrans" cxnId="{344F478E-4CCA-41B4-9E95-93104E5E805A}">
      <dgm:prSet/>
      <dgm:spPr/>
      <dgm:t>
        <a:bodyPr/>
        <a:lstStyle/>
        <a:p>
          <a:endParaRPr lang="en-US"/>
        </a:p>
      </dgm:t>
    </dgm:pt>
    <dgm:pt modelId="{CCF4A63C-1AB7-447D-A9F5-CD5A31E01487}">
      <dgm:prSet phldrT="[Text]"/>
      <dgm:spPr/>
      <dgm:t>
        <a:bodyPr/>
        <a:lstStyle/>
        <a:p>
          <a:r>
            <a:rPr lang="en-US"/>
            <a:t>Insurance company issues approval or denial</a:t>
          </a:r>
        </a:p>
      </dgm:t>
    </dgm:pt>
    <dgm:pt modelId="{C8179743-350E-438E-AE0E-F62F61713B00}" type="parTrans" cxnId="{93F77087-ABD5-45E4-BF28-B217B0F409D4}">
      <dgm:prSet/>
      <dgm:spPr/>
      <dgm:t>
        <a:bodyPr/>
        <a:lstStyle/>
        <a:p>
          <a:endParaRPr lang="en-US"/>
        </a:p>
      </dgm:t>
    </dgm:pt>
    <dgm:pt modelId="{ADC8E82A-38A2-42D7-9B45-C30D7089420E}" type="sibTrans" cxnId="{93F77087-ABD5-45E4-BF28-B217B0F409D4}">
      <dgm:prSet/>
      <dgm:spPr/>
      <dgm:t>
        <a:bodyPr/>
        <a:lstStyle/>
        <a:p>
          <a:endParaRPr lang="en-US"/>
        </a:p>
      </dgm:t>
    </dgm:pt>
    <dgm:pt modelId="{6B429599-E413-49F6-A043-07F285616B85}">
      <dgm:prSet phldrT="[Text]"/>
      <dgm:spPr/>
      <dgm:t>
        <a:bodyPr/>
        <a:lstStyle/>
        <a:p>
          <a:r>
            <a:rPr lang="en-US"/>
            <a:t>Patient gets MRI or, if PA is denied, decision may be appealed</a:t>
          </a:r>
        </a:p>
      </dgm:t>
    </dgm:pt>
    <dgm:pt modelId="{61A4C2A6-D76F-4E95-8323-16CD35672A06}" type="parTrans" cxnId="{AFDBEAC2-5F03-496E-AC42-B9DD43FB6AC5}">
      <dgm:prSet/>
      <dgm:spPr/>
      <dgm:t>
        <a:bodyPr/>
        <a:lstStyle/>
        <a:p>
          <a:endParaRPr lang="en-US"/>
        </a:p>
      </dgm:t>
    </dgm:pt>
    <dgm:pt modelId="{B81F426A-F6CB-42F9-A841-E6EC9026717D}" type="sibTrans" cxnId="{AFDBEAC2-5F03-496E-AC42-B9DD43FB6AC5}">
      <dgm:prSet/>
      <dgm:spPr/>
      <dgm:t>
        <a:bodyPr/>
        <a:lstStyle/>
        <a:p>
          <a:endParaRPr lang="en-US"/>
        </a:p>
      </dgm:t>
    </dgm:pt>
    <dgm:pt modelId="{57E71215-3846-46D9-ADE2-95365C9A72B2}" type="pres">
      <dgm:prSet presAssocID="{3DD08063-3002-45C8-A9E2-803BEF1CF85D}" presName="Name0" presStyleCnt="0">
        <dgm:presLayoutVars>
          <dgm:dir/>
          <dgm:resizeHandles val="exact"/>
        </dgm:presLayoutVars>
      </dgm:prSet>
      <dgm:spPr/>
    </dgm:pt>
    <dgm:pt modelId="{B32AE530-D535-4AD4-87A7-C4F80A3BEA55}" type="pres">
      <dgm:prSet presAssocID="{83900F4A-9939-465D-84F1-A451C14036AF}" presName="node" presStyleLbl="node1" presStyleIdx="0" presStyleCnt="6">
        <dgm:presLayoutVars>
          <dgm:bulletEnabled val="1"/>
        </dgm:presLayoutVars>
      </dgm:prSet>
      <dgm:spPr/>
    </dgm:pt>
    <dgm:pt modelId="{C32C0BB7-5827-4773-B88C-FD667F9B5A5F}" type="pres">
      <dgm:prSet presAssocID="{627318C2-20CB-4B30-9706-385BBDB23355}" presName="sibTrans" presStyleLbl="sibTrans2D1" presStyleIdx="0" presStyleCnt="5"/>
      <dgm:spPr/>
    </dgm:pt>
    <dgm:pt modelId="{BD60B288-0185-44E5-90F2-C6C6DB126B2D}" type="pres">
      <dgm:prSet presAssocID="{627318C2-20CB-4B30-9706-385BBDB23355}" presName="connectorText" presStyleLbl="sibTrans2D1" presStyleIdx="0" presStyleCnt="5"/>
      <dgm:spPr/>
    </dgm:pt>
    <dgm:pt modelId="{721281BC-A299-454F-8851-71BD687D1CA0}" type="pres">
      <dgm:prSet presAssocID="{DECFD053-35E4-4757-AA0C-C6959A1ECE8A}" presName="node" presStyleLbl="node1" presStyleIdx="1" presStyleCnt="6">
        <dgm:presLayoutVars>
          <dgm:bulletEnabled val="1"/>
        </dgm:presLayoutVars>
      </dgm:prSet>
      <dgm:spPr/>
    </dgm:pt>
    <dgm:pt modelId="{00F9E623-D64D-495D-B014-71D80D514FBB}" type="pres">
      <dgm:prSet presAssocID="{C73C1E26-BE2B-4E4F-A813-A194C69C4339}" presName="sibTrans" presStyleLbl="sibTrans2D1" presStyleIdx="1" presStyleCnt="5"/>
      <dgm:spPr/>
    </dgm:pt>
    <dgm:pt modelId="{1E86CA70-0D5C-4564-9BC5-5D116F332F63}" type="pres">
      <dgm:prSet presAssocID="{C73C1E26-BE2B-4E4F-A813-A194C69C4339}" presName="connectorText" presStyleLbl="sibTrans2D1" presStyleIdx="1" presStyleCnt="5"/>
      <dgm:spPr/>
    </dgm:pt>
    <dgm:pt modelId="{A1401F71-7F5F-4E68-AC97-7D8A7596B625}" type="pres">
      <dgm:prSet presAssocID="{A48BCCE4-734D-4183-AF2B-0DBE684355E1}" presName="node" presStyleLbl="node1" presStyleIdx="2" presStyleCnt="6">
        <dgm:presLayoutVars>
          <dgm:bulletEnabled val="1"/>
        </dgm:presLayoutVars>
      </dgm:prSet>
      <dgm:spPr/>
    </dgm:pt>
    <dgm:pt modelId="{FE476C81-41CF-4AE8-AE17-B95B62F5FE28}" type="pres">
      <dgm:prSet presAssocID="{91E90AF2-B301-4E4A-8F07-A2A28B4942B5}" presName="sibTrans" presStyleLbl="sibTrans2D1" presStyleIdx="2" presStyleCnt="5"/>
      <dgm:spPr/>
    </dgm:pt>
    <dgm:pt modelId="{9EF0AAC3-16D8-4E86-9803-5323B0F729F7}" type="pres">
      <dgm:prSet presAssocID="{91E90AF2-B301-4E4A-8F07-A2A28B4942B5}" presName="connectorText" presStyleLbl="sibTrans2D1" presStyleIdx="2" presStyleCnt="5"/>
      <dgm:spPr/>
    </dgm:pt>
    <dgm:pt modelId="{CBE4C666-3E60-4D01-BA0C-070198ECB0A4}" type="pres">
      <dgm:prSet presAssocID="{51DCAC7B-9523-470B-A0EC-39EA5144C491}" presName="node" presStyleLbl="node1" presStyleIdx="3" presStyleCnt="6">
        <dgm:presLayoutVars>
          <dgm:bulletEnabled val="1"/>
        </dgm:presLayoutVars>
      </dgm:prSet>
      <dgm:spPr/>
    </dgm:pt>
    <dgm:pt modelId="{ACC4894D-0026-43E5-BAA0-F1182DDEEEBC}" type="pres">
      <dgm:prSet presAssocID="{CC31BE29-361A-4D05-A684-365FD49762A8}" presName="sibTrans" presStyleLbl="sibTrans2D1" presStyleIdx="3" presStyleCnt="5"/>
      <dgm:spPr/>
    </dgm:pt>
    <dgm:pt modelId="{D6C09D35-BD28-4C7D-B0DE-EC891B4BD016}" type="pres">
      <dgm:prSet presAssocID="{CC31BE29-361A-4D05-A684-365FD49762A8}" presName="connectorText" presStyleLbl="sibTrans2D1" presStyleIdx="3" presStyleCnt="5"/>
      <dgm:spPr/>
    </dgm:pt>
    <dgm:pt modelId="{254DBAC7-21C4-4015-A196-E9672BAE13F4}" type="pres">
      <dgm:prSet presAssocID="{CCF4A63C-1AB7-447D-A9F5-CD5A31E01487}" presName="node" presStyleLbl="node1" presStyleIdx="4" presStyleCnt="6">
        <dgm:presLayoutVars>
          <dgm:bulletEnabled val="1"/>
        </dgm:presLayoutVars>
      </dgm:prSet>
      <dgm:spPr/>
    </dgm:pt>
    <dgm:pt modelId="{4C441A51-4D8D-469D-9838-D9D5B8ACBF89}" type="pres">
      <dgm:prSet presAssocID="{ADC8E82A-38A2-42D7-9B45-C30D7089420E}" presName="sibTrans" presStyleLbl="sibTrans2D1" presStyleIdx="4" presStyleCnt="5"/>
      <dgm:spPr/>
    </dgm:pt>
    <dgm:pt modelId="{FB6074A0-8364-4662-86E8-42037B0F6EBE}" type="pres">
      <dgm:prSet presAssocID="{ADC8E82A-38A2-42D7-9B45-C30D7089420E}" presName="connectorText" presStyleLbl="sibTrans2D1" presStyleIdx="4" presStyleCnt="5"/>
      <dgm:spPr/>
    </dgm:pt>
    <dgm:pt modelId="{7D00AF7F-A1CE-421A-8A12-5D5BB3162C28}" type="pres">
      <dgm:prSet presAssocID="{6B429599-E413-49F6-A043-07F285616B85}" presName="node" presStyleLbl="node1" presStyleIdx="5" presStyleCnt="6">
        <dgm:presLayoutVars>
          <dgm:bulletEnabled val="1"/>
        </dgm:presLayoutVars>
      </dgm:prSet>
      <dgm:spPr/>
    </dgm:pt>
  </dgm:ptLst>
  <dgm:cxnLst>
    <dgm:cxn modelId="{4BE9570E-2896-4883-94D9-0D164BFFD29F}" type="presOf" srcId="{91E90AF2-B301-4E4A-8F07-A2A28B4942B5}" destId="{FE476C81-41CF-4AE8-AE17-B95B62F5FE28}" srcOrd="0" destOrd="0" presId="urn:microsoft.com/office/officeart/2005/8/layout/process1"/>
    <dgm:cxn modelId="{220A5C0F-EF62-40BA-8E3E-B10267EDDA52}" type="presOf" srcId="{627318C2-20CB-4B30-9706-385BBDB23355}" destId="{C32C0BB7-5827-4773-B88C-FD667F9B5A5F}" srcOrd="0" destOrd="0" presId="urn:microsoft.com/office/officeart/2005/8/layout/process1"/>
    <dgm:cxn modelId="{772EEE1A-16C3-47B5-862B-7E28A91F56CA}" type="presOf" srcId="{A48BCCE4-734D-4183-AF2B-0DBE684355E1}" destId="{A1401F71-7F5F-4E68-AC97-7D8A7596B625}" srcOrd="0" destOrd="0" presId="urn:microsoft.com/office/officeart/2005/8/layout/process1"/>
    <dgm:cxn modelId="{92820435-50BC-476F-AF7D-DBDC4D78A9EF}" srcId="{3DD08063-3002-45C8-A9E2-803BEF1CF85D}" destId="{A48BCCE4-734D-4183-AF2B-0DBE684355E1}" srcOrd="2" destOrd="0" parTransId="{A32D15A1-3035-470E-AAF1-7570DA8707F9}" sibTransId="{91E90AF2-B301-4E4A-8F07-A2A28B4942B5}"/>
    <dgm:cxn modelId="{4465385F-9BC8-436E-A10A-2C92A8804315}" type="presOf" srcId="{CCF4A63C-1AB7-447D-A9F5-CD5A31E01487}" destId="{254DBAC7-21C4-4015-A196-E9672BAE13F4}" srcOrd="0" destOrd="0" presId="urn:microsoft.com/office/officeart/2005/8/layout/process1"/>
    <dgm:cxn modelId="{0E0EC763-5A3D-4DB9-B011-7C602C0E17E5}" type="presOf" srcId="{DECFD053-35E4-4757-AA0C-C6959A1ECE8A}" destId="{721281BC-A299-454F-8851-71BD687D1CA0}" srcOrd="0" destOrd="0" presId="urn:microsoft.com/office/officeart/2005/8/layout/process1"/>
    <dgm:cxn modelId="{970EF548-2A47-40ED-9CA3-56884734A0D0}" srcId="{3DD08063-3002-45C8-A9E2-803BEF1CF85D}" destId="{DECFD053-35E4-4757-AA0C-C6959A1ECE8A}" srcOrd="1" destOrd="0" parTransId="{11B70C83-BC06-4A64-895D-D726322BB376}" sibTransId="{C73C1E26-BE2B-4E4F-A813-A194C69C4339}"/>
    <dgm:cxn modelId="{2918C06B-B330-49FF-84BD-9959EF73EA59}" type="presOf" srcId="{627318C2-20CB-4B30-9706-385BBDB23355}" destId="{BD60B288-0185-44E5-90F2-C6C6DB126B2D}" srcOrd="1" destOrd="0" presId="urn:microsoft.com/office/officeart/2005/8/layout/process1"/>
    <dgm:cxn modelId="{45B0447C-8A51-4EE5-8305-DA0ADAAC3551}" type="presOf" srcId="{ADC8E82A-38A2-42D7-9B45-C30D7089420E}" destId="{4C441A51-4D8D-469D-9838-D9D5B8ACBF89}" srcOrd="0" destOrd="0" presId="urn:microsoft.com/office/officeart/2005/8/layout/process1"/>
    <dgm:cxn modelId="{21BEDF7E-2C12-4959-9534-522D82A2DEC2}" type="presOf" srcId="{CC31BE29-361A-4D05-A684-365FD49762A8}" destId="{D6C09D35-BD28-4C7D-B0DE-EC891B4BD016}" srcOrd="1" destOrd="0" presId="urn:microsoft.com/office/officeart/2005/8/layout/process1"/>
    <dgm:cxn modelId="{93F77087-ABD5-45E4-BF28-B217B0F409D4}" srcId="{3DD08063-3002-45C8-A9E2-803BEF1CF85D}" destId="{CCF4A63C-1AB7-447D-A9F5-CD5A31E01487}" srcOrd="4" destOrd="0" parTransId="{C8179743-350E-438E-AE0E-F62F61713B00}" sibTransId="{ADC8E82A-38A2-42D7-9B45-C30D7089420E}"/>
    <dgm:cxn modelId="{9746568D-BF8B-4992-AB7D-6F9A6A30E1DC}" type="presOf" srcId="{ADC8E82A-38A2-42D7-9B45-C30D7089420E}" destId="{FB6074A0-8364-4662-86E8-42037B0F6EBE}" srcOrd="1" destOrd="0" presId="urn:microsoft.com/office/officeart/2005/8/layout/process1"/>
    <dgm:cxn modelId="{344F478E-4CCA-41B4-9E95-93104E5E805A}" srcId="{3DD08063-3002-45C8-A9E2-803BEF1CF85D}" destId="{51DCAC7B-9523-470B-A0EC-39EA5144C491}" srcOrd="3" destOrd="0" parTransId="{A3F5DECD-CEB3-4B6F-A1C2-70AB39DDF0F0}" sibTransId="{CC31BE29-361A-4D05-A684-365FD49762A8}"/>
    <dgm:cxn modelId="{8957CE8E-93BF-4ACF-93C1-03D9A3C5999C}" type="presOf" srcId="{CC31BE29-361A-4D05-A684-365FD49762A8}" destId="{ACC4894D-0026-43E5-BAA0-F1182DDEEEBC}" srcOrd="0" destOrd="0" presId="urn:microsoft.com/office/officeart/2005/8/layout/process1"/>
    <dgm:cxn modelId="{6ED1229A-11F3-48D6-8E22-1C2982813246}" type="presOf" srcId="{91E90AF2-B301-4E4A-8F07-A2A28B4942B5}" destId="{9EF0AAC3-16D8-4E86-9803-5323B0F729F7}" srcOrd="1" destOrd="0" presId="urn:microsoft.com/office/officeart/2005/8/layout/process1"/>
    <dgm:cxn modelId="{21986EA4-BCD7-441B-A4D5-D7E05818004E}" type="presOf" srcId="{3DD08063-3002-45C8-A9E2-803BEF1CF85D}" destId="{57E71215-3846-46D9-ADE2-95365C9A72B2}" srcOrd="0" destOrd="0" presId="urn:microsoft.com/office/officeart/2005/8/layout/process1"/>
    <dgm:cxn modelId="{AFDBEAC2-5F03-496E-AC42-B9DD43FB6AC5}" srcId="{3DD08063-3002-45C8-A9E2-803BEF1CF85D}" destId="{6B429599-E413-49F6-A043-07F285616B85}" srcOrd="5" destOrd="0" parTransId="{61A4C2A6-D76F-4E95-8323-16CD35672A06}" sibTransId="{B81F426A-F6CB-42F9-A841-E6EC9026717D}"/>
    <dgm:cxn modelId="{2FEA52C7-21B5-48EE-A5E7-CD0FBB564C66}" type="presOf" srcId="{6B429599-E413-49F6-A043-07F285616B85}" destId="{7D00AF7F-A1CE-421A-8A12-5D5BB3162C28}" srcOrd="0" destOrd="0" presId="urn:microsoft.com/office/officeart/2005/8/layout/process1"/>
    <dgm:cxn modelId="{5F5F1BD1-6765-4D4C-9992-BA2BC342B3E2}" type="presOf" srcId="{51DCAC7B-9523-470B-A0EC-39EA5144C491}" destId="{CBE4C666-3E60-4D01-BA0C-070198ECB0A4}" srcOrd="0" destOrd="0" presId="urn:microsoft.com/office/officeart/2005/8/layout/process1"/>
    <dgm:cxn modelId="{E3146AEB-8DBB-40A0-9AEF-3A4660FD3594}" type="presOf" srcId="{C73C1E26-BE2B-4E4F-A813-A194C69C4339}" destId="{1E86CA70-0D5C-4564-9BC5-5D116F332F63}" srcOrd="1" destOrd="0" presId="urn:microsoft.com/office/officeart/2005/8/layout/process1"/>
    <dgm:cxn modelId="{7E9BC2F3-790F-4835-A738-231894821CC9}" type="presOf" srcId="{83900F4A-9939-465D-84F1-A451C14036AF}" destId="{B32AE530-D535-4AD4-87A7-C4F80A3BEA55}" srcOrd="0" destOrd="0" presId="urn:microsoft.com/office/officeart/2005/8/layout/process1"/>
    <dgm:cxn modelId="{9BB33AF9-012C-48CB-9233-A10453CEDA5A}" type="presOf" srcId="{C73C1E26-BE2B-4E4F-A813-A194C69C4339}" destId="{00F9E623-D64D-495D-B014-71D80D514FBB}" srcOrd="0" destOrd="0" presId="urn:microsoft.com/office/officeart/2005/8/layout/process1"/>
    <dgm:cxn modelId="{0A4C4BFF-B019-47DF-882C-A58EBB24BFF6}" srcId="{3DD08063-3002-45C8-A9E2-803BEF1CF85D}" destId="{83900F4A-9939-465D-84F1-A451C14036AF}" srcOrd="0" destOrd="0" parTransId="{84ACE756-7AFC-44C5-B94D-0DD3DEE37D5D}" sibTransId="{627318C2-20CB-4B30-9706-385BBDB23355}"/>
    <dgm:cxn modelId="{182C4826-02A3-4CC4-AF11-AFFF5CFDD8EC}" type="presParOf" srcId="{57E71215-3846-46D9-ADE2-95365C9A72B2}" destId="{B32AE530-D535-4AD4-87A7-C4F80A3BEA55}" srcOrd="0" destOrd="0" presId="urn:microsoft.com/office/officeart/2005/8/layout/process1"/>
    <dgm:cxn modelId="{78FCDB98-5330-4C6E-99B6-361F6D04C7D1}" type="presParOf" srcId="{57E71215-3846-46D9-ADE2-95365C9A72B2}" destId="{C32C0BB7-5827-4773-B88C-FD667F9B5A5F}" srcOrd="1" destOrd="0" presId="urn:microsoft.com/office/officeart/2005/8/layout/process1"/>
    <dgm:cxn modelId="{CA0E29EC-EC4B-4261-831A-69D4FE7C4942}" type="presParOf" srcId="{C32C0BB7-5827-4773-B88C-FD667F9B5A5F}" destId="{BD60B288-0185-44E5-90F2-C6C6DB126B2D}" srcOrd="0" destOrd="0" presId="urn:microsoft.com/office/officeart/2005/8/layout/process1"/>
    <dgm:cxn modelId="{96AACA7A-7E65-45D2-974A-C795D7C3FE5E}" type="presParOf" srcId="{57E71215-3846-46D9-ADE2-95365C9A72B2}" destId="{721281BC-A299-454F-8851-71BD687D1CA0}" srcOrd="2" destOrd="0" presId="urn:microsoft.com/office/officeart/2005/8/layout/process1"/>
    <dgm:cxn modelId="{E78684F2-3227-4215-BE6C-4E0487D095D8}" type="presParOf" srcId="{57E71215-3846-46D9-ADE2-95365C9A72B2}" destId="{00F9E623-D64D-495D-B014-71D80D514FBB}" srcOrd="3" destOrd="0" presId="urn:microsoft.com/office/officeart/2005/8/layout/process1"/>
    <dgm:cxn modelId="{47A20233-6C05-4EF3-B9E6-75815EB88293}" type="presParOf" srcId="{00F9E623-D64D-495D-B014-71D80D514FBB}" destId="{1E86CA70-0D5C-4564-9BC5-5D116F332F63}" srcOrd="0" destOrd="0" presId="urn:microsoft.com/office/officeart/2005/8/layout/process1"/>
    <dgm:cxn modelId="{7FEE6C98-2934-4BD2-A260-0BD25C99CF19}" type="presParOf" srcId="{57E71215-3846-46D9-ADE2-95365C9A72B2}" destId="{A1401F71-7F5F-4E68-AC97-7D8A7596B625}" srcOrd="4" destOrd="0" presId="urn:microsoft.com/office/officeart/2005/8/layout/process1"/>
    <dgm:cxn modelId="{62BCF1B5-F728-4B72-A9CC-06EDB98F29E4}" type="presParOf" srcId="{57E71215-3846-46D9-ADE2-95365C9A72B2}" destId="{FE476C81-41CF-4AE8-AE17-B95B62F5FE28}" srcOrd="5" destOrd="0" presId="urn:microsoft.com/office/officeart/2005/8/layout/process1"/>
    <dgm:cxn modelId="{21E7D73B-26AC-4D33-9596-AD536E1BEA62}" type="presParOf" srcId="{FE476C81-41CF-4AE8-AE17-B95B62F5FE28}" destId="{9EF0AAC3-16D8-4E86-9803-5323B0F729F7}" srcOrd="0" destOrd="0" presId="urn:microsoft.com/office/officeart/2005/8/layout/process1"/>
    <dgm:cxn modelId="{5BBC8548-F814-4A46-9BFF-A8C52A3DB577}" type="presParOf" srcId="{57E71215-3846-46D9-ADE2-95365C9A72B2}" destId="{CBE4C666-3E60-4D01-BA0C-070198ECB0A4}" srcOrd="6" destOrd="0" presId="urn:microsoft.com/office/officeart/2005/8/layout/process1"/>
    <dgm:cxn modelId="{D53ABF72-13EA-46CD-B8DB-D4A11B551BE3}" type="presParOf" srcId="{57E71215-3846-46D9-ADE2-95365C9A72B2}" destId="{ACC4894D-0026-43E5-BAA0-F1182DDEEEBC}" srcOrd="7" destOrd="0" presId="urn:microsoft.com/office/officeart/2005/8/layout/process1"/>
    <dgm:cxn modelId="{17EC587E-34A6-4DDA-917C-A5A51F92BD0E}" type="presParOf" srcId="{ACC4894D-0026-43E5-BAA0-F1182DDEEEBC}" destId="{D6C09D35-BD28-4C7D-B0DE-EC891B4BD016}" srcOrd="0" destOrd="0" presId="urn:microsoft.com/office/officeart/2005/8/layout/process1"/>
    <dgm:cxn modelId="{CE7A0DF0-5560-40AC-B162-B4DEEB8812DC}" type="presParOf" srcId="{57E71215-3846-46D9-ADE2-95365C9A72B2}" destId="{254DBAC7-21C4-4015-A196-E9672BAE13F4}" srcOrd="8" destOrd="0" presId="urn:microsoft.com/office/officeart/2005/8/layout/process1"/>
    <dgm:cxn modelId="{9B30A601-DECA-4FC9-96DD-A20676EBE148}" type="presParOf" srcId="{57E71215-3846-46D9-ADE2-95365C9A72B2}" destId="{4C441A51-4D8D-469D-9838-D9D5B8ACBF89}" srcOrd="9" destOrd="0" presId="urn:microsoft.com/office/officeart/2005/8/layout/process1"/>
    <dgm:cxn modelId="{B4A36D80-D879-478E-AC97-DD9B4A9B2122}" type="presParOf" srcId="{4C441A51-4D8D-469D-9838-D9D5B8ACBF89}" destId="{FB6074A0-8364-4662-86E8-42037B0F6EBE}" srcOrd="0" destOrd="0" presId="urn:microsoft.com/office/officeart/2005/8/layout/process1"/>
    <dgm:cxn modelId="{7DE67B77-F6F7-4D4B-B4BD-46D26CB94F00}" type="presParOf" srcId="{57E71215-3846-46D9-ADE2-95365C9A72B2}" destId="{7D00AF7F-A1CE-421A-8A12-5D5BB3162C28}"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D08063-3002-45C8-A9E2-803BEF1CF85D}" type="doc">
      <dgm:prSet loTypeId="urn:microsoft.com/office/officeart/2005/8/layout/process1" loCatId="process" qsTypeId="urn:microsoft.com/office/officeart/2005/8/quickstyle/simple1" qsCatId="simple" csTypeId="urn:microsoft.com/office/officeart/2005/8/colors/accent1_2" csCatId="accent1" phldr="1"/>
      <dgm:spPr/>
    </dgm:pt>
    <dgm:pt modelId="{83900F4A-9939-465D-84F1-A451C14036AF}">
      <dgm:prSet phldrT="[Text]"/>
      <dgm:spPr/>
      <dgm:t>
        <a:bodyPr/>
        <a:lstStyle/>
        <a:p>
          <a:r>
            <a:rPr lang="en-US"/>
            <a:t>Clinician orders MRI for patient</a:t>
          </a:r>
        </a:p>
      </dgm:t>
    </dgm:pt>
    <dgm:pt modelId="{84ACE756-7AFC-44C5-B94D-0DD3DEE37D5D}" type="parTrans" cxnId="{0A4C4BFF-B019-47DF-882C-A58EBB24BFF6}">
      <dgm:prSet/>
      <dgm:spPr/>
      <dgm:t>
        <a:bodyPr/>
        <a:lstStyle/>
        <a:p>
          <a:endParaRPr lang="en-US"/>
        </a:p>
      </dgm:t>
    </dgm:pt>
    <dgm:pt modelId="{627318C2-20CB-4B30-9706-385BBDB23355}" type="sibTrans" cxnId="{0A4C4BFF-B019-47DF-882C-A58EBB24BFF6}">
      <dgm:prSet/>
      <dgm:spPr/>
      <dgm:t>
        <a:bodyPr/>
        <a:lstStyle/>
        <a:p>
          <a:endParaRPr lang="en-US"/>
        </a:p>
      </dgm:t>
    </dgm:pt>
    <dgm:pt modelId="{DECFD053-35E4-4757-AA0C-C6959A1ECE8A}">
      <dgm:prSet phldrT="[Text]"/>
      <dgm:spPr/>
      <dgm:t>
        <a:bodyPr/>
        <a:lstStyle/>
        <a:p>
          <a:r>
            <a:rPr lang="en-US"/>
            <a:t>Patient’s insurance requires PA before covering MRI </a:t>
          </a:r>
        </a:p>
      </dgm:t>
    </dgm:pt>
    <dgm:pt modelId="{11B70C83-BC06-4A64-895D-D726322BB376}" type="parTrans" cxnId="{970EF548-2A47-40ED-9CA3-56884734A0D0}">
      <dgm:prSet/>
      <dgm:spPr/>
      <dgm:t>
        <a:bodyPr/>
        <a:lstStyle/>
        <a:p>
          <a:endParaRPr lang="en-US"/>
        </a:p>
      </dgm:t>
    </dgm:pt>
    <dgm:pt modelId="{C73C1E26-BE2B-4E4F-A813-A194C69C4339}" type="sibTrans" cxnId="{970EF548-2A47-40ED-9CA3-56884734A0D0}">
      <dgm:prSet/>
      <dgm:spPr/>
      <dgm:t>
        <a:bodyPr/>
        <a:lstStyle/>
        <a:p>
          <a:endParaRPr lang="en-US"/>
        </a:p>
      </dgm:t>
    </dgm:pt>
    <dgm:pt modelId="{A48BCCE4-734D-4183-AF2B-0DBE684355E1}">
      <dgm:prSet phldrT="[Text]"/>
      <dgm:spPr/>
      <dgm:t>
        <a:bodyPr/>
        <a:lstStyle/>
        <a:p>
          <a:r>
            <a:rPr lang="en-US"/>
            <a:t>Clinician or office staff submit paperwork</a:t>
          </a:r>
        </a:p>
      </dgm:t>
    </dgm:pt>
    <dgm:pt modelId="{A32D15A1-3035-470E-AAF1-7570DA8707F9}" type="parTrans" cxnId="{92820435-50BC-476F-AF7D-DBDC4D78A9EF}">
      <dgm:prSet/>
      <dgm:spPr/>
      <dgm:t>
        <a:bodyPr/>
        <a:lstStyle/>
        <a:p>
          <a:endParaRPr lang="en-US"/>
        </a:p>
      </dgm:t>
    </dgm:pt>
    <dgm:pt modelId="{91E90AF2-B301-4E4A-8F07-A2A28B4942B5}" type="sibTrans" cxnId="{92820435-50BC-476F-AF7D-DBDC4D78A9EF}">
      <dgm:prSet/>
      <dgm:spPr/>
      <dgm:t>
        <a:bodyPr/>
        <a:lstStyle/>
        <a:p>
          <a:endParaRPr lang="en-US"/>
        </a:p>
      </dgm:t>
    </dgm:pt>
    <dgm:pt modelId="{51DCAC7B-9523-470B-A0EC-39EA5144C491}">
      <dgm:prSet phldrT="[Text]"/>
      <dgm:spPr/>
      <dgm:t>
        <a:bodyPr/>
        <a:lstStyle/>
        <a:p>
          <a:r>
            <a:rPr lang="en-US"/>
            <a:t>Insurance company reviews request</a:t>
          </a:r>
        </a:p>
      </dgm:t>
    </dgm:pt>
    <dgm:pt modelId="{A3F5DECD-CEB3-4B6F-A1C2-70AB39DDF0F0}" type="parTrans" cxnId="{344F478E-4CCA-41B4-9E95-93104E5E805A}">
      <dgm:prSet/>
      <dgm:spPr/>
      <dgm:t>
        <a:bodyPr/>
        <a:lstStyle/>
        <a:p>
          <a:endParaRPr lang="en-US"/>
        </a:p>
      </dgm:t>
    </dgm:pt>
    <dgm:pt modelId="{CC31BE29-361A-4D05-A684-365FD49762A8}" type="sibTrans" cxnId="{344F478E-4CCA-41B4-9E95-93104E5E805A}">
      <dgm:prSet/>
      <dgm:spPr/>
      <dgm:t>
        <a:bodyPr/>
        <a:lstStyle/>
        <a:p>
          <a:endParaRPr lang="en-US"/>
        </a:p>
      </dgm:t>
    </dgm:pt>
    <dgm:pt modelId="{CCF4A63C-1AB7-447D-A9F5-CD5A31E01487}">
      <dgm:prSet phldrT="[Text]"/>
      <dgm:spPr/>
      <dgm:t>
        <a:bodyPr/>
        <a:lstStyle/>
        <a:p>
          <a:r>
            <a:rPr lang="en-US"/>
            <a:t>Insurance company issues approval or denial</a:t>
          </a:r>
        </a:p>
      </dgm:t>
    </dgm:pt>
    <dgm:pt modelId="{C8179743-350E-438E-AE0E-F62F61713B00}" type="parTrans" cxnId="{93F77087-ABD5-45E4-BF28-B217B0F409D4}">
      <dgm:prSet/>
      <dgm:spPr/>
      <dgm:t>
        <a:bodyPr/>
        <a:lstStyle/>
        <a:p>
          <a:endParaRPr lang="en-US"/>
        </a:p>
      </dgm:t>
    </dgm:pt>
    <dgm:pt modelId="{ADC8E82A-38A2-42D7-9B45-C30D7089420E}" type="sibTrans" cxnId="{93F77087-ABD5-45E4-BF28-B217B0F409D4}">
      <dgm:prSet/>
      <dgm:spPr/>
      <dgm:t>
        <a:bodyPr/>
        <a:lstStyle/>
        <a:p>
          <a:endParaRPr lang="en-US"/>
        </a:p>
      </dgm:t>
    </dgm:pt>
    <dgm:pt modelId="{6B429599-E413-49F6-A043-07F285616B85}">
      <dgm:prSet phldrT="[Text]"/>
      <dgm:spPr/>
      <dgm:t>
        <a:bodyPr/>
        <a:lstStyle/>
        <a:p>
          <a:r>
            <a:rPr lang="en-US"/>
            <a:t>Patient gets MRI or, if PA is denied, decision may be appealed</a:t>
          </a:r>
        </a:p>
      </dgm:t>
    </dgm:pt>
    <dgm:pt modelId="{61A4C2A6-D76F-4E95-8323-16CD35672A06}" type="parTrans" cxnId="{AFDBEAC2-5F03-496E-AC42-B9DD43FB6AC5}">
      <dgm:prSet/>
      <dgm:spPr/>
      <dgm:t>
        <a:bodyPr/>
        <a:lstStyle/>
        <a:p>
          <a:endParaRPr lang="en-US"/>
        </a:p>
      </dgm:t>
    </dgm:pt>
    <dgm:pt modelId="{B81F426A-F6CB-42F9-A841-E6EC9026717D}" type="sibTrans" cxnId="{AFDBEAC2-5F03-496E-AC42-B9DD43FB6AC5}">
      <dgm:prSet/>
      <dgm:spPr/>
      <dgm:t>
        <a:bodyPr/>
        <a:lstStyle/>
        <a:p>
          <a:endParaRPr lang="en-US"/>
        </a:p>
      </dgm:t>
    </dgm:pt>
    <dgm:pt modelId="{57E71215-3846-46D9-ADE2-95365C9A72B2}" type="pres">
      <dgm:prSet presAssocID="{3DD08063-3002-45C8-A9E2-803BEF1CF85D}" presName="Name0" presStyleCnt="0">
        <dgm:presLayoutVars>
          <dgm:dir/>
          <dgm:resizeHandles val="exact"/>
        </dgm:presLayoutVars>
      </dgm:prSet>
      <dgm:spPr/>
    </dgm:pt>
    <dgm:pt modelId="{B32AE530-D535-4AD4-87A7-C4F80A3BEA55}" type="pres">
      <dgm:prSet presAssocID="{83900F4A-9939-465D-84F1-A451C14036AF}" presName="node" presStyleLbl="node1" presStyleIdx="0" presStyleCnt="6">
        <dgm:presLayoutVars>
          <dgm:bulletEnabled val="1"/>
        </dgm:presLayoutVars>
      </dgm:prSet>
      <dgm:spPr/>
    </dgm:pt>
    <dgm:pt modelId="{C32C0BB7-5827-4773-B88C-FD667F9B5A5F}" type="pres">
      <dgm:prSet presAssocID="{627318C2-20CB-4B30-9706-385BBDB23355}" presName="sibTrans" presStyleLbl="sibTrans2D1" presStyleIdx="0" presStyleCnt="5"/>
      <dgm:spPr/>
    </dgm:pt>
    <dgm:pt modelId="{BD60B288-0185-44E5-90F2-C6C6DB126B2D}" type="pres">
      <dgm:prSet presAssocID="{627318C2-20CB-4B30-9706-385BBDB23355}" presName="connectorText" presStyleLbl="sibTrans2D1" presStyleIdx="0" presStyleCnt="5"/>
      <dgm:spPr/>
    </dgm:pt>
    <dgm:pt modelId="{721281BC-A299-454F-8851-71BD687D1CA0}" type="pres">
      <dgm:prSet presAssocID="{DECFD053-35E4-4757-AA0C-C6959A1ECE8A}" presName="node" presStyleLbl="node1" presStyleIdx="1" presStyleCnt="6">
        <dgm:presLayoutVars>
          <dgm:bulletEnabled val="1"/>
        </dgm:presLayoutVars>
      </dgm:prSet>
      <dgm:spPr/>
    </dgm:pt>
    <dgm:pt modelId="{00F9E623-D64D-495D-B014-71D80D514FBB}" type="pres">
      <dgm:prSet presAssocID="{C73C1E26-BE2B-4E4F-A813-A194C69C4339}" presName="sibTrans" presStyleLbl="sibTrans2D1" presStyleIdx="1" presStyleCnt="5"/>
      <dgm:spPr/>
    </dgm:pt>
    <dgm:pt modelId="{1E86CA70-0D5C-4564-9BC5-5D116F332F63}" type="pres">
      <dgm:prSet presAssocID="{C73C1E26-BE2B-4E4F-A813-A194C69C4339}" presName="connectorText" presStyleLbl="sibTrans2D1" presStyleIdx="1" presStyleCnt="5"/>
      <dgm:spPr/>
    </dgm:pt>
    <dgm:pt modelId="{A1401F71-7F5F-4E68-AC97-7D8A7596B625}" type="pres">
      <dgm:prSet presAssocID="{A48BCCE4-734D-4183-AF2B-0DBE684355E1}" presName="node" presStyleLbl="node1" presStyleIdx="2" presStyleCnt="6">
        <dgm:presLayoutVars>
          <dgm:bulletEnabled val="1"/>
        </dgm:presLayoutVars>
      </dgm:prSet>
      <dgm:spPr/>
    </dgm:pt>
    <dgm:pt modelId="{FE476C81-41CF-4AE8-AE17-B95B62F5FE28}" type="pres">
      <dgm:prSet presAssocID="{91E90AF2-B301-4E4A-8F07-A2A28B4942B5}" presName="sibTrans" presStyleLbl="sibTrans2D1" presStyleIdx="2" presStyleCnt="5"/>
      <dgm:spPr/>
    </dgm:pt>
    <dgm:pt modelId="{9EF0AAC3-16D8-4E86-9803-5323B0F729F7}" type="pres">
      <dgm:prSet presAssocID="{91E90AF2-B301-4E4A-8F07-A2A28B4942B5}" presName="connectorText" presStyleLbl="sibTrans2D1" presStyleIdx="2" presStyleCnt="5"/>
      <dgm:spPr/>
    </dgm:pt>
    <dgm:pt modelId="{CBE4C666-3E60-4D01-BA0C-070198ECB0A4}" type="pres">
      <dgm:prSet presAssocID="{51DCAC7B-9523-470B-A0EC-39EA5144C491}" presName="node" presStyleLbl="node1" presStyleIdx="3" presStyleCnt="6">
        <dgm:presLayoutVars>
          <dgm:bulletEnabled val="1"/>
        </dgm:presLayoutVars>
      </dgm:prSet>
      <dgm:spPr/>
    </dgm:pt>
    <dgm:pt modelId="{ACC4894D-0026-43E5-BAA0-F1182DDEEEBC}" type="pres">
      <dgm:prSet presAssocID="{CC31BE29-361A-4D05-A684-365FD49762A8}" presName="sibTrans" presStyleLbl="sibTrans2D1" presStyleIdx="3" presStyleCnt="5"/>
      <dgm:spPr/>
    </dgm:pt>
    <dgm:pt modelId="{D6C09D35-BD28-4C7D-B0DE-EC891B4BD016}" type="pres">
      <dgm:prSet presAssocID="{CC31BE29-361A-4D05-A684-365FD49762A8}" presName="connectorText" presStyleLbl="sibTrans2D1" presStyleIdx="3" presStyleCnt="5"/>
      <dgm:spPr/>
    </dgm:pt>
    <dgm:pt modelId="{254DBAC7-21C4-4015-A196-E9672BAE13F4}" type="pres">
      <dgm:prSet presAssocID="{CCF4A63C-1AB7-447D-A9F5-CD5A31E01487}" presName="node" presStyleLbl="node1" presStyleIdx="4" presStyleCnt="6">
        <dgm:presLayoutVars>
          <dgm:bulletEnabled val="1"/>
        </dgm:presLayoutVars>
      </dgm:prSet>
      <dgm:spPr/>
    </dgm:pt>
    <dgm:pt modelId="{4C441A51-4D8D-469D-9838-D9D5B8ACBF89}" type="pres">
      <dgm:prSet presAssocID="{ADC8E82A-38A2-42D7-9B45-C30D7089420E}" presName="sibTrans" presStyleLbl="sibTrans2D1" presStyleIdx="4" presStyleCnt="5"/>
      <dgm:spPr/>
    </dgm:pt>
    <dgm:pt modelId="{FB6074A0-8364-4662-86E8-42037B0F6EBE}" type="pres">
      <dgm:prSet presAssocID="{ADC8E82A-38A2-42D7-9B45-C30D7089420E}" presName="connectorText" presStyleLbl="sibTrans2D1" presStyleIdx="4" presStyleCnt="5"/>
      <dgm:spPr/>
    </dgm:pt>
    <dgm:pt modelId="{7D00AF7F-A1CE-421A-8A12-5D5BB3162C28}" type="pres">
      <dgm:prSet presAssocID="{6B429599-E413-49F6-A043-07F285616B85}" presName="node" presStyleLbl="node1" presStyleIdx="5" presStyleCnt="6">
        <dgm:presLayoutVars>
          <dgm:bulletEnabled val="1"/>
        </dgm:presLayoutVars>
      </dgm:prSet>
      <dgm:spPr/>
    </dgm:pt>
  </dgm:ptLst>
  <dgm:cxnLst>
    <dgm:cxn modelId="{4BE9570E-2896-4883-94D9-0D164BFFD29F}" type="presOf" srcId="{91E90AF2-B301-4E4A-8F07-A2A28B4942B5}" destId="{FE476C81-41CF-4AE8-AE17-B95B62F5FE28}" srcOrd="0" destOrd="0" presId="urn:microsoft.com/office/officeart/2005/8/layout/process1"/>
    <dgm:cxn modelId="{220A5C0F-EF62-40BA-8E3E-B10267EDDA52}" type="presOf" srcId="{627318C2-20CB-4B30-9706-385BBDB23355}" destId="{C32C0BB7-5827-4773-B88C-FD667F9B5A5F}" srcOrd="0" destOrd="0" presId="urn:microsoft.com/office/officeart/2005/8/layout/process1"/>
    <dgm:cxn modelId="{772EEE1A-16C3-47B5-862B-7E28A91F56CA}" type="presOf" srcId="{A48BCCE4-734D-4183-AF2B-0DBE684355E1}" destId="{A1401F71-7F5F-4E68-AC97-7D8A7596B625}" srcOrd="0" destOrd="0" presId="urn:microsoft.com/office/officeart/2005/8/layout/process1"/>
    <dgm:cxn modelId="{92820435-50BC-476F-AF7D-DBDC4D78A9EF}" srcId="{3DD08063-3002-45C8-A9E2-803BEF1CF85D}" destId="{A48BCCE4-734D-4183-AF2B-0DBE684355E1}" srcOrd="2" destOrd="0" parTransId="{A32D15A1-3035-470E-AAF1-7570DA8707F9}" sibTransId="{91E90AF2-B301-4E4A-8F07-A2A28B4942B5}"/>
    <dgm:cxn modelId="{4465385F-9BC8-436E-A10A-2C92A8804315}" type="presOf" srcId="{CCF4A63C-1AB7-447D-A9F5-CD5A31E01487}" destId="{254DBAC7-21C4-4015-A196-E9672BAE13F4}" srcOrd="0" destOrd="0" presId="urn:microsoft.com/office/officeart/2005/8/layout/process1"/>
    <dgm:cxn modelId="{0E0EC763-5A3D-4DB9-B011-7C602C0E17E5}" type="presOf" srcId="{DECFD053-35E4-4757-AA0C-C6959A1ECE8A}" destId="{721281BC-A299-454F-8851-71BD687D1CA0}" srcOrd="0" destOrd="0" presId="urn:microsoft.com/office/officeart/2005/8/layout/process1"/>
    <dgm:cxn modelId="{970EF548-2A47-40ED-9CA3-56884734A0D0}" srcId="{3DD08063-3002-45C8-A9E2-803BEF1CF85D}" destId="{DECFD053-35E4-4757-AA0C-C6959A1ECE8A}" srcOrd="1" destOrd="0" parTransId="{11B70C83-BC06-4A64-895D-D726322BB376}" sibTransId="{C73C1E26-BE2B-4E4F-A813-A194C69C4339}"/>
    <dgm:cxn modelId="{2918C06B-B330-49FF-84BD-9959EF73EA59}" type="presOf" srcId="{627318C2-20CB-4B30-9706-385BBDB23355}" destId="{BD60B288-0185-44E5-90F2-C6C6DB126B2D}" srcOrd="1" destOrd="0" presId="urn:microsoft.com/office/officeart/2005/8/layout/process1"/>
    <dgm:cxn modelId="{45B0447C-8A51-4EE5-8305-DA0ADAAC3551}" type="presOf" srcId="{ADC8E82A-38A2-42D7-9B45-C30D7089420E}" destId="{4C441A51-4D8D-469D-9838-D9D5B8ACBF89}" srcOrd="0" destOrd="0" presId="urn:microsoft.com/office/officeart/2005/8/layout/process1"/>
    <dgm:cxn modelId="{21BEDF7E-2C12-4959-9534-522D82A2DEC2}" type="presOf" srcId="{CC31BE29-361A-4D05-A684-365FD49762A8}" destId="{D6C09D35-BD28-4C7D-B0DE-EC891B4BD016}" srcOrd="1" destOrd="0" presId="urn:microsoft.com/office/officeart/2005/8/layout/process1"/>
    <dgm:cxn modelId="{93F77087-ABD5-45E4-BF28-B217B0F409D4}" srcId="{3DD08063-3002-45C8-A9E2-803BEF1CF85D}" destId="{CCF4A63C-1AB7-447D-A9F5-CD5A31E01487}" srcOrd="4" destOrd="0" parTransId="{C8179743-350E-438E-AE0E-F62F61713B00}" sibTransId="{ADC8E82A-38A2-42D7-9B45-C30D7089420E}"/>
    <dgm:cxn modelId="{9746568D-BF8B-4992-AB7D-6F9A6A30E1DC}" type="presOf" srcId="{ADC8E82A-38A2-42D7-9B45-C30D7089420E}" destId="{FB6074A0-8364-4662-86E8-42037B0F6EBE}" srcOrd="1" destOrd="0" presId="urn:microsoft.com/office/officeart/2005/8/layout/process1"/>
    <dgm:cxn modelId="{344F478E-4CCA-41B4-9E95-93104E5E805A}" srcId="{3DD08063-3002-45C8-A9E2-803BEF1CF85D}" destId="{51DCAC7B-9523-470B-A0EC-39EA5144C491}" srcOrd="3" destOrd="0" parTransId="{A3F5DECD-CEB3-4B6F-A1C2-70AB39DDF0F0}" sibTransId="{CC31BE29-361A-4D05-A684-365FD49762A8}"/>
    <dgm:cxn modelId="{8957CE8E-93BF-4ACF-93C1-03D9A3C5999C}" type="presOf" srcId="{CC31BE29-361A-4D05-A684-365FD49762A8}" destId="{ACC4894D-0026-43E5-BAA0-F1182DDEEEBC}" srcOrd="0" destOrd="0" presId="urn:microsoft.com/office/officeart/2005/8/layout/process1"/>
    <dgm:cxn modelId="{6ED1229A-11F3-48D6-8E22-1C2982813246}" type="presOf" srcId="{91E90AF2-B301-4E4A-8F07-A2A28B4942B5}" destId="{9EF0AAC3-16D8-4E86-9803-5323B0F729F7}" srcOrd="1" destOrd="0" presId="urn:microsoft.com/office/officeart/2005/8/layout/process1"/>
    <dgm:cxn modelId="{21986EA4-BCD7-441B-A4D5-D7E05818004E}" type="presOf" srcId="{3DD08063-3002-45C8-A9E2-803BEF1CF85D}" destId="{57E71215-3846-46D9-ADE2-95365C9A72B2}" srcOrd="0" destOrd="0" presId="urn:microsoft.com/office/officeart/2005/8/layout/process1"/>
    <dgm:cxn modelId="{AFDBEAC2-5F03-496E-AC42-B9DD43FB6AC5}" srcId="{3DD08063-3002-45C8-A9E2-803BEF1CF85D}" destId="{6B429599-E413-49F6-A043-07F285616B85}" srcOrd="5" destOrd="0" parTransId="{61A4C2A6-D76F-4E95-8323-16CD35672A06}" sibTransId="{B81F426A-F6CB-42F9-A841-E6EC9026717D}"/>
    <dgm:cxn modelId="{2FEA52C7-21B5-48EE-A5E7-CD0FBB564C66}" type="presOf" srcId="{6B429599-E413-49F6-A043-07F285616B85}" destId="{7D00AF7F-A1CE-421A-8A12-5D5BB3162C28}" srcOrd="0" destOrd="0" presId="urn:microsoft.com/office/officeart/2005/8/layout/process1"/>
    <dgm:cxn modelId="{5F5F1BD1-6765-4D4C-9992-BA2BC342B3E2}" type="presOf" srcId="{51DCAC7B-9523-470B-A0EC-39EA5144C491}" destId="{CBE4C666-3E60-4D01-BA0C-070198ECB0A4}" srcOrd="0" destOrd="0" presId="urn:microsoft.com/office/officeart/2005/8/layout/process1"/>
    <dgm:cxn modelId="{E3146AEB-8DBB-40A0-9AEF-3A4660FD3594}" type="presOf" srcId="{C73C1E26-BE2B-4E4F-A813-A194C69C4339}" destId="{1E86CA70-0D5C-4564-9BC5-5D116F332F63}" srcOrd="1" destOrd="0" presId="urn:microsoft.com/office/officeart/2005/8/layout/process1"/>
    <dgm:cxn modelId="{7E9BC2F3-790F-4835-A738-231894821CC9}" type="presOf" srcId="{83900F4A-9939-465D-84F1-A451C14036AF}" destId="{B32AE530-D535-4AD4-87A7-C4F80A3BEA55}" srcOrd="0" destOrd="0" presId="urn:microsoft.com/office/officeart/2005/8/layout/process1"/>
    <dgm:cxn modelId="{9BB33AF9-012C-48CB-9233-A10453CEDA5A}" type="presOf" srcId="{C73C1E26-BE2B-4E4F-A813-A194C69C4339}" destId="{00F9E623-D64D-495D-B014-71D80D514FBB}" srcOrd="0" destOrd="0" presId="urn:microsoft.com/office/officeart/2005/8/layout/process1"/>
    <dgm:cxn modelId="{0A4C4BFF-B019-47DF-882C-A58EBB24BFF6}" srcId="{3DD08063-3002-45C8-A9E2-803BEF1CF85D}" destId="{83900F4A-9939-465D-84F1-A451C14036AF}" srcOrd="0" destOrd="0" parTransId="{84ACE756-7AFC-44C5-B94D-0DD3DEE37D5D}" sibTransId="{627318C2-20CB-4B30-9706-385BBDB23355}"/>
    <dgm:cxn modelId="{182C4826-02A3-4CC4-AF11-AFFF5CFDD8EC}" type="presParOf" srcId="{57E71215-3846-46D9-ADE2-95365C9A72B2}" destId="{B32AE530-D535-4AD4-87A7-C4F80A3BEA55}" srcOrd="0" destOrd="0" presId="urn:microsoft.com/office/officeart/2005/8/layout/process1"/>
    <dgm:cxn modelId="{78FCDB98-5330-4C6E-99B6-361F6D04C7D1}" type="presParOf" srcId="{57E71215-3846-46D9-ADE2-95365C9A72B2}" destId="{C32C0BB7-5827-4773-B88C-FD667F9B5A5F}" srcOrd="1" destOrd="0" presId="urn:microsoft.com/office/officeart/2005/8/layout/process1"/>
    <dgm:cxn modelId="{CA0E29EC-EC4B-4261-831A-69D4FE7C4942}" type="presParOf" srcId="{C32C0BB7-5827-4773-B88C-FD667F9B5A5F}" destId="{BD60B288-0185-44E5-90F2-C6C6DB126B2D}" srcOrd="0" destOrd="0" presId="urn:microsoft.com/office/officeart/2005/8/layout/process1"/>
    <dgm:cxn modelId="{96AACA7A-7E65-45D2-974A-C795D7C3FE5E}" type="presParOf" srcId="{57E71215-3846-46D9-ADE2-95365C9A72B2}" destId="{721281BC-A299-454F-8851-71BD687D1CA0}" srcOrd="2" destOrd="0" presId="urn:microsoft.com/office/officeart/2005/8/layout/process1"/>
    <dgm:cxn modelId="{E78684F2-3227-4215-BE6C-4E0487D095D8}" type="presParOf" srcId="{57E71215-3846-46D9-ADE2-95365C9A72B2}" destId="{00F9E623-D64D-495D-B014-71D80D514FBB}" srcOrd="3" destOrd="0" presId="urn:microsoft.com/office/officeart/2005/8/layout/process1"/>
    <dgm:cxn modelId="{47A20233-6C05-4EF3-B9E6-75815EB88293}" type="presParOf" srcId="{00F9E623-D64D-495D-B014-71D80D514FBB}" destId="{1E86CA70-0D5C-4564-9BC5-5D116F332F63}" srcOrd="0" destOrd="0" presId="urn:microsoft.com/office/officeart/2005/8/layout/process1"/>
    <dgm:cxn modelId="{7FEE6C98-2934-4BD2-A260-0BD25C99CF19}" type="presParOf" srcId="{57E71215-3846-46D9-ADE2-95365C9A72B2}" destId="{A1401F71-7F5F-4E68-AC97-7D8A7596B625}" srcOrd="4" destOrd="0" presId="urn:microsoft.com/office/officeart/2005/8/layout/process1"/>
    <dgm:cxn modelId="{62BCF1B5-F728-4B72-A9CC-06EDB98F29E4}" type="presParOf" srcId="{57E71215-3846-46D9-ADE2-95365C9A72B2}" destId="{FE476C81-41CF-4AE8-AE17-B95B62F5FE28}" srcOrd="5" destOrd="0" presId="urn:microsoft.com/office/officeart/2005/8/layout/process1"/>
    <dgm:cxn modelId="{21E7D73B-26AC-4D33-9596-AD536E1BEA62}" type="presParOf" srcId="{FE476C81-41CF-4AE8-AE17-B95B62F5FE28}" destId="{9EF0AAC3-16D8-4E86-9803-5323B0F729F7}" srcOrd="0" destOrd="0" presId="urn:microsoft.com/office/officeart/2005/8/layout/process1"/>
    <dgm:cxn modelId="{5BBC8548-F814-4A46-9BFF-A8C52A3DB577}" type="presParOf" srcId="{57E71215-3846-46D9-ADE2-95365C9A72B2}" destId="{CBE4C666-3E60-4D01-BA0C-070198ECB0A4}" srcOrd="6" destOrd="0" presId="urn:microsoft.com/office/officeart/2005/8/layout/process1"/>
    <dgm:cxn modelId="{D53ABF72-13EA-46CD-B8DB-D4A11B551BE3}" type="presParOf" srcId="{57E71215-3846-46D9-ADE2-95365C9A72B2}" destId="{ACC4894D-0026-43E5-BAA0-F1182DDEEEBC}" srcOrd="7" destOrd="0" presId="urn:microsoft.com/office/officeart/2005/8/layout/process1"/>
    <dgm:cxn modelId="{17EC587E-34A6-4DDA-917C-A5A51F92BD0E}" type="presParOf" srcId="{ACC4894D-0026-43E5-BAA0-F1182DDEEEBC}" destId="{D6C09D35-BD28-4C7D-B0DE-EC891B4BD016}" srcOrd="0" destOrd="0" presId="urn:microsoft.com/office/officeart/2005/8/layout/process1"/>
    <dgm:cxn modelId="{CE7A0DF0-5560-40AC-B162-B4DEEB8812DC}" type="presParOf" srcId="{57E71215-3846-46D9-ADE2-95365C9A72B2}" destId="{254DBAC7-21C4-4015-A196-E9672BAE13F4}" srcOrd="8" destOrd="0" presId="urn:microsoft.com/office/officeart/2005/8/layout/process1"/>
    <dgm:cxn modelId="{9B30A601-DECA-4FC9-96DD-A20676EBE148}" type="presParOf" srcId="{57E71215-3846-46D9-ADE2-95365C9A72B2}" destId="{4C441A51-4D8D-469D-9838-D9D5B8ACBF89}" srcOrd="9" destOrd="0" presId="urn:microsoft.com/office/officeart/2005/8/layout/process1"/>
    <dgm:cxn modelId="{B4A36D80-D879-478E-AC97-DD9B4A9B2122}" type="presParOf" srcId="{4C441A51-4D8D-469D-9838-D9D5B8ACBF89}" destId="{FB6074A0-8364-4662-86E8-42037B0F6EBE}" srcOrd="0" destOrd="0" presId="urn:microsoft.com/office/officeart/2005/8/layout/process1"/>
    <dgm:cxn modelId="{7DE67B77-F6F7-4D4B-B4BD-46D26CB94F00}" type="presParOf" srcId="{57E71215-3846-46D9-ADE2-95365C9A72B2}" destId="{7D00AF7F-A1CE-421A-8A12-5D5BB3162C28}"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08063-3002-45C8-A9E2-803BEF1CF85D}" type="doc">
      <dgm:prSet loTypeId="urn:microsoft.com/office/officeart/2005/8/layout/process1" loCatId="process" qsTypeId="urn:microsoft.com/office/officeart/2005/8/quickstyle/simple1" qsCatId="simple" csTypeId="urn:microsoft.com/office/officeart/2005/8/colors/accent1_2" csCatId="accent1" phldr="1"/>
      <dgm:spPr/>
    </dgm:pt>
    <dgm:pt modelId="{83900F4A-9939-465D-84F1-A451C14036AF}">
      <dgm:prSet phldrT="[Text]"/>
      <dgm:spPr/>
      <dgm:t>
        <a:bodyPr/>
        <a:lstStyle/>
        <a:p>
          <a:r>
            <a:rPr lang="en-US"/>
            <a:t>Clinician orders MRI for patient</a:t>
          </a:r>
        </a:p>
      </dgm:t>
    </dgm:pt>
    <dgm:pt modelId="{84ACE756-7AFC-44C5-B94D-0DD3DEE37D5D}" type="parTrans" cxnId="{0A4C4BFF-B019-47DF-882C-A58EBB24BFF6}">
      <dgm:prSet/>
      <dgm:spPr/>
      <dgm:t>
        <a:bodyPr/>
        <a:lstStyle/>
        <a:p>
          <a:endParaRPr lang="en-US"/>
        </a:p>
      </dgm:t>
    </dgm:pt>
    <dgm:pt modelId="{627318C2-20CB-4B30-9706-385BBDB23355}" type="sibTrans" cxnId="{0A4C4BFF-B019-47DF-882C-A58EBB24BFF6}">
      <dgm:prSet/>
      <dgm:spPr/>
      <dgm:t>
        <a:bodyPr/>
        <a:lstStyle/>
        <a:p>
          <a:endParaRPr lang="en-US"/>
        </a:p>
      </dgm:t>
    </dgm:pt>
    <dgm:pt modelId="{DECFD053-35E4-4757-AA0C-C6959A1ECE8A}">
      <dgm:prSet phldrT="[Text]"/>
      <dgm:spPr/>
      <dgm:t>
        <a:bodyPr/>
        <a:lstStyle/>
        <a:p>
          <a:r>
            <a:rPr lang="en-US"/>
            <a:t>Patient’s insurance requires PA before covering MRI </a:t>
          </a:r>
        </a:p>
      </dgm:t>
    </dgm:pt>
    <dgm:pt modelId="{11B70C83-BC06-4A64-895D-D726322BB376}" type="parTrans" cxnId="{970EF548-2A47-40ED-9CA3-56884734A0D0}">
      <dgm:prSet/>
      <dgm:spPr/>
      <dgm:t>
        <a:bodyPr/>
        <a:lstStyle/>
        <a:p>
          <a:endParaRPr lang="en-US"/>
        </a:p>
      </dgm:t>
    </dgm:pt>
    <dgm:pt modelId="{C73C1E26-BE2B-4E4F-A813-A194C69C4339}" type="sibTrans" cxnId="{970EF548-2A47-40ED-9CA3-56884734A0D0}">
      <dgm:prSet/>
      <dgm:spPr/>
      <dgm:t>
        <a:bodyPr/>
        <a:lstStyle/>
        <a:p>
          <a:endParaRPr lang="en-US"/>
        </a:p>
      </dgm:t>
    </dgm:pt>
    <dgm:pt modelId="{A48BCCE4-734D-4183-AF2B-0DBE684355E1}">
      <dgm:prSet phldrT="[Text]"/>
      <dgm:spPr/>
      <dgm:t>
        <a:bodyPr/>
        <a:lstStyle/>
        <a:p>
          <a:r>
            <a:rPr lang="en-US"/>
            <a:t>Clinician or office staff submit paperwork</a:t>
          </a:r>
        </a:p>
      </dgm:t>
    </dgm:pt>
    <dgm:pt modelId="{A32D15A1-3035-470E-AAF1-7570DA8707F9}" type="parTrans" cxnId="{92820435-50BC-476F-AF7D-DBDC4D78A9EF}">
      <dgm:prSet/>
      <dgm:spPr/>
      <dgm:t>
        <a:bodyPr/>
        <a:lstStyle/>
        <a:p>
          <a:endParaRPr lang="en-US"/>
        </a:p>
      </dgm:t>
    </dgm:pt>
    <dgm:pt modelId="{91E90AF2-B301-4E4A-8F07-A2A28B4942B5}" type="sibTrans" cxnId="{92820435-50BC-476F-AF7D-DBDC4D78A9EF}">
      <dgm:prSet/>
      <dgm:spPr/>
      <dgm:t>
        <a:bodyPr/>
        <a:lstStyle/>
        <a:p>
          <a:endParaRPr lang="en-US"/>
        </a:p>
      </dgm:t>
    </dgm:pt>
    <dgm:pt modelId="{51DCAC7B-9523-470B-A0EC-39EA5144C491}">
      <dgm:prSet phldrT="[Text]"/>
      <dgm:spPr/>
      <dgm:t>
        <a:bodyPr/>
        <a:lstStyle/>
        <a:p>
          <a:r>
            <a:rPr lang="en-US"/>
            <a:t>Insurance company reviews request</a:t>
          </a:r>
        </a:p>
      </dgm:t>
    </dgm:pt>
    <dgm:pt modelId="{A3F5DECD-CEB3-4B6F-A1C2-70AB39DDF0F0}" type="parTrans" cxnId="{344F478E-4CCA-41B4-9E95-93104E5E805A}">
      <dgm:prSet/>
      <dgm:spPr/>
      <dgm:t>
        <a:bodyPr/>
        <a:lstStyle/>
        <a:p>
          <a:endParaRPr lang="en-US"/>
        </a:p>
      </dgm:t>
    </dgm:pt>
    <dgm:pt modelId="{CC31BE29-361A-4D05-A684-365FD49762A8}" type="sibTrans" cxnId="{344F478E-4CCA-41B4-9E95-93104E5E805A}">
      <dgm:prSet/>
      <dgm:spPr/>
      <dgm:t>
        <a:bodyPr/>
        <a:lstStyle/>
        <a:p>
          <a:endParaRPr lang="en-US"/>
        </a:p>
      </dgm:t>
    </dgm:pt>
    <dgm:pt modelId="{CCF4A63C-1AB7-447D-A9F5-CD5A31E01487}">
      <dgm:prSet phldrT="[Text]"/>
      <dgm:spPr/>
      <dgm:t>
        <a:bodyPr/>
        <a:lstStyle/>
        <a:p>
          <a:r>
            <a:rPr lang="en-US"/>
            <a:t>Insurance company issues approval or denial</a:t>
          </a:r>
        </a:p>
      </dgm:t>
    </dgm:pt>
    <dgm:pt modelId="{C8179743-350E-438E-AE0E-F62F61713B00}" type="parTrans" cxnId="{93F77087-ABD5-45E4-BF28-B217B0F409D4}">
      <dgm:prSet/>
      <dgm:spPr/>
      <dgm:t>
        <a:bodyPr/>
        <a:lstStyle/>
        <a:p>
          <a:endParaRPr lang="en-US"/>
        </a:p>
      </dgm:t>
    </dgm:pt>
    <dgm:pt modelId="{ADC8E82A-38A2-42D7-9B45-C30D7089420E}" type="sibTrans" cxnId="{93F77087-ABD5-45E4-BF28-B217B0F409D4}">
      <dgm:prSet/>
      <dgm:spPr/>
      <dgm:t>
        <a:bodyPr/>
        <a:lstStyle/>
        <a:p>
          <a:endParaRPr lang="en-US"/>
        </a:p>
      </dgm:t>
    </dgm:pt>
    <dgm:pt modelId="{6B429599-E413-49F6-A043-07F285616B85}">
      <dgm:prSet phldrT="[Text]"/>
      <dgm:spPr/>
      <dgm:t>
        <a:bodyPr/>
        <a:lstStyle/>
        <a:p>
          <a:r>
            <a:rPr lang="en-US"/>
            <a:t>Patient gets MRI or, if PA is denied, decision may be appealed</a:t>
          </a:r>
        </a:p>
      </dgm:t>
    </dgm:pt>
    <dgm:pt modelId="{61A4C2A6-D76F-4E95-8323-16CD35672A06}" type="parTrans" cxnId="{AFDBEAC2-5F03-496E-AC42-B9DD43FB6AC5}">
      <dgm:prSet/>
      <dgm:spPr/>
      <dgm:t>
        <a:bodyPr/>
        <a:lstStyle/>
        <a:p>
          <a:endParaRPr lang="en-US"/>
        </a:p>
      </dgm:t>
    </dgm:pt>
    <dgm:pt modelId="{B81F426A-F6CB-42F9-A841-E6EC9026717D}" type="sibTrans" cxnId="{AFDBEAC2-5F03-496E-AC42-B9DD43FB6AC5}">
      <dgm:prSet/>
      <dgm:spPr/>
      <dgm:t>
        <a:bodyPr/>
        <a:lstStyle/>
        <a:p>
          <a:endParaRPr lang="en-US"/>
        </a:p>
      </dgm:t>
    </dgm:pt>
    <dgm:pt modelId="{57E71215-3846-46D9-ADE2-95365C9A72B2}" type="pres">
      <dgm:prSet presAssocID="{3DD08063-3002-45C8-A9E2-803BEF1CF85D}" presName="Name0" presStyleCnt="0">
        <dgm:presLayoutVars>
          <dgm:dir/>
          <dgm:resizeHandles val="exact"/>
        </dgm:presLayoutVars>
      </dgm:prSet>
      <dgm:spPr/>
    </dgm:pt>
    <dgm:pt modelId="{B32AE530-D535-4AD4-87A7-C4F80A3BEA55}" type="pres">
      <dgm:prSet presAssocID="{83900F4A-9939-465D-84F1-A451C14036AF}" presName="node" presStyleLbl="node1" presStyleIdx="0" presStyleCnt="6">
        <dgm:presLayoutVars>
          <dgm:bulletEnabled val="1"/>
        </dgm:presLayoutVars>
      </dgm:prSet>
      <dgm:spPr/>
    </dgm:pt>
    <dgm:pt modelId="{C32C0BB7-5827-4773-B88C-FD667F9B5A5F}" type="pres">
      <dgm:prSet presAssocID="{627318C2-20CB-4B30-9706-385BBDB23355}" presName="sibTrans" presStyleLbl="sibTrans2D1" presStyleIdx="0" presStyleCnt="5"/>
      <dgm:spPr/>
    </dgm:pt>
    <dgm:pt modelId="{BD60B288-0185-44E5-90F2-C6C6DB126B2D}" type="pres">
      <dgm:prSet presAssocID="{627318C2-20CB-4B30-9706-385BBDB23355}" presName="connectorText" presStyleLbl="sibTrans2D1" presStyleIdx="0" presStyleCnt="5"/>
      <dgm:spPr/>
    </dgm:pt>
    <dgm:pt modelId="{721281BC-A299-454F-8851-71BD687D1CA0}" type="pres">
      <dgm:prSet presAssocID="{DECFD053-35E4-4757-AA0C-C6959A1ECE8A}" presName="node" presStyleLbl="node1" presStyleIdx="1" presStyleCnt="6">
        <dgm:presLayoutVars>
          <dgm:bulletEnabled val="1"/>
        </dgm:presLayoutVars>
      </dgm:prSet>
      <dgm:spPr/>
    </dgm:pt>
    <dgm:pt modelId="{00F9E623-D64D-495D-B014-71D80D514FBB}" type="pres">
      <dgm:prSet presAssocID="{C73C1E26-BE2B-4E4F-A813-A194C69C4339}" presName="sibTrans" presStyleLbl="sibTrans2D1" presStyleIdx="1" presStyleCnt="5"/>
      <dgm:spPr/>
    </dgm:pt>
    <dgm:pt modelId="{1E86CA70-0D5C-4564-9BC5-5D116F332F63}" type="pres">
      <dgm:prSet presAssocID="{C73C1E26-BE2B-4E4F-A813-A194C69C4339}" presName="connectorText" presStyleLbl="sibTrans2D1" presStyleIdx="1" presStyleCnt="5"/>
      <dgm:spPr/>
    </dgm:pt>
    <dgm:pt modelId="{A1401F71-7F5F-4E68-AC97-7D8A7596B625}" type="pres">
      <dgm:prSet presAssocID="{A48BCCE4-734D-4183-AF2B-0DBE684355E1}" presName="node" presStyleLbl="node1" presStyleIdx="2" presStyleCnt="6">
        <dgm:presLayoutVars>
          <dgm:bulletEnabled val="1"/>
        </dgm:presLayoutVars>
      </dgm:prSet>
      <dgm:spPr/>
    </dgm:pt>
    <dgm:pt modelId="{FE476C81-41CF-4AE8-AE17-B95B62F5FE28}" type="pres">
      <dgm:prSet presAssocID="{91E90AF2-B301-4E4A-8F07-A2A28B4942B5}" presName="sibTrans" presStyleLbl="sibTrans2D1" presStyleIdx="2" presStyleCnt="5"/>
      <dgm:spPr/>
    </dgm:pt>
    <dgm:pt modelId="{9EF0AAC3-16D8-4E86-9803-5323B0F729F7}" type="pres">
      <dgm:prSet presAssocID="{91E90AF2-B301-4E4A-8F07-A2A28B4942B5}" presName="connectorText" presStyleLbl="sibTrans2D1" presStyleIdx="2" presStyleCnt="5"/>
      <dgm:spPr/>
    </dgm:pt>
    <dgm:pt modelId="{CBE4C666-3E60-4D01-BA0C-070198ECB0A4}" type="pres">
      <dgm:prSet presAssocID="{51DCAC7B-9523-470B-A0EC-39EA5144C491}" presName="node" presStyleLbl="node1" presStyleIdx="3" presStyleCnt="6">
        <dgm:presLayoutVars>
          <dgm:bulletEnabled val="1"/>
        </dgm:presLayoutVars>
      </dgm:prSet>
      <dgm:spPr/>
    </dgm:pt>
    <dgm:pt modelId="{ACC4894D-0026-43E5-BAA0-F1182DDEEEBC}" type="pres">
      <dgm:prSet presAssocID="{CC31BE29-361A-4D05-A684-365FD49762A8}" presName="sibTrans" presStyleLbl="sibTrans2D1" presStyleIdx="3" presStyleCnt="5"/>
      <dgm:spPr/>
    </dgm:pt>
    <dgm:pt modelId="{D6C09D35-BD28-4C7D-B0DE-EC891B4BD016}" type="pres">
      <dgm:prSet presAssocID="{CC31BE29-361A-4D05-A684-365FD49762A8}" presName="connectorText" presStyleLbl="sibTrans2D1" presStyleIdx="3" presStyleCnt="5"/>
      <dgm:spPr/>
    </dgm:pt>
    <dgm:pt modelId="{254DBAC7-21C4-4015-A196-E9672BAE13F4}" type="pres">
      <dgm:prSet presAssocID="{CCF4A63C-1AB7-447D-A9F5-CD5A31E01487}" presName="node" presStyleLbl="node1" presStyleIdx="4" presStyleCnt="6">
        <dgm:presLayoutVars>
          <dgm:bulletEnabled val="1"/>
        </dgm:presLayoutVars>
      </dgm:prSet>
      <dgm:spPr/>
    </dgm:pt>
    <dgm:pt modelId="{4C441A51-4D8D-469D-9838-D9D5B8ACBF89}" type="pres">
      <dgm:prSet presAssocID="{ADC8E82A-38A2-42D7-9B45-C30D7089420E}" presName="sibTrans" presStyleLbl="sibTrans2D1" presStyleIdx="4" presStyleCnt="5"/>
      <dgm:spPr/>
    </dgm:pt>
    <dgm:pt modelId="{FB6074A0-8364-4662-86E8-42037B0F6EBE}" type="pres">
      <dgm:prSet presAssocID="{ADC8E82A-38A2-42D7-9B45-C30D7089420E}" presName="connectorText" presStyleLbl="sibTrans2D1" presStyleIdx="4" presStyleCnt="5"/>
      <dgm:spPr/>
    </dgm:pt>
    <dgm:pt modelId="{7D00AF7F-A1CE-421A-8A12-5D5BB3162C28}" type="pres">
      <dgm:prSet presAssocID="{6B429599-E413-49F6-A043-07F285616B85}" presName="node" presStyleLbl="node1" presStyleIdx="5" presStyleCnt="6">
        <dgm:presLayoutVars>
          <dgm:bulletEnabled val="1"/>
        </dgm:presLayoutVars>
      </dgm:prSet>
      <dgm:spPr/>
    </dgm:pt>
  </dgm:ptLst>
  <dgm:cxnLst>
    <dgm:cxn modelId="{4BE9570E-2896-4883-94D9-0D164BFFD29F}" type="presOf" srcId="{91E90AF2-B301-4E4A-8F07-A2A28B4942B5}" destId="{FE476C81-41CF-4AE8-AE17-B95B62F5FE28}" srcOrd="0" destOrd="0" presId="urn:microsoft.com/office/officeart/2005/8/layout/process1"/>
    <dgm:cxn modelId="{220A5C0F-EF62-40BA-8E3E-B10267EDDA52}" type="presOf" srcId="{627318C2-20CB-4B30-9706-385BBDB23355}" destId="{C32C0BB7-5827-4773-B88C-FD667F9B5A5F}" srcOrd="0" destOrd="0" presId="urn:microsoft.com/office/officeart/2005/8/layout/process1"/>
    <dgm:cxn modelId="{772EEE1A-16C3-47B5-862B-7E28A91F56CA}" type="presOf" srcId="{A48BCCE4-734D-4183-AF2B-0DBE684355E1}" destId="{A1401F71-7F5F-4E68-AC97-7D8A7596B625}" srcOrd="0" destOrd="0" presId="urn:microsoft.com/office/officeart/2005/8/layout/process1"/>
    <dgm:cxn modelId="{92820435-50BC-476F-AF7D-DBDC4D78A9EF}" srcId="{3DD08063-3002-45C8-A9E2-803BEF1CF85D}" destId="{A48BCCE4-734D-4183-AF2B-0DBE684355E1}" srcOrd="2" destOrd="0" parTransId="{A32D15A1-3035-470E-AAF1-7570DA8707F9}" sibTransId="{91E90AF2-B301-4E4A-8F07-A2A28B4942B5}"/>
    <dgm:cxn modelId="{4465385F-9BC8-436E-A10A-2C92A8804315}" type="presOf" srcId="{CCF4A63C-1AB7-447D-A9F5-CD5A31E01487}" destId="{254DBAC7-21C4-4015-A196-E9672BAE13F4}" srcOrd="0" destOrd="0" presId="urn:microsoft.com/office/officeart/2005/8/layout/process1"/>
    <dgm:cxn modelId="{0E0EC763-5A3D-4DB9-B011-7C602C0E17E5}" type="presOf" srcId="{DECFD053-35E4-4757-AA0C-C6959A1ECE8A}" destId="{721281BC-A299-454F-8851-71BD687D1CA0}" srcOrd="0" destOrd="0" presId="urn:microsoft.com/office/officeart/2005/8/layout/process1"/>
    <dgm:cxn modelId="{970EF548-2A47-40ED-9CA3-56884734A0D0}" srcId="{3DD08063-3002-45C8-A9E2-803BEF1CF85D}" destId="{DECFD053-35E4-4757-AA0C-C6959A1ECE8A}" srcOrd="1" destOrd="0" parTransId="{11B70C83-BC06-4A64-895D-D726322BB376}" sibTransId="{C73C1E26-BE2B-4E4F-A813-A194C69C4339}"/>
    <dgm:cxn modelId="{2918C06B-B330-49FF-84BD-9959EF73EA59}" type="presOf" srcId="{627318C2-20CB-4B30-9706-385BBDB23355}" destId="{BD60B288-0185-44E5-90F2-C6C6DB126B2D}" srcOrd="1" destOrd="0" presId="urn:microsoft.com/office/officeart/2005/8/layout/process1"/>
    <dgm:cxn modelId="{45B0447C-8A51-4EE5-8305-DA0ADAAC3551}" type="presOf" srcId="{ADC8E82A-38A2-42D7-9B45-C30D7089420E}" destId="{4C441A51-4D8D-469D-9838-D9D5B8ACBF89}" srcOrd="0" destOrd="0" presId="urn:microsoft.com/office/officeart/2005/8/layout/process1"/>
    <dgm:cxn modelId="{21BEDF7E-2C12-4959-9534-522D82A2DEC2}" type="presOf" srcId="{CC31BE29-361A-4D05-A684-365FD49762A8}" destId="{D6C09D35-BD28-4C7D-B0DE-EC891B4BD016}" srcOrd="1" destOrd="0" presId="urn:microsoft.com/office/officeart/2005/8/layout/process1"/>
    <dgm:cxn modelId="{93F77087-ABD5-45E4-BF28-B217B0F409D4}" srcId="{3DD08063-3002-45C8-A9E2-803BEF1CF85D}" destId="{CCF4A63C-1AB7-447D-A9F5-CD5A31E01487}" srcOrd="4" destOrd="0" parTransId="{C8179743-350E-438E-AE0E-F62F61713B00}" sibTransId="{ADC8E82A-38A2-42D7-9B45-C30D7089420E}"/>
    <dgm:cxn modelId="{9746568D-BF8B-4992-AB7D-6F9A6A30E1DC}" type="presOf" srcId="{ADC8E82A-38A2-42D7-9B45-C30D7089420E}" destId="{FB6074A0-8364-4662-86E8-42037B0F6EBE}" srcOrd="1" destOrd="0" presId="urn:microsoft.com/office/officeart/2005/8/layout/process1"/>
    <dgm:cxn modelId="{344F478E-4CCA-41B4-9E95-93104E5E805A}" srcId="{3DD08063-3002-45C8-A9E2-803BEF1CF85D}" destId="{51DCAC7B-9523-470B-A0EC-39EA5144C491}" srcOrd="3" destOrd="0" parTransId="{A3F5DECD-CEB3-4B6F-A1C2-70AB39DDF0F0}" sibTransId="{CC31BE29-361A-4D05-A684-365FD49762A8}"/>
    <dgm:cxn modelId="{8957CE8E-93BF-4ACF-93C1-03D9A3C5999C}" type="presOf" srcId="{CC31BE29-361A-4D05-A684-365FD49762A8}" destId="{ACC4894D-0026-43E5-BAA0-F1182DDEEEBC}" srcOrd="0" destOrd="0" presId="urn:microsoft.com/office/officeart/2005/8/layout/process1"/>
    <dgm:cxn modelId="{6ED1229A-11F3-48D6-8E22-1C2982813246}" type="presOf" srcId="{91E90AF2-B301-4E4A-8F07-A2A28B4942B5}" destId="{9EF0AAC3-16D8-4E86-9803-5323B0F729F7}" srcOrd="1" destOrd="0" presId="urn:microsoft.com/office/officeart/2005/8/layout/process1"/>
    <dgm:cxn modelId="{21986EA4-BCD7-441B-A4D5-D7E05818004E}" type="presOf" srcId="{3DD08063-3002-45C8-A9E2-803BEF1CF85D}" destId="{57E71215-3846-46D9-ADE2-95365C9A72B2}" srcOrd="0" destOrd="0" presId="urn:microsoft.com/office/officeart/2005/8/layout/process1"/>
    <dgm:cxn modelId="{AFDBEAC2-5F03-496E-AC42-B9DD43FB6AC5}" srcId="{3DD08063-3002-45C8-A9E2-803BEF1CF85D}" destId="{6B429599-E413-49F6-A043-07F285616B85}" srcOrd="5" destOrd="0" parTransId="{61A4C2A6-D76F-4E95-8323-16CD35672A06}" sibTransId="{B81F426A-F6CB-42F9-A841-E6EC9026717D}"/>
    <dgm:cxn modelId="{2FEA52C7-21B5-48EE-A5E7-CD0FBB564C66}" type="presOf" srcId="{6B429599-E413-49F6-A043-07F285616B85}" destId="{7D00AF7F-A1CE-421A-8A12-5D5BB3162C28}" srcOrd="0" destOrd="0" presId="urn:microsoft.com/office/officeart/2005/8/layout/process1"/>
    <dgm:cxn modelId="{5F5F1BD1-6765-4D4C-9992-BA2BC342B3E2}" type="presOf" srcId="{51DCAC7B-9523-470B-A0EC-39EA5144C491}" destId="{CBE4C666-3E60-4D01-BA0C-070198ECB0A4}" srcOrd="0" destOrd="0" presId="urn:microsoft.com/office/officeart/2005/8/layout/process1"/>
    <dgm:cxn modelId="{E3146AEB-8DBB-40A0-9AEF-3A4660FD3594}" type="presOf" srcId="{C73C1E26-BE2B-4E4F-A813-A194C69C4339}" destId="{1E86CA70-0D5C-4564-9BC5-5D116F332F63}" srcOrd="1" destOrd="0" presId="urn:microsoft.com/office/officeart/2005/8/layout/process1"/>
    <dgm:cxn modelId="{7E9BC2F3-790F-4835-A738-231894821CC9}" type="presOf" srcId="{83900F4A-9939-465D-84F1-A451C14036AF}" destId="{B32AE530-D535-4AD4-87A7-C4F80A3BEA55}" srcOrd="0" destOrd="0" presId="urn:microsoft.com/office/officeart/2005/8/layout/process1"/>
    <dgm:cxn modelId="{9BB33AF9-012C-48CB-9233-A10453CEDA5A}" type="presOf" srcId="{C73C1E26-BE2B-4E4F-A813-A194C69C4339}" destId="{00F9E623-D64D-495D-B014-71D80D514FBB}" srcOrd="0" destOrd="0" presId="urn:microsoft.com/office/officeart/2005/8/layout/process1"/>
    <dgm:cxn modelId="{0A4C4BFF-B019-47DF-882C-A58EBB24BFF6}" srcId="{3DD08063-3002-45C8-A9E2-803BEF1CF85D}" destId="{83900F4A-9939-465D-84F1-A451C14036AF}" srcOrd="0" destOrd="0" parTransId="{84ACE756-7AFC-44C5-B94D-0DD3DEE37D5D}" sibTransId="{627318C2-20CB-4B30-9706-385BBDB23355}"/>
    <dgm:cxn modelId="{182C4826-02A3-4CC4-AF11-AFFF5CFDD8EC}" type="presParOf" srcId="{57E71215-3846-46D9-ADE2-95365C9A72B2}" destId="{B32AE530-D535-4AD4-87A7-C4F80A3BEA55}" srcOrd="0" destOrd="0" presId="urn:microsoft.com/office/officeart/2005/8/layout/process1"/>
    <dgm:cxn modelId="{78FCDB98-5330-4C6E-99B6-361F6D04C7D1}" type="presParOf" srcId="{57E71215-3846-46D9-ADE2-95365C9A72B2}" destId="{C32C0BB7-5827-4773-B88C-FD667F9B5A5F}" srcOrd="1" destOrd="0" presId="urn:microsoft.com/office/officeart/2005/8/layout/process1"/>
    <dgm:cxn modelId="{CA0E29EC-EC4B-4261-831A-69D4FE7C4942}" type="presParOf" srcId="{C32C0BB7-5827-4773-B88C-FD667F9B5A5F}" destId="{BD60B288-0185-44E5-90F2-C6C6DB126B2D}" srcOrd="0" destOrd="0" presId="urn:microsoft.com/office/officeart/2005/8/layout/process1"/>
    <dgm:cxn modelId="{96AACA7A-7E65-45D2-974A-C795D7C3FE5E}" type="presParOf" srcId="{57E71215-3846-46D9-ADE2-95365C9A72B2}" destId="{721281BC-A299-454F-8851-71BD687D1CA0}" srcOrd="2" destOrd="0" presId="urn:microsoft.com/office/officeart/2005/8/layout/process1"/>
    <dgm:cxn modelId="{E78684F2-3227-4215-BE6C-4E0487D095D8}" type="presParOf" srcId="{57E71215-3846-46D9-ADE2-95365C9A72B2}" destId="{00F9E623-D64D-495D-B014-71D80D514FBB}" srcOrd="3" destOrd="0" presId="urn:microsoft.com/office/officeart/2005/8/layout/process1"/>
    <dgm:cxn modelId="{47A20233-6C05-4EF3-B9E6-75815EB88293}" type="presParOf" srcId="{00F9E623-D64D-495D-B014-71D80D514FBB}" destId="{1E86CA70-0D5C-4564-9BC5-5D116F332F63}" srcOrd="0" destOrd="0" presId="urn:microsoft.com/office/officeart/2005/8/layout/process1"/>
    <dgm:cxn modelId="{7FEE6C98-2934-4BD2-A260-0BD25C99CF19}" type="presParOf" srcId="{57E71215-3846-46D9-ADE2-95365C9A72B2}" destId="{A1401F71-7F5F-4E68-AC97-7D8A7596B625}" srcOrd="4" destOrd="0" presId="urn:microsoft.com/office/officeart/2005/8/layout/process1"/>
    <dgm:cxn modelId="{62BCF1B5-F728-4B72-A9CC-06EDB98F29E4}" type="presParOf" srcId="{57E71215-3846-46D9-ADE2-95365C9A72B2}" destId="{FE476C81-41CF-4AE8-AE17-B95B62F5FE28}" srcOrd="5" destOrd="0" presId="urn:microsoft.com/office/officeart/2005/8/layout/process1"/>
    <dgm:cxn modelId="{21E7D73B-26AC-4D33-9596-AD536E1BEA62}" type="presParOf" srcId="{FE476C81-41CF-4AE8-AE17-B95B62F5FE28}" destId="{9EF0AAC3-16D8-4E86-9803-5323B0F729F7}" srcOrd="0" destOrd="0" presId="urn:microsoft.com/office/officeart/2005/8/layout/process1"/>
    <dgm:cxn modelId="{5BBC8548-F814-4A46-9BFF-A8C52A3DB577}" type="presParOf" srcId="{57E71215-3846-46D9-ADE2-95365C9A72B2}" destId="{CBE4C666-3E60-4D01-BA0C-070198ECB0A4}" srcOrd="6" destOrd="0" presId="urn:microsoft.com/office/officeart/2005/8/layout/process1"/>
    <dgm:cxn modelId="{D53ABF72-13EA-46CD-B8DB-D4A11B551BE3}" type="presParOf" srcId="{57E71215-3846-46D9-ADE2-95365C9A72B2}" destId="{ACC4894D-0026-43E5-BAA0-F1182DDEEEBC}" srcOrd="7" destOrd="0" presId="urn:microsoft.com/office/officeart/2005/8/layout/process1"/>
    <dgm:cxn modelId="{17EC587E-34A6-4DDA-917C-A5A51F92BD0E}" type="presParOf" srcId="{ACC4894D-0026-43E5-BAA0-F1182DDEEEBC}" destId="{D6C09D35-BD28-4C7D-B0DE-EC891B4BD016}" srcOrd="0" destOrd="0" presId="urn:microsoft.com/office/officeart/2005/8/layout/process1"/>
    <dgm:cxn modelId="{CE7A0DF0-5560-40AC-B162-B4DEEB8812DC}" type="presParOf" srcId="{57E71215-3846-46D9-ADE2-95365C9A72B2}" destId="{254DBAC7-21C4-4015-A196-E9672BAE13F4}" srcOrd="8" destOrd="0" presId="urn:microsoft.com/office/officeart/2005/8/layout/process1"/>
    <dgm:cxn modelId="{9B30A601-DECA-4FC9-96DD-A20676EBE148}" type="presParOf" srcId="{57E71215-3846-46D9-ADE2-95365C9A72B2}" destId="{4C441A51-4D8D-469D-9838-D9D5B8ACBF89}" srcOrd="9" destOrd="0" presId="urn:microsoft.com/office/officeart/2005/8/layout/process1"/>
    <dgm:cxn modelId="{B4A36D80-D879-478E-AC97-DD9B4A9B2122}" type="presParOf" srcId="{4C441A51-4D8D-469D-9838-D9D5B8ACBF89}" destId="{FB6074A0-8364-4662-86E8-42037B0F6EBE}" srcOrd="0" destOrd="0" presId="urn:microsoft.com/office/officeart/2005/8/layout/process1"/>
    <dgm:cxn modelId="{7DE67B77-F6F7-4D4B-B4BD-46D26CB94F00}" type="presParOf" srcId="{57E71215-3846-46D9-ADE2-95365C9A72B2}" destId="{7D00AF7F-A1CE-421A-8A12-5D5BB3162C28}"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AE530-D535-4AD4-87A7-C4F80A3BEA55}">
      <dsp:nvSpPr>
        <dsp:cNvPr id="0" name=""/>
        <dsp:cNvSpPr/>
      </dsp:nvSpPr>
      <dsp:spPr>
        <a:xfrm>
          <a:off x="0"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Clinician orders MRI for patient</a:t>
          </a:r>
        </a:p>
      </dsp:txBody>
      <dsp:txXfrm>
        <a:off x="30006" y="841919"/>
        <a:ext cx="964470" cy="1476711"/>
      </dsp:txXfrm>
    </dsp:sp>
    <dsp:sp modelId="{C32C0BB7-5827-4773-B88C-FD667F9B5A5F}">
      <dsp:nvSpPr>
        <dsp:cNvPr id="0" name=""/>
        <dsp:cNvSpPr/>
      </dsp:nvSpPr>
      <dsp:spPr>
        <a:xfrm>
          <a:off x="1126930"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26930" y="1504053"/>
        <a:ext cx="152033" cy="152443"/>
      </dsp:txXfrm>
    </dsp:sp>
    <dsp:sp modelId="{721281BC-A299-454F-8851-71BD687D1CA0}">
      <dsp:nvSpPr>
        <dsp:cNvPr id="0" name=""/>
        <dsp:cNvSpPr/>
      </dsp:nvSpPr>
      <dsp:spPr>
        <a:xfrm>
          <a:off x="1434275"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Patient’s insurance requires PA before covering MRI </a:t>
          </a:r>
        </a:p>
      </dsp:txBody>
      <dsp:txXfrm>
        <a:off x="1464281" y="841919"/>
        <a:ext cx="964470" cy="1476711"/>
      </dsp:txXfrm>
    </dsp:sp>
    <dsp:sp modelId="{00F9E623-D64D-495D-B014-71D80D514FBB}">
      <dsp:nvSpPr>
        <dsp:cNvPr id="0" name=""/>
        <dsp:cNvSpPr/>
      </dsp:nvSpPr>
      <dsp:spPr>
        <a:xfrm>
          <a:off x="2561206"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561206" y="1504053"/>
        <a:ext cx="152033" cy="152443"/>
      </dsp:txXfrm>
    </dsp:sp>
    <dsp:sp modelId="{A1401F71-7F5F-4E68-AC97-7D8A7596B625}">
      <dsp:nvSpPr>
        <dsp:cNvPr id="0" name=""/>
        <dsp:cNvSpPr/>
      </dsp:nvSpPr>
      <dsp:spPr>
        <a:xfrm>
          <a:off x="2868551"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Clinician or office staff submit paperwork</a:t>
          </a:r>
        </a:p>
      </dsp:txBody>
      <dsp:txXfrm>
        <a:off x="2898557" y="841919"/>
        <a:ext cx="964470" cy="1476711"/>
      </dsp:txXfrm>
    </dsp:sp>
    <dsp:sp modelId="{FE476C81-41CF-4AE8-AE17-B95B62F5FE28}">
      <dsp:nvSpPr>
        <dsp:cNvPr id="0" name=""/>
        <dsp:cNvSpPr/>
      </dsp:nvSpPr>
      <dsp:spPr>
        <a:xfrm>
          <a:off x="3995482"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995482" y="1504053"/>
        <a:ext cx="152033" cy="152443"/>
      </dsp:txXfrm>
    </dsp:sp>
    <dsp:sp modelId="{CBE4C666-3E60-4D01-BA0C-070198ECB0A4}">
      <dsp:nvSpPr>
        <dsp:cNvPr id="0" name=""/>
        <dsp:cNvSpPr/>
      </dsp:nvSpPr>
      <dsp:spPr>
        <a:xfrm>
          <a:off x="4302827"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Insurance company reviews request</a:t>
          </a:r>
        </a:p>
      </dsp:txBody>
      <dsp:txXfrm>
        <a:off x="4332833" y="841919"/>
        <a:ext cx="964470" cy="1476711"/>
      </dsp:txXfrm>
    </dsp:sp>
    <dsp:sp modelId="{ACC4894D-0026-43E5-BAA0-F1182DDEEEBC}">
      <dsp:nvSpPr>
        <dsp:cNvPr id="0" name=""/>
        <dsp:cNvSpPr/>
      </dsp:nvSpPr>
      <dsp:spPr>
        <a:xfrm>
          <a:off x="5429757"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429757" y="1504053"/>
        <a:ext cx="152033" cy="152443"/>
      </dsp:txXfrm>
    </dsp:sp>
    <dsp:sp modelId="{254DBAC7-21C4-4015-A196-E9672BAE13F4}">
      <dsp:nvSpPr>
        <dsp:cNvPr id="0" name=""/>
        <dsp:cNvSpPr/>
      </dsp:nvSpPr>
      <dsp:spPr>
        <a:xfrm>
          <a:off x="5737102"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Insurance company issues approval or denial</a:t>
          </a:r>
        </a:p>
      </dsp:txBody>
      <dsp:txXfrm>
        <a:off x="5767108" y="841919"/>
        <a:ext cx="964470" cy="1476711"/>
      </dsp:txXfrm>
    </dsp:sp>
    <dsp:sp modelId="{4C441A51-4D8D-469D-9838-D9D5B8ACBF89}">
      <dsp:nvSpPr>
        <dsp:cNvPr id="0" name=""/>
        <dsp:cNvSpPr/>
      </dsp:nvSpPr>
      <dsp:spPr>
        <a:xfrm>
          <a:off x="6864033"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864033" y="1504053"/>
        <a:ext cx="152033" cy="152443"/>
      </dsp:txXfrm>
    </dsp:sp>
    <dsp:sp modelId="{7D00AF7F-A1CE-421A-8A12-5D5BB3162C28}">
      <dsp:nvSpPr>
        <dsp:cNvPr id="0" name=""/>
        <dsp:cNvSpPr/>
      </dsp:nvSpPr>
      <dsp:spPr>
        <a:xfrm>
          <a:off x="7171378"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Patient gets MRI or, if PA is denied, decision may be appealed</a:t>
          </a:r>
        </a:p>
      </dsp:txBody>
      <dsp:txXfrm>
        <a:off x="7201384" y="841919"/>
        <a:ext cx="964470" cy="14767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AE530-D535-4AD4-87A7-C4F80A3BEA55}">
      <dsp:nvSpPr>
        <dsp:cNvPr id="0" name=""/>
        <dsp:cNvSpPr/>
      </dsp:nvSpPr>
      <dsp:spPr>
        <a:xfrm>
          <a:off x="0"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Clinician orders MRI for patient</a:t>
          </a:r>
        </a:p>
      </dsp:txBody>
      <dsp:txXfrm>
        <a:off x="30006" y="841919"/>
        <a:ext cx="964470" cy="1476711"/>
      </dsp:txXfrm>
    </dsp:sp>
    <dsp:sp modelId="{C32C0BB7-5827-4773-B88C-FD667F9B5A5F}">
      <dsp:nvSpPr>
        <dsp:cNvPr id="0" name=""/>
        <dsp:cNvSpPr/>
      </dsp:nvSpPr>
      <dsp:spPr>
        <a:xfrm>
          <a:off x="1126930"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26930" y="1504053"/>
        <a:ext cx="152033" cy="152443"/>
      </dsp:txXfrm>
    </dsp:sp>
    <dsp:sp modelId="{721281BC-A299-454F-8851-71BD687D1CA0}">
      <dsp:nvSpPr>
        <dsp:cNvPr id="0" name=""/>
        <dsp:cNvSpPr/>
      </dsp:nvSpPr>
      <dsp:spPr>
        <a:xfrm>
          <a:off x="1434275"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Patient’s insurance requires PA before covering MRI </a:t>
          </a:r>
        </a:p>
      </dsp:txBody>
      <dsp:txXfrm>
        <a:off x="1464281" y="841919"/>
        <a:ext cx="964470" cy="1476711"/>
      </dsp:txXfrm>
    </dsp:sp>
    <dsp:sp modelId="{00F9E623-D64D-495D-B014-71D80D514FBB}">
      <dsp:nvSpPr>
        <dsp:cNvPr id="0" name=""/>
        <dsp:cNvSpPr/>
      </dsp:nvSpPr>
      <dsp:spPr>
        <a:xfrm>
          <a:off x="2561206"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561206" y="1504053"/>
        <a:ext cx="152033" cy="152443"/>
      </dsp:txXfrm>
    </dsp:sp>
    <dsp:sp modelId="{A1401F71-7F5F-4E68-AC97-7D8A7596B625}">
      <dsp:nvSpPr>
        <dsp:cNvPr id="0" name=""/>
        <dsp:cNvSpPr/>
      </dsp:nvSpPr>
      <dsp:spPr>
        <a:xfrm>
          <a:off x="2868551"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Clinician or office staff submit paperwork</a:t>
          </a:r>
        </a:p>
      </dsp:txBody>
      <dsp:txXfrm>
        <a:off x="2898557" y="841919"/>
        <a:ext cx="964470" cy="1476711"/>
      </dsp:txXfrm>
    </dsp:sp>
    <dsp:sp modelId="{FE476C81-41CF-4AE8-AE17-B95B62F5FE28}">
      <dsp:nvSpPr>
        <dsp:cNvPr id="0" name=""/>
        <dsp:cNvSpPr/>
      </dsp:nvSpPr>
      <dsp:spPr>
        <a:xfrm>
          <a:off x="3995482"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995482" y="1504053"/>
        <a:ext cx="152033" cy="152443"/>
      </dsp:txXfrm>
    </dsp:sp>
    <dsp:sp modelId="{CBE4C666-3E60-4D01-BA0C-070198ECB0A4}">
      <dsp:nvSpPr>
        <dsp:cNvPr id="0" name=""/>
        <dsp:cNvSpPr/>
      </dsp:nvSpPr>
      <dsp:spPr>
        <a:xfrm>
          <a:off x="4302827"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Insurance company reviews request</a:t>
          </a:r>
        </a:p>
      </dsp:txBody>
      <dsp:txXfrm>
        <a:off x="4332833" y="841919"/>
        <a:ext cx="964470" cy="1476711"/>
      </dsp:txXfrm>
    </dsp:sp>
    <dsp:sp modelId="{ACC4894D-0026-43E5-BAA0-F1182DDEEEBC}">
      <dsp:nvSpPr>
        <dsp:cNvPr id="0" name=""/>
        <dsp:cNvSpPr/>
      </dsp:nvSpPr>
      <dsp:spPr>
        <a:xfrm>
          <a:off x="5429757"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429757" y="1504053"/>
        <a:ext cx="152033" cy="152443"/>
      </dsp:txXfrm>
    </dsp:sp>
    <dsp:sp modelId="{254DBAC7-21C4-4015-A196-E9672BAE13F4}">
      <dsp:nvSpPr>
        <dsp:cNvPr id="0" name=""/>
        <dsp:cNvSpPr/>
      </dsp:nvSpPr>
      <dsp:spPr>
        <a:xfrm>
          <a:off x="5737102"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Insurance company issues approval or denial</a:t>
          </a:r>
        </a:p>
      </dsp:txBody>
      <dsp:txXfrm>
        <a:off x="5767108" y="841919"/>
        <a:ext cx="964470" cy="1476711"/>
      </dsp:txXfrm>
    </dsp:sp>
    <dsp:sp modelId="{4C441A51-4D8D-469D-9838-D9D5B8ACBF89}">
      <dsp:nvSpPr>
        <dsp:cNvPr id="0" name=""/>
        <dsp:cNvSpPr/>
      </dsp:nvSpPr>
      <dsp:spPr>
        <a:xfrm>
          <a:off x="6864033"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864033" y="1504053"/>
        <a:ext cx="152033" cy="152443"/>
      </dsp:txXfrm>
    </dsp:sp>
    <dsp:sp modelId="{7D00AF7F-A1CE-421A-8A12-5D5BB3162C28}">
      <dsp:nvSpPr>
        <dsp:cNvPr id="0" name=""/>
        <dsp:cNvSpPr/>
      </dsp:nvSpPr>
      <dsp:spPr>
        <a:xfrm>
          <a:off x="7171378"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Patient gets MRI or, if PA is denied, decision may be appealed</a:t>
          </a:r>
        </a:p>
      </dsp:txBody>
      <dsp:txXfrm>
        <a:off x="7201384" y="841919"/>
        <a:ext cx="964470" cy="14767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AE530-D535-4AD4-87A7-C4F80A3BEA55}">
      <dsp:nvSpPr>
        <dsp:cNvPr id="0" name=""/>
        <dsp:cNvSpPr/>
      </dsp:nvSpPr>
      <dsp:spPr>
        <a:xfrm>
          <a:off x="0"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Clinician orders MRI for patient</a:t>
          </a:r>
        </a:p>
      </dsp:txBody>
      <dsp:txXfrm>
        <a:off x="30006" y="841919"/>
        <a:ext cx="964470" cy="1476711"/>
      </dsp:txXfrm>
    </dsp:sp>
    <dsp:sp modelId="{C32C0BB7-5827-4773-B88C-FD667F9B5A5F}">
      <dsp:nvSpPr>
        <dsp:cNvPr id="0" name=""/>
        <dsp:cNvSpPr/>
      </dsp:nvSpPr>
      <dsp:spPr>
        <a:xfrm>
          <a:off x="1126930"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26930" y="1504053"/>
        <a:ext cx="152033" cy="152443"/>
      </dsp:txXfrm>
    </dsp:sp>
    <dsp:sp modelId="{721281BC-A299-454F-8851-71BD687D1CA0}">
      <dsp:nvSpPr>
        <dsp:cNvPr id="0" name=""/>
        <dsp:cNvSpPr/>
      </dsp:nvSpPr>
      <dsp:spPr>
        <a:xfrm>
          <a:off x="1434275"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Patient’s insurance requires PA before covering MRI </a:t>
          </a:r>
        </a:p>
      </dsp:txBody>
      <dsp:txXfrm>
        <a:off x="1464281" y="841919"/>
        <a:ext cx="964470" cy="1476711"/>
      </dsp:txXfrm>
    </dsp:sp>
    <dsp:sp modelId="{00F9E623-D64D-495D-B014-71D80D514FBB}">
      <dsp:nvSpPr>
        <dsp:cNvPr id="0" name=""/>
        <dsp:cNvSpPr/>
      </dsp:nvSpPr>
      <dsp:spPr>
        <a:xfrm>
          <a:off x="2561206"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561206" y="1504053"/>
        <a:ext cx="152033" cy="152443"/>
      </dsp:txXfrm>
    </dsp:sp>
    <dsp:sp modelId="{A1401F71-7F5F-4E68-AC97-7D8A7596B625}">
      <dsp:nvSpPr>
        <dsp:cNvPr id="0" name=""/>
        <dsp:cNvSpPr/>
      </dsp:nvSpPr>
      <dsp:spPr>
        <a:xfrm>
          <a:off x="2868551"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Clinician or office staff submit paperwork</a:t>
          </a:r>
        </a:p>
      </dsp:txBody>
      <dsp:txXfrm>
        <a:off x="2898557" y="841919"/>
        <a:ext cx="964470" cy="1476711"/>
      </dsp:txXfrm>
    </dsp:sp>
    <dsp:sp modelId="{FE476C81-41CF-4AE8-AE17-B95B62F5FE28}">
      <dsp:nvSpPr>
        <dsp:cNvPr id="0" name=""/>
        <dsp:cNvSpPr/>
      </dsp:nvSpPr>
      <dsp:spPr>
        <a:xfrm>
          <a:off x="3995482"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995482" y="1504053"/>
        <a:ext cx="152033" cy="152443"/>
      </dsp:txXfrm>
    </dsp:sp>
    <dsp:sp modelId="{CBE4C666-3E60-4D01-BA0C-070198ECB0A4}">
      <dsp:nvSpPr>
        <dsp:cNvPr id="0" name=""/>
        <dsp:cNvSpPr/>
      </dsp:nvSpPr>
      <dsp:spPr>
        <a:xfrm>
          <a:off x="4302827"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Insurance company reviews request</a:t>
          </a:r>
        </a:p>
      </dsp:txBody>
      <dsp:txXfrm>
        <a:off x="4332833" y="841919"/>
        <a:ext cx="964470" cy="1476711"/>
      </dsp:txXfrm>
    </dsp:sp>
    <dsp:sp modelId="{ACC4894D-0026-43E5-BAA0-F1182DDEEEBC}">
      <dsp:nvSpPr>
        <dsp:cNvPr id="0" name=""/>
        <dsp:cNvSpPr/>
      </dsp:nvSpPr>
      <dsp:spPr>
        <a:xfrm>
          <a:off x="5429757"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429757" y="1504053"/>
        <a:ext cx="152033" cy="152443"/>
      </dsp:txXfrm>
    </dsp:sp>
    <dsp:sp modelId="{254DBAC7-21C4-4015-A196-E9672BAE13F4}">
      <dsp:nvSpPr>
        <dsp:cNvPr id="0" name=""/>
        <dsp:cNvSpPr/>
      </dsp:nvSpPr>
      <dsp:spPr>
        <a:xfrm>
          <a:off x="5737102"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Insurance company issues approval or denial</a:t>
          </a:r>
        </a:p>
      </dsp:txBody>
      <dsp:txXfrm>
        <a:off x="5767108" y="841919"/>
        <a:ext cx="964470" cy="1476711"/>
      </dsp:txXfrm>
    </dsp:sp>
    <dsp:sp modelId="{4C441A51-4D8D-469D-9838-D9D5B8ACBF89}">
      <dsp:nvSpPr>
        <dsp:cNvPr id="0" name=""/>
        <dsp:cNvSpPr/>
      </dsp:nvSpPr>
      <dsp:spPr>
        <a:xfrm>
          <a:off x="6864033" y="1453239"/>
          <a:ext cx="217190" cy="2540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864033" y="1504053"/>
        <a:ext cx="152033" cy="152443"/>
      </dsp:txXfrm>
    </dsp:sp>
    <dsp:sp modelId="{7D00AF7F-A1CE-421A-8A12-5D5BB3162C28}">
      <dsp:nvSpPr>
        <dsp:cNvPr id="0" name=""/>
        <dsp:cNvSpPr/>
      </dsp:nvSpPr>
      <dsp:spPr>
        <a:xfrm>
          <a:off x="7171378" y="811913"/>
          <a:ext cx="1024482" cy="153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Patient gets MRI or, if PA is denied, decision may be appealed</a:t>
          </a:r>
        </a:p>
      </dsp:txBody>
      <dsp:txXfrm>
        <a:off x="7201384" y="841919"/>
        <a:ext cx="964470" cy="14767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B2571F-2589-DE42-B689-6BB735CF2316}" type="datetimeFigureOut">
              <a:rPr lang="en-US" smtClean="0"/>
              <a:pPr/>
              <a:t>8/24/2023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2A9753-8715-9B49-BFCE-8C22D2B1F585}"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984343-EB77-1C4B-82F6-314F00E0EA56}" type="datetimeFigureOut">
              <a:rPr lang="en-US" smtClean="0"/>
              <a:pPr/>
              <a:t>8/24/2023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68D5C2-7323-A648-8077-91B028C19F2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welcome to the Healthcare Value Hub’s webinar on prior authorization and its impact on affordability. My name is Elise Lowry and I am a policy analyst here at the hub and I will be moderating today’s webinar. Prior authorization is a much-maligned topic in our health care system by many stakeholders. Today we will be looking at this process and how it impacts </a:t>
            </a:r>
            <a:r>
              <a:rPr lang="en-US"/>
              <a:t>consumer affordability.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8C7A8-D80B-44D2-8B23-305C04741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35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62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396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995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8199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310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797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80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8C7A8-D80B-44D2-8B23-305C04741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728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8C7A8-D80B-44D2-8B23-305C04741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26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84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housekeep before we begin. If you have any questions for our panels, please submit them in the Q&amp;A </a:t>
            </a:r>
            <a:r>
              <a:rPr lang="en-US" dirty="0" err="1"/>
              <a:t>chatbox</a:t>
            </a:r>
            <a:r>
              <a:rPr lang="en-US" dirty="0"/>
              <a:t> and we will answer questions at the end. The webinar will be recorded and shared on our website after the event. If you have any technical problems or need assistance with anything, please reach out to Britt Sanderson.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8C7A8-D80B-44D2-8B23-305C04741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765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Julia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588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Julia</a:t>
            </a:r>
            <a:endParaRPr lang="en-US" sz="1200" dirty="0">
              <a:highlight>
                <a:srgbClr val="FFFF00"/>
              </a:highlight>
            </a:endParaRPr>
          </a:p>
          <a:p>
            <a:endParaRPr lang="en-US" dirty="0"/>
          </a:p>
          <a:p>
            <a:r>
              <a:rPr lang="en-US" dirty="0"/>
              <a:t>Fraud, waste, and abuse – monitor that happens on the claims auditing side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577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Sebastian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039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21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a:t>
            </a:r>
          </a:p>
          <a:p>
            <a:endParaRPr lang="en-US" dirty="0"/>
          </a:p>
          <a:p>
            <a:r>
              <a:rPr lang="en-US" dirty="0"/>
              <a:t>Clinician or patient can submit the prior auth</a:t>
            </a:r>
          </a:p>
          <a:p>
            <a:r>
              <a:rPr lang="en-US" dirty="0"/>
              <a:t>Sebastian mention fax vs online portals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017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Sebastian.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3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Sebastian. Many reports and workgroups to look at PA in the last 10 years. See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92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a:t>
            </a:r>
          </a:p>
          <a:p>
            <a:r>
              <a:rPr lang="en-US" dirty="0"/>
              <a:t>As you can see, their recommendations are related to eliminating or streamlining prior </a:t>
            </a:r>
            <a:r>
              <a:rPr lang="en-US" dirty="0" err="1"/>
              <a:t>auths</a:t>
            </a:r>
            <a:r>
              <a:rPr lang="en-US" dirty="0"/>
              <a:t> for primary care providers because of the challenges associated with getting prior </a:t>
            </a:r>
            <a:r>
              <a:rPr lang="en-US" dirty="0" err="1"/>
              <a:t>auths</a:t>
            </a:r>
            <a:r>
              <a:rPr lang="en-US" dirty="0"/>
              <a:t> given changing requirements. </a:t>
            </a:r>
          </a:p>
          <a:p>
            <a:r>
              <a:rPr lang="en-US" dirty="0"/>
              <a:t>We’ve heard from PCAG for many years about the administrative burden of prior </a:t>
            </a:r>
            <a:r>
              <a:rPr lang="en-US" dirty="0" err="1"/>
              <a:t>auths</a:t>
            </a:r>
            <a:r>
              <a:rPr lang="en-US" dirty="0"/>
              <a:t> and the challenges the processes poses for getting their patients the care they need. </a:t>
            </a:r>
          </a:p>
          <a:p>
            <a:endParaRPr lang="en-US" dirty="0"/>
          </a:p>
          <a:p>
            <a:r>
              <a:rPr lang="en-US" dirty="0"/>
              <a:t>If the committee continues working on prior auth, I’m sure members of the PCAG would be happy to share their experiences with prior auth as it is a frequent subject at our meetings.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31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alignment opportunities b/c leg tasked DFR to design reporting on individual PAs, etc. </a:t>
            </a:r>
          </a:p>
          <a:p>
            <a:endParaRPr lang="en-US" dirty="0"/>
          </a:p>
          <a:p>
            <a:r>
              <a:rPr lang="en-US" dirty="0"/>
              <a:t>Recommended instead to build on existing reporting structure (attestation) to gather more info about most frequent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541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1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agenda of today’s webinar will begin with an overview of prior authorization from Kaye Pest-aye-</a:t>
            </a:r>
            <a:r>
              <a:rPr lang="en-US" dirty="0" err="1"/>
              <a:t>na</a:t>
            </a:r>
            <a:r>
              <a:rPr lang="en-US" dirty="0"/>
              <a:t> from KFF, followed by a look the impact prior authorization has on consumers with Caitlin Donovan from the national patient advocate foundation, and finally, Sebastian Ard-when-go from the VT department of financial regulation will share Vermont’s experience in regulating prior authorization.</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135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Note about admin staff + increased costs</a:t>
            </a:r>
          </a:p>
          <a:p>
            <a:pPr marL="171450" indent="-171450">
              <a:buFont typeface="Arial" panose="020B0604020202020204" pitchFamily="34" charset="0"/>
              <a:buChar char="•"/>
            </a:pPr>
            <a:r>
              <a:rPr lang="en-US" dirty="0"/>
              <a:t>Providers in VT highlight more challenges with PAs on the pharmaceutical side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Wait times – did not find that staff time to complete PAs was a factor in increasing wait times</a:t>
            </a:r>
          </a:p>
          <a:p>
            <a:endParaRPr lang="en-US" dirty="0"/>
          </a:p>
          <a:p>
            <a:r>
              <a:rPr lang="en-US" dirty="0"/>
              <a:t>From GMCB Act 140 Report: </a:t>
            </a:r>
            <a:r>
              <a:rPr lang="en-US" b="1" dirty="0"/>
              <a:t>Although this report does not include pharmacy prior authorizations, some workgroup members and stakeholders noted pharmacy prior authorizations are more common and burdensome than service related prior authorizations.</a:t>
            </a:r>
            <a:r>
              <a:rPr lang="en-US" dirty="0"/>
              <a:t> Pharmacy prior authorizations are especially complex to streamline since </a:t>
            </a:r>
            <a:r>
              <a:rPr lang="en-US" b="1" dirty="0"/>
              <a:t>rebate contracts require prior authorization for competing products</a:t>
            </a:r>
            <a:r>
              <a:rPr lang="en-US" dirty="0"/>
              <a:t>. Additionally, if there is no requirement for pharmacy prior authorizations, a provider may choose to prescribe a higher cost drug with no additional clinical benefit. There is also significant administrative burden to report and monitor prior authorization waiver programs. The workgroup agreed that, though it would be a significant undertaking, further exploration of prior authorization requirements for prescription drugs would be beneficial.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770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459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Sebastian</a:t>
            </a:r>
          </a:p>
          <a:p>
            <a:endParaRPr lang="en-US"/>
          </a:p>
          <a:p>
            <a:r>
              <a:rPr lang="en-US"/>
              <a:t>Remind them that Act 183 directed us to collect information on insurer PA requirements for the purposes of identifying opportunities to streamline.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390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Sebastian</a:t>
            </a:r>
          </a:p>
          <a:p>
            <a:endParaRPr lang="en-US"/>
          </a:p>
          <a:p>
            <a:r>
              <a:rPr lang="en-US"/>
              <a:t>DFR noted that Act 183 does not mandate an ongoing reporting requirement like Act 152. However, there are a large volume of procedure codes and prescription drugs that require PA; PA requirements are frequently added, removed, or changed; and there are substantial differences between insurers as to the clinical criteria applicable to each service that requires PA. For example, the drug Ketamine is an anesthetic approved by the FDA for that use in 1970. It is not FDA-approved for the treatment of any psychiatric disorder, 9 although there are studies suggesting it can be used to treat depression. 10 BCBSVT does not require PA for Ketamine when used as an anesthetic but does require it when used to treat depression. 11 Cigna excludes Ketamine from coverage altogether when used to treat depression, considering it to be an experimental or investigational use of the drug. 12 </a:t>
            </a:r>
          </a:p>
          <a:p>
            <a:endParaRPr lang="en-US"/>
          </a:p>
          <a:p>
            <a:r>
              <a:rPr lang="en-US"/>
              <a:t>The fact that VEHI is often not sufficient to approve PAs underscores the complexity in reporting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213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Sebastian</a:t>
            </a:r>
          </a:p>
          <a:p>
            <a:endParaRPr lang="en-US"/>
          </a:p>
          <a:p>
            <a:r>
              <a:rPr lang="en-US"/>
              <a:t>In the gold carding reports MVP and BCBSVT said that they do an ROI analysis on PA requirements. We’re going to want a thorough understanding of their processes.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879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Sebastian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200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Sebastian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85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Julia</a:t>
            </a:r>
          </a:p>
          <a:p>
            <a:r>
              <a:rPr lang="en-US"/>
              <a:t>	- Gold Carding – PCAG interest in expanding gold carding. </a:t>
            </a:r>
          </a:p>
          <a:p>
            <a:r>
              <a:rPr lang="en-US"/>
              <a:t>	- Step Therapy</a:t>
            </a:r>
          </a:p>
          <a:p>
            <a:endParaRPr lang="en-US"/>
          </a:p>
          <a:p>
            <a:r>
              <a:rPr lang="en-US" err="1"/>
              <a:t>Seb</a:t>
            </a:r>
            <a:endParaRPr lang="en-US"/>
          </a:p>
          <a:p>
            <a:r>
              <a:rPr lang="en-US"/>
              <a:t>	- VHIE</a:t>
            </a:r>
          </a:p>
          <a:p>
            <a:r>
              <a:rPr lang="en-US"/>
              <a:t>	- </a:t>
            </a:r>
            <a:r>
              <a:rPr lang="en-US" err="1"/>
              <a:t>reauth</a:t>
            </a:r>
            <a:endParaRPr lang="en-US"/>
          </a:p>
          <a:p>
            <a:r>
              <a:rPr lang="en-US"/>
              <a:t>	- timeframes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17F49-3538-4D85-8821-AB6E86995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439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now move to the Q&amp;A section—if you have any questions you’d like to ask our panelists, please submit them in the Q&amp;A </a:t>
            </a:r>
            <a:r>
              <a:rPr lang="en-US" dirty="0" err="1"/>
              <a:t>chatbox</a:t>
            </a:r>
            <a:r>
              <a:rPr lang="en-US" dirty="0"/>
              <a:t>. I’ll get us started with a question that was asked ahead of time,</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347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I’d like to end by thanking our speakers </a:t>
            </a:r>
            <a:r>
              <a:rPr lang="en-US" sz="1200" dirty="0"/>
              <a:t>Kaye Pestaina, Caitlin Donovan, and Sebastian Arduengo</a:t>
            </a:r>
            <a:r>
              <a:rPr lang="en-US" dirty="0">
                <a:cs typeface="Calibri"/>
              </a:rPr>
              <a:t> for taking the time to share their expertise with us and to our funder, the Robert wood </a:t>
            </a:r>
            <a:r>
              <a:rPr lang="en-US" dirty="0" err="1">
                <a:cs typeface="Calibri"/>
              </a:rPr>
              <a:t>johnson</a:t>
            </a:r>
            <a:r>
              <a:rPr lang="en-US" dirty="0">
                <a:cs typeface="Calibri"/>
              </a:rPr>
              <a:t> foundation.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8C7A8-D80B-44D2-8B23-305C04741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846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that, I will hand it over to Kaye to get us started.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8C7A8-D80B-44D2-8B23-305C04741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23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74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805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90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353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6764C-C15E-0340-B95F-B7B37D1499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2938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emf"/><Relationship Id="rId1" Type="http://schemas.openxmlformats.org/officeDocument/2006/relationships/slideMaster" Target="../slideMasters/slideMaster4.xml"/><Relationship Id="rId4" Type="http://schemas.openxmlformats.org/officeDocument/2006/relationships/image" Target="../media/image23.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emf"/><Relationship Id="rId1" Type="http://schemas.openxmlformats.org/officeDocument/2006/relationships/slideMaster" Target="../slideMasters/slideMaster4.xml"/><Relationship Id="rId4" Type="http://schemas.openxmlformats.org/officeDocument/2006/relationships/image" Target="../media/image23.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ub Webinar 2">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D346FA-8D8D-4A42-93E1-6EE095B9938A}"/>
              </a:ext>
            </a:extLst>
          </p:cNvPr>
          <p:cNvPicPr>
            <a:picLocks noChangeAspect="1"/>
          </p:cNvPicPr>
          <p:nvPr userDrawn="1"/>
        </p:nvPicPr>
        <p:blipFill>
          <a:blip r:embed="rId2"/>
          <a:srcRect/>
          <a:stretch/>
        </p:blipFill>
        <p:spPr>
          <a:xfrm>
            <a:off x="564121" y="262193"/>
            <a:ext cx="1770182" cy="669719"/>
          </a:xfrm>
          <a:prstGeom prst="rect">
            <a:avLst/>
          </a:prstGeom>
        </p:spPr>
      </p:pic>
      <p:grpSp>
        <p:nvGrpSpPr>
          <p:cNvPr id="8" name="Group 7">
            <a:extLst>
              <a:ext uri="{FF2B5EF4-FFF2-40B4-BE49-F238E27FC236}">
                <a16:creationId xmlns:a16="http://schemas.microsoft.com/office/drawing/2014/main" id="{F34AF4DD-C7C6-428F-9A3F-E313FA4BD95B}"/>
              </a:ext>
            </a:extLst>
          </p:cNvPr>
          <p:cNvGrpSpPr/>
          <p:nvPr userDrawn="1"/>
        </p:nvGrpSpPr>
        <p:grpSpPr>
          <a:xfrm>
            <a:off x="-1" y="3639177"/>
            <a:ext cx="9144000" cy="1504324"/>
            <a:chOff x="0" y="4852235"/>
            <a:chExt cx="12192000" cy="2005765"/>
          </a:xfrm>
        </p:grpSpPr>
        <p:sp>
          <p:nvSpPr>
            <p:cNvPr id="9" name="Rectangle 8">
              <a:extLst>
                <a:ext uri="{FF2B5EF4-FFF2-40B4-BE49-F238E27FC236}">
                  <a16:creationId xmlns:a16="http://schemas.microsoft.com/office/drawing/2014/main" id="{DDF6831F-233A-4406-8AAF-163439CB2EC2}"/>
                </a:ext>
              </a:extLst>
            </p:cNvPr>
            <p:cNvSpPr/>
            <p:nvPr/>
          </p:nvSpPr>
          <p:spPr>
            <a:xfrm>
              <a:off x="0" y="4852235"/>
              <a:ext cx="12192000" cy="2005765"/>
            </a:xfrm>
            <a:prstGeom prst="rect">
              <a:avLst/>
            </a:prstGeom>
            <a:solidFill>
              <a:srgbClr val="88DBDF"/>
            </a:solidFill>
            <a:ln>
              <a:solidFill>
                <a:srgbClr val="88D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461A0EEA-62DD-4325-803F-AC41C700C7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763" y="4950059"/>
              <a:ext cx="1666232" cy="1746314"/>
            </a:xfrm>
            <a:prstGeom prst="rect">
              <a:avLst/>
            </a:prstGeom>
          </p:spPr>
        </p:pic>
        <p:pic>
          <p:nvPicPr>
            <p:cNvPr id="11" name="Picture 10">
              <a:extLst>
                <a:ext uri="{FF2B5EF4-FFF2-40B4-BE49-F238E27FC236}">
                  <a16:creationId xmlns:a16="http://schemas.microsoft.com/office/drawing/2014/main" id="{FFBD8627-F08D-4065-8B08-A8F0549E8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9416" y="4973831"/>
              <a:ext cx="2098326" cy="1749976"/>
            </a:xfrm>
            <a:prstGeom prst="rect">
              <a:avLst/>
            </a:prstGeom>
          </p:spPr>
        </p:pic>
        <p:pic>
          <p:nvPicPr>
            <p:cNvPr id="12" name="Picture 11">
              <a:extLst>
                <a:ext uri="{FF2B5EF4-FFF2-40B4-BE49-F238E27FC236}">
                  <a16:creationId xmlns:a16="http://schemas.microsoft.com/office/drawing/2014/main" id="{26FC06CF-9379-4839-880A-3A2F4A248B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005" y="4973830"/>
              <a:ext cx="1746314" cy="1746314"/>
            </a:xfrm>
            <a:prstGeom prst="rect">
              <a:avLst/>
            </a:prstGeom>
          </p:spPr>
        </p:pic>
        <p:sp>
          <p:nvSpPr>
            <p:cNvPr id="13" name="Rectangle 12">
              <a:extLst>
                <a:ext uri="{FF2B5EF4-FFF2-40B4-BE49-F238E27FC236}">
                  <a16:creationId xmlns:a16="http://schemas.microsoft.com/office/drawing/2014/main" id="{85909DF0-6EA9-4C7E-94CF-881143B6D0FB}"/>
                </a:ext>
              </a:extLst>
            </p:cNvPr>
            <p:cNvSpPr/>
            <p:nvPr/>
          </p:nvSpPr>
          <p:spPr>
            <a:xfrm flipH="1">
              <a:off x="9262004" y="4973831"/>
              <a:ext cx="97671" cy="174631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A7DE1DE-91C9-477C-ACA8-B09C8B28F493}"/>
                </a:ext>
              </a:extLst>
            </p:cNvPr>
            <p:cNvSpPr/>
            <p:nvPr/>
          </p:nvSpPr>
          <p:spPr>
            <a:xfrm flipH="1">
              <a:off x="6047164" y="4981960"/>
              <a:ext cx="97671" cy="174631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2C04F817-B8D3-4ECB-A782-B36EBC6577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4257" y="4973640"/>
              <a:ext cx="2066191" cy="1746504"/>
            </a:xfrm>
            <a:prstGeom prst="rect">
              <a:avLst/>
            </a:prstGeom>
          </p:spPr>
        </p:pic>
        <p:sp>
          <p:nvSpPr>
            <p:cNvPr id="16" name="Rectangle 15">
              <a:extLst>
                <a:ext uri="{FF2B5EF4-FFF2-40B4-BE49-F238E27FC236}">
                  <a16:creationId xmlns:a16="http://schemas.microsoft.com/office/drawing/2014/main" id="{06792C66-ABFD-4EC8-92B9-1FDB2315761E}"/>
                </a:ext>
              </a:extLst>
            </p:cNvPr>
            <p:cNvSpPr/>
            <p:nvPr/>
          </p:nvSpPr>
          <p:spPr>
            <a:xfrm flipH="1">
              <a:off x="2796403" y="4981960"/>
              <a:ext cx="97671" cy="174631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0AEC7253-C323-45D0-8A92-033F944E7E13}"/>
              </a:ext>
            </a:extLst>
          </p:cNvPr>
          <p:cNvSpPr txBox="1"/>
          <p:nvPr userDrawn="1"/>
        </p:nvSpPr>
        <p:spPr>
          <a:xfrm>
            <a:off x="1" y="3278653"/>
            <a:ext cx="1561097" cy="300082"/>
          </a:xfrm>
          <a:prstGeom prst="rect">
            <a:avLst/>
          </a:prstGeom>
          <a:noFill/>
        </p:spPr>
        <p:txBody>
          <a:bodyPr wrap="square" rtlCol="0">
            <a:spAutoFit/>
          </a:bodyPr>
          <a:lstStyle/>
          <a:p>
            <a:pPr algn="ctr"/>
            <a:r>
              <a:rPr lang="en-US" sz="1350"/>
              <a:t>@</a:t>
            </a:r>
            <a:r>
              <a:rPr lang="en-US" sz="1350" err="1"/>
              <a:t>HealthValueHub</a:t>
            </a:r>
            <a:endParaRPr lang="en-US" sz="1350"/>
          </a:p>
        </p:txBody>
      </p:sp>
      <p:sp>
        <p:nvSpPr>
          <p:cNvPr id="18" name="TextBox 17">
            <a:extLst>
              <a:ext uri="{FF2B5EF4-FFF2-40B4-BE49-F238E27FC236}">
                <a16:creationId xmlns:a16="http://schemas.microsoft.com/office/drawing/2014/main" id="{9E6DEBD1-FFE3-40E2-890C-7293E75456AC}"/>
              </a:ext>
            </a:extLst>
          </p:cNvPr>
          <p:cNvSpPr txBox="1"/>
          <p:nvPr userDrawn="1"/>
        </p:nvSpPr>
        <p:spPr>
          <a:xfrm>
            <a:off x="6826915" y="3278653"/>
            <a:ext cx="2317085" cy="300082"/>
          </a:xfrm>
          <a:prstGeom prst="rect">
            <a:avLst/>
          </a:prstGeom>
          <a:noFill/>
        </p:spPr>
        <p:txBody>
          <a:bodyPr wrap="square" rtlCol="0">
            <a:spAutoFit/>
          </a:bodyPr>
          <a:lstStyle/>
          <a:p>
            <a:pPr algn="ctr"/>
            <a:r>
              <a:rPr lang="en-US" sz="1350"/>
              <a:t>www.healthcarevaluehub.org</a:t>
            </a:r>
          </a:p>
        </p:txBody>
      </p:sp>
      <p:sp>
        <p:nvSpPr>
          <p:cNvPr id="2" name="Title 1">
            <a:extLst>
              <a:ext uri="{FF2B5EF4-FFF2-40B4-BE49-F238E27FC236}">
                <a16:creationId xmlns:a16="http://schemas.microsoft.com/office/drawing/2014/main" id="{FC1319BE-A586-4937-90DC-0A90C362CF1D}"/>
              </a:ext>
            </a:extLst>
          </p:cNvPr>
          <p:cNvSpPr>
            <a:spLocks noGrp="1"/>
          </p:cNvSpPr>
          <p:nvPr>
            <p:ph type="title" hasCustomPrompt="1"/>
          </p:nvPr>
        </p:nvSpPr>
        <p:spPr>
          <a:xfrm>
            <a:off x="665275" y="1941085"/>
            <a:ext cx="7886700" cy="648637"/>
          </a:xfrm>
        </p:spPr>
        <p:txBody>
          <a:bodyPr/>
          <a:lstStyle>
            <a:lvl1pPr algn="ctr">
              <a:defRPr sz="3600">
                <a:solidFill>
                  <a:schemeClr val="accent3">
                    <a:lumMod val="75000"/>
                  </a:schemeClr>
                </a:solidFill>
                <a:latin typeface="Brandon Text Medium" panose="020B0603020203060203" pitchFamily="34" charset="0"/>
              </a:defRPr>
            </a:lvl1pPr>
          </a:lstStyle>
          <a:p>
            <a:r>
              <a:rPr lang="en-US"/>
              <a:t>Title</a:t>
            </a:r>
          </a:p>
        </p:txBody>
      </p:sp>
      <p:sp>
        <p:nvSpPr>
          <p:cNvPr id="19" name="Text Placeholder 18">
            <a:extLst>
              <a:ext uri="{FF2B5EF4-FFF2-40B4-BE49-F238E27FC236}">
                <a16:creationId xmlns:a16="http://schemas.microsoft.com/office/drawing/2014/main" id="{4365276D-9813-424A-968E-47499CF8FC1E}"/>
              </a:ext>
            </a:extLst>
          </p:cNvPr>
          <p:cNvSpPr>
            <a:spLocks noGrp="1"/>
          </p:cNvSpPr>
          <p:nvPr>
            <p:ph type="body" sz="quarter" idx="10" hasCustomPrompt="1"/>
          </p:nvPr>
        </p:nvSpPr>
        <p:spPr>
          <a:xfrm>
            <a:off x="3511464" y="2756449"/>
            <a:ext cx="2194322" cy="300038"/>
          </a:xfrm>
        </p:spPr>
        <p:txBody>
          <a:bodyPr/>
          <a:lstStyle>
            <a:lvl1pPr marL="0" indent="0" algn="ctr">
              <a:buNone/>
              <a:defRPr sz="1800" b="1">
                <a:latin typeface="Brandon Text Medium" panose="020B0603020203060203" pitchFamily="34" charset="0"/>
              </a:defRPr>
            </a:lvl1pPr>
          </a:lstStyle>
          <a:p>
            <a:pPr lvl="0"/>
            <a:r>
              <a:rPr lang="en-US"/>
              <a:t>Sub title</a:t>
            </a:r>
          </a:p>
        </p:txBody>
      </p:sp>
    </p:spTree>
    <p:extLst>
      <p:ext uri="{BB962C8B-B14F-4D97-AF65-F5344CB8AC3E}">
        <p14:creationId xmlns:p14="http://schemas.microsoft.com/office/powerpoint/2010/main" val="240761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Image - Left">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bwMode="ltGray">
          <a:xfrm>
            <a:off x="0" y="0"/>
            <a:ext cx="3771900" cy="5143500"/>
          </a:xfrm>
          <a:solidFill>
            <a:srgbClr val="88DBDF"/>
          </a:solidFill>
        </p:spPr>
        <p:txBody>
          <a:bodyPr>
            <a:normAutofit/>
          </a:bodyPr>
          <a:lstStyle>
            <a:lvl1pPr marL="0" indent="0">
              <a:buNone/>
              <a:defRPr sz="1800" baseline="0">
                <a:solidFill>
                  <a:schemeClr val="bg1"/>
                </a:solidFill>
                <a:latin typeface="Brandon Text Light" panose="020B0303020203060203" pitchFamily="34" charset="0"/>
              </a:defRPr>
            </a:lvl1pPr>
          </a:lstStyle>
          <a:p>
            <a:r>
              <a:rPr lang="en-US"/>
              <a:t>INSERT IMAGE (605 x 825 </a:t>
            </a:r>
            <a:r>
              <a:rPr lang="en-US" err="1"/>
              <a:t>px</a:t>
            </a:r>
            <a:r>
              <a:rPr lang="en-US"/>
              <a:t>)</a:t>
            </a:r>
          </a:p>
        </p:txBody>
      </p:sp>
      <p:sp>
        <p:nvSpPr>
          <p:cNvPr id="2" name="Title 1"/>
          <p:cNvSpPr>
            <a:spLocks noGrp="1"/>
          </p:cNvSpPr>
          <p:nvPr>
            <p:ph type="title"/>
          </p:nvPr>
        </p:nvSpPr>
        <p:spPr>
          <a:xfrm>
            <a:off x="4057650" y="342899"/>
            <a:ext cx="4457700" cy="1097280"/>
          </a:xfrm>
        </p:spPr>
        <p:txBody>
          <a:bodyPr anchor="ctr" anchorCtr="0"/>
          <a:lstStyle>
            <a:lvl1pPr>
              <a:defRPr sz="2400"/>
            </a:lvl1pPr>
          </a:lstStyle>
          <a:p>
            <a:r>
              <a:rPr lang="en-US"/>
              <a:t>Click to edit Master title style</a:t>
            </a:r>
          </a:p>
        </p:txBody>
      </p:sp>
      <p:sp>
        <p:nvSpPr>
          <p:cNvPr id="3" name="Content Placeholder 2"/>
          <p:cNvSpPr>
            <a:spLocks noGrp="1"/>
          </p:cNvSpPr>
          <p:nvPr>
            <p:ph idx="1"/>
          </p:nvPr>
        </p:nvSpPr>
        <p:spPr>
          <a:xfrm>
            <a:off x="4056459" y="1547813"/>
            <a:ext cx="4457700" cy="312039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rgbClr val="EA2839"/>
                </a:solidFill>
              </a:defRPr>
            </a:lvl1pPr>
          </a:lstStyle>
          <a:p>
            <a:fld id="{3CA5EEED-C7C9-4C7B-8D20-D1B182A18EAB}" type="slidenum">
              <a:rPr lang="en-US" smtClean="0"/>
              <a:pPr/>
              <a:t>‹#›</a:t>
            </a:fld>
            <a:endParaRPr lang="en-US"/>
          </a:p>
        </p:txBody>
      </p:sp>
      <p:sp>
        <p:nvSpPr>
          <p:cNvPr id="4" name="Footer Placeholder 3"/>
          <p:cNvSpPr>
            <a:spLocks noGrp="1"/>
          </p:cNvSpPr>
          <p:nvPr>
            <p:ph type="ftr" sz="quarter" idx="14"/>
          </p:nvPr>
        </p:nvSpPr>
        <p:spPr>
          <a:xfrm>
            <a:off x="4054622" y="4757352"/>
            <a:ext cx="2574183" cy="273844"/>
          </a:xfrm>
        </p:spPr>
        <p:txBody>
          <a:bodyPr/>
          <a:lstStyle/>
          <a:p>
            <a:r>
              <a:rPr lang="en-US"/>
              <a:t>http:www.healthcarevaluehub.org/advocate-resources/drug-spending///</a:t>
            </a:r>
          </a:p>
        </p:txBody>
      </p:sp>
    </p:spTree>
    <p:extLst>
      <p:ext uri="{BB962C8B-B14F-4D97-AF65-F5344CB8AC3E}">
        <p14:creationId xmlns:p14="http://schemas.microsoft.com/office/powerpoint/2010/main" val="31737980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249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5143500"/>
          </a:xfrm>
          <a:prstGeom prst="rect">
            <a:avLst/>
          </a:prstGeom>
        </p:spPr>
      </p:pic>
      <p:sp>
        <p:nvSpPr>
          <p:cNvPr id="11" name="AutoShape 3"/>
          <p:cNvSpPr>
            <a:spLocks noChangeAspect="1" noChangeArrowheads="1" noTextEdit="1"/>
          </p:cNvSpPr>
          <p:nvPr userDrawn="1"/>
        </p:nvSpPr>
        <p:spPr bwMode="auto">
          <a:xfrm>
            <a:off x="5430832" y="2599859"/>
            <a:ext cx="4113218" cy="27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nvGrpSpPr>
          <p:cNvPr id="67" name="Group 4"/>
          <p:cNvGrpSpPr>
            <a:grpSpLocks noChangeAspect="1"/>
          </p:cNvGrpSpPr>
          <p:nvPr userDrawn="1"/>
        </p:nvGrpSpPr>
        <p:grpSpPr bwMode="black">
          <a:xfrm>
            <a:off x="3543300" y="2410874"/>
            <a:ext cx="2057400" cy="528872"/>
            <a:chOff x="2612" y="256"/>
            <a:chExt cx="3614" cy="929"/>
          </a:xfrm>
        </p:grpSpPr>
        <p:sp>
          <p:nvSpPr>
            <p:cNvPr id="68" name="AutoShape 3"/>
            <p:cNvSpPr>
              <a:spLocks noChangeAspect="1" noChangeArrowheads="1" noTextEdit="1"/>
            </p:cNvSpPr>
            <p:nvPr userDrawn="1"/>
          </p:nvSpPr>
          <p:spPr bwMode="black">
            <a:xfrm>
              <a:off x="2612" y="256"/>
              <a:ext cx="3614" cy="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9" name="Freeform 5"/>
            <p:cNvSpPr>
              <a:spLocks noEditPoints="1"/>
            </p:cNvSpPr>
            <p:nvPr userDrawn="1"/>
          </p:nvSpPr>
          <p:spPr bwMode="black">
            <a:xfrm>
              <a:off x="3646" y="385"/>
              <a:ext cx="355" cy="381"/>
            </a:xfrm>
            <a:custGeom>
              <a:avLst/>
              <a:gdLst>
                <a:gd name="T0" fmla="*/ 1 w 150"/>
                <a:gd name="T1" fmla="*/ 154 h 160"/>
                <a:gd name="T2" fmla="*/ 70 w 150"/>
                <a:gd name="T3" fmla="*/ 2 h 160"/>
                <a:gd name="T4" fmla="*/ 74 w 150"/>
                <a:gd name="T5" fmla="*/ 0 h 160"/>
                <a:gd name="T6" fmla="*/ 76 w 150"/>
                <a:gd name="T7" fmla="*/ 0 h 160"/>
                <a:gd name="T8" fmla="*/ 80 w 150"/>
                <a:gd name="T9" fmla="*/ 2 h 160"/>
                <a:gd name="T10" fmla="*/ 148 w 150"/>
                <a:gd name="T11" fmla="*/ 154 h 160"/>
                <a:gd name="T12" fmla="*/ 144 w 150"/>
                <a:gd name="T13" fmla="*/ 160 h 160"/>
                <a:gd name="T14" fmla="*/ 135 w 150"/>
                <a:gd name="T15" fmla="*/ 160 h 160"/>
                <a:gd name="T16" fmla="*/ 132 w 150"/>
                <a:gd name="T17" fmla="*/ 158 h 160"/>
                <a:gd name="T18" fmla="*/ 115 w 150"/>
                <a:gd name="T19" fmla="*/ 120 h 160"/>
                <a:gd name="T20" fmla="*/ 34 w 150"/>
                <a:gd name="T21" fmla="*/ 120 h 160"/>
                <a:gd name="T22" fmla="*/ 18 w 150"/>
                <a:gd name="T23" fmla="*/ 158 h 160"/>
                <a:gd name="T24" fmla="*/ 14 w 150"/>
                <a:gd name="T25" fmla="*/ 160 h 160"/>
                <a:gd name="T26" fmla="*/ 5 w 150"/>
                <a:gd name="T27" fmla="*/ 160 h 160"/>
                <a:gd name="T28" fmla="*/ 1 w 150"/>
                <a:gd name="T29" fmla="*/ 154 h 160"/>
                <a:gd name="T30" fmla="*/ 109 w 150"/>
                <a:gd name="T31" fmla="*/ 106 h 160"/>
                <a:gd name="T32" fmla="*/ 76 w 150"/>
                <a:gd name="T33" fmla="*/ 32 h 160"/>
                <a:gd name="T34" fmla="*/ 74 w 150"/>
                <a:gd name="T35" fmla="*/ 32 h 160"/>
                <a:gd name="T36" fmla="*/ 41 w 150"/>
                <a:gd name="T37" fmla="*/ 106 h 160"/>
                <a:gd name="T38" fmla="*/ 109 w 150"/>
                <a:gd name="T39" fmla="*/ 10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60">
                  <a:moveTo>
                    <a:pt x="1" y="154"/>
                  </a:moveTo>
                  <a:cubicBezTo>
                    <a:pt x="70" y="2"/>
                    <a:pt x="70" y="2"/>
                    <a:pt x="70" y="2"/>
                  </a:cubicBezTo>
                  <a:cubicBezTo>
                    <a:pt x="71" y="1"/>
                    <a:pt x="72" y="0"/>
                    <a:pt x="74" y="0"/>
                  </a:cubicBezTo>
                  <a:cubicBezTo>
                    <a:pt x="76" y="0"/>
                    <a:pt x="76" y="0"/>
                    <a:pt x="76" y="0"/>
                  </a:cubicBezTo>
                  <a:cubicBezTo>
                    <a:pt x="78" y="0"/>
                    <a:pt x="79" y="1"/>
                    <a:pt x="80" y="2"/>
                  </a:cubicBezTo>
                  <a:cubicBezTo>
                    <a:pt x="148" y="154"/>
                    <a:pt x="148" y="154"/>
                    <a:pt x="148" y="154"/>
                  </a:cubicBezTo>
                  <a:cubicBezTo>
                    <a:pt x="150" y="157"/>
                    <a:pt x="148" y="160"/>
                    <a:pt x="144" y="160"/>
                  </a:cubicBezTo>
                  <a:cubicBezTo>
                    <a:pt x="135" y="160"/>
                    <a:pt x="135" y="160"/>
                    <a:pt x="135" y="160"/>
                  </a:cubicBezTo>
                  <a:cubicBezTo>
                    <a:pt x="133" y="160"/>
                    <a:pt x="132" y="159"/>
                    <a:pt x="132" y="158"/>
                  </a:cubicBezTo>
                  <a:cubicBezTo>
                    <a:pt x="115" y="120"/>
                    <a:pt x="115" y="120"/>
                    <a:pt x="115" y="120"/>
                  </a:cubicBezTo>
                  <a:cubicBezTo>
                    <a:pt x="34" y="120"/>
                    <a:pt x="34" y="120"/>
                    <a:pt x="34" y="120"/>
                  </a:cubicBezTo>
                  <a:cubicBezTo>
                    <a:pt x="18" y="158"/>
                    <a:pt x="18" y="158"/>
                    <a:pt x="18" y="158"/>
                  </a:cubicBezTo>
                  <a:cubicBezTo>
                    <a:pt x="17" y="159"/>
                    <a:pt x="16" y="160"/>
                    <a:pt x="14" y="160"/>
                  </a:cubicBezTo>
                  <a:cubicBezTo>
                    <a:pt x="5" y="160"/>
                    <a:pt x="5" y="160"/>
                    <a:pt x="5" y="160"/>
                  </a:cubicBezTo>
                  <a:cubicBezTo>
                    <a:pt x="2" y="160"/>
                    <a:pt x="0" y="157"/>
                    <a:pt x="1" y="154"/>
                  </a:cubicBezTo>
                  <a:moveTo>
                    <a:pt x="109" y="106"/>
                  </a:moveTo>
                  <a:cubicBezTo>
                    <a:pt x="98" y="82"/>
                    <a:pt x="87" y="57"/>
                    <a:pt x="76" y="32"/>
                  </a:cubicBezTo>
                  <a:cubicBezTo>
                    <a:pt x="74" y="32"/>
                    <a:pt x="74" y="32"/>
                    <a:pt x="74" y="32"/>
                  </a:cubicBezTo>
                  <a:cubicBezTo>
                    <a:pt x="41" y="106"/>
                    <a:pt x="41" y="106"/>
                    <a:pt x="41" y="106"/>
                  </a:cubicBezTo>
                  <a:lnTo>
                    <a:pt x="109"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0" name="Freeform 6"/>
            <p:cNvSpPr>
              <a:spLocks/>
            </p:cNvSpPr>
            <p:nvPr userDrawn="1"/>
          </p:nvSpPr>
          <p:spPr bwMode="black">
            <a:xfrm>
              <a:off x="4084" y="389"/>
              <a:ext cx="206" cy="377"/>
            </a:xfrm>
            <a:custGeom>
              <a:avLst/>
              <a:gdLst>
                <a:gd name="T0" fmla="*/ 0 w 87"/>
                <a:gd name="T1" fmla="*/ 4 h 158"/>
                <a:gd name="T2" fmla="*/ 5 w 87"/>
                <a:gd name="T3" fmla="*/ 0 h 158"/>
                <a:gd name="T4" fmla="*/ 14 w 87"/>
                <a:gd name="T5" fmla="*/ 0 h 158"/>
                <a:gd name="T6" fmla="*/ 18 w 87"/>
                <a:gd name="T7" fmla="*/ 4 h 158"/>
                <a:gd name="T8" fmla="*/ 18 w 87"/>
                <a:gd name="T9" fmla="*/ 143 h 158"/>
                <a:gd name="T10" fmla="*/ 83 w 87"/>
                <a:gd name="T11" fmla="*/ 143 h 158"/>
                <a:gd name="T12" fmla="*/ 87 w 87"/>
                <a:gd name="T13" fmla="*/ 147 h 158"/>
                <a:gd name="T14" fmla="*/ 87 w 87"/>
                <a:gd name="T15" fmla="*/ 154 h 158"/>
                <a:gd name="T16" fmla="*/ 83 w 87"/>
                <a:gd name="T17" fmla="*/ 158 h 158"/>
                <a:gd name="T18" fmla="*/ 5 w 87"/>
                <a:gd name="T19" fmla="*/ 158 h 158"/>
                <a:gd name="T20" fmla="*/ 0 w 87"/>
                <a:gd name="T21" fmla="*/ 154 h 158"/>
                <a:gd name="T22" fmla="*/ 0 w 87"/>
                <a:gd name="T23" fmla="*/ 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158">
                  <a:moveTo>
                    <a:pt x="0" y="4"/>
                  </a:moveTo>
                  <a:cubicBezTo>
                    <a:pt x="0" y="2"/>
                    <a:pt x="2" y="0"/>
                    <a:pt x="5" y="0"/>
                  </a:cubicBezTo>
                  <a:cubicBezTo>
                    <a:pt x="14" y="0"/>
                    <a:pt x="14" y="0"/>
                    <a:pt x="14" y="0"/>
                  </a:cubicBezTo>
                  <a:cubicBezTo>
                    <a:pt x="16" y="0"/>
                    <a:pt x="18" y="2"/>
                    <a:pt x="18" y="4"/>
                  </a:cubicBezTo>
                  <a:cubicBezTo>
                    <a:pt x="18" y="143"/>
                    <a:pt x="18" y="143"/>
                    <a:pt x="18" y="143"/>
                  </a:cubicBezTo>
                  <a:cubicBezTo>
                    <a:pt x="83" y="143"/>
                    <a:pt x="83" y="143"/>
                    <a:pt x="83" y="143"/>
                  </a:cubicBezTo>
                  <a:cubicBezTo>
                    <a:pt x="86" y="143"/>
                    <a:pt x="87" y="145"/>
                    <a:pt x="87" y="147"/>
                  </a:cubicBezTo>
                  <a:cubicBezTo>
                    <a:pt x="87" y="154"/>
                    <a:pt x="87" y="154"/>
                    <a:pt x="87" y="154"/>
                  </a:cubicBezTo>
                  <a:cubicBezTo>
                    <a:pt x="87" y="156"/>
                    <a:pt x="86" y="158"/>
                    <a:pt x="83" y="158"/>
                  </a:cubicBezTo>
                  <a:cubicBezTo>
                    <a:pt x="5" y="158"/>
                    <a:pt x="5" y="158"/>
                    <a:pt x="5" y="158"/>
                  </a:cubicBezTo>
                  <a:cubicBezTo>
                    <a:pt x="2" y="158"/>
                    <a:pt x="0" y="156"/>
                    <a:pt x="0" y="154"/>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1" name="Freeform 7"/>
            <p:cNvSpPr>
              <a:spLocks/>
            </p:cNvSpPr>
            <p:nvPr userDrawn="1"/>
          </p:nvSpPr>
          <p:spPr bwMode="black">
            <a:xfrm>
              <a:off x="4333" y="389"/>
              <a:ext cx="248" cy="377"/>
            </a:xfrm>
            <a:custGeom>
              <a:avLst/>
              <a:gdLst>
                <a:gd name="T0" fmla="*/ 44 w 105"/>
                <a:gd name="T1" fmla="*/ 15 h 158"/>
                <a:gd name="T2" fmla="*/ 5 w 105"/>
                <a:gd name="T3" fmla="*/ 15 h 158"/>
                <a:gd name="T4" fmla="*/ 0 w 105"/>
                <a:gd name="T5" fmla="*/ 11 h 158"/>
                <a:gd name="T6" fmla="*/ 0 w 105"/>
                <a:gd name="T7" fmla="*/ 4 h 158"/>
                <a:gd name="T8" fmla="*/ 5 w 105"/>
                <a:gd name="T9" fmla="*/ 0 h 158"/>
                <a:gd name="T10" fmla="*/ 101 w 105"/>
                <a:gd name="T11" fmla="*/ 0 h 158"/>
                <a:gd name="T12" fmla="*/ 105 w 105"/>
                <a:gd name="T13" fmla="*/ 4 h 158"/>
                <a:gd name="T14" fmla="*/ 105 w 105"/>
                <a:gd name="T15" fmla="*/ 11 h 158"/>
                <a:gd name="T16" fmla="*/ 101 w 105"/>
                <a:gd name="T17" fmla="*/ 15 h 158"/>
                <a:gd name="T18" fmla="*/ 61 w 105"/>
                <a:gd name="T19" fmla="*/ 15 h 158"/>
                <a:gd name="T20" fmla="*/ 61 w 105"/>
                <a:gd name="T21" fmla="*/ 154 h 158"/>
                <a:gd name="T22" fmla="*/ 57 w 105"/>
                <a:gd name="T23" fmla="*/ 158 h 158"/>
                <a:gd name="T24" fmla="*/ 48 w 105"/>
                <a:gd name="T25" fmla="*/ 158 h 158"/>
                <a:gd name="T26" fmla="*/ 44 w 105"/>
                <a:gd name="T27" fmla="*/ 154 h 158"/>
                <a:gd name="T28" fmla="*/ 44 w 105"/>
                <a:gd name="T29" fmla="*/ 1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158">
                  <a:moveTo>
                    <a:pt x="44" y="15"/>
                  </a:moveTo>
                  <a:cubicBezTo>
                    <a:pt x="5" y="15"/>
                    <a:pt x="5" y="15"/>
                    <a:pt x="5" y="15"/>
                  </a:cubicBezTo>
                  <a:cubicBezTo>
                    <a:pt x="2" y="15"/>
                    <a:pt x="0" y="13"/>
                    <a:pt x="0" y="11"/>
                  </a:cubicBezTo>
                  <a:cubicBezTo>
                    <a:pt x="0" y="4"/>
                    <a:pt x="0" y="4"/>
                    <a:pt x="0" y="4"/>
                  </a:cubicBezTo>
                  <a:cubicBezTo>
                    <a:pt x="0" y="2"/>
                    <a:pt x="2" y="0"/>
                    <a:pt x="5" y="0"/>
                  </a:cubicBezTo>
                  <a:cubicBezTo>
                    <a:pt x="101" y="0"/>
                    <a:pt x="101" y="0"/>
                    <a:pt x="101" y="0"/>
                  </a:cubicBezTo>
                  <a:cubicBezTo>
                    <a:pt x="103" y="0"/>
                    <a:pt x="105" y="2"/>
                    <a:pt x="105" y="4"/>
                  </a:cubicBezTo>
                  <a:cubicBezTo>
                    <a:pt x="105" y="11"/>
                    <a:pt x="105" y="11"/>
                    <a:pt x="105" y="11"/>
                  </a:cubicBezTo>
                  <a:cubicBezTo>
                    <a:pt x="105" y="13"/>
                    <a:pt x="103" y="15"/>
                    <a:pt x="101" y="15"/>
                  </a:cubicBezTo>
                  <a:cubicBezTo>
                    <a:pt x="61" y="15"/>
                    <a:pt x="61" y="15"/>
                    <a:pt x="61" y="15"/>
                  </a:cubicBezTo>
                  <a:cubicBezTo>
                    <a:pt x="61" y="154"/>
                    <a:pt x="61" y="154"/>
                    <a:pt x="61" y="154"/>
                  </a:cubicBezTo>
                  <a:cubicBezTo>
                    <a:pt x="61" y="156"/>
                    <a:pt x="59" y="158"/>
                    <a:pt x="57" y="158"/>
                  </a:cubicBezTo>
                  <a:cubicBezTo>
                    <a:pt x="48" y="158"/>
                    <a:pt x="48" y="158"/>
                    <a:pt x="48" y="158"/>
                  </a:cubicBezTo>
                  <a:cubicBezTo>
                    <a:pt x="46" y="158"/>
                    <a:pt x="44" y="156"/>
                    <a:pt x="44" y="154"/>
                  </a:cubicBezTo>
                  <a:lnTo>
                    <a:pt x="4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2" name="Freeform 8"/>
            <p:cNvSpPr>
              <a:spLocks noEditPoints="1"/>
            </p:cNvSpPr>
            <p:nvPr userDrawn="1"/>
          </p:nvSpPr>
          <p:spPr bwMode="black">
            <a:xfrm>
              <a:off x="4607" y="385"/>
              <a:ext cx="353" cy="381"/>
            </a:xfrm>
            <a:custGeom>
              <a:avLst/>
              <a:gdLst>
                <a:gd name="T0" fmla="*/ 1 w 149"/>
                <a:gd name="T1" fmla="*/ 154 h 160"/>
                <a:gd name="T2" fmla="*/ 70 w 149"/>
                <a:gd name="T3" fmla="*/ 2 h 160"/>
                <a:gd name="T4" fmla="*/ 74 w 149"/>
                <a:gd name="T5" fmla="*/ 0 h 160"/>
                <a:gd name="T6" fmla="*/ 76 w 149"/>
                <a:gd name="T7" fmla="*/ 0 h 160"/>
                <a:gd name="T8" fmla="*/ 80 w 149"/>
                <a:gd name="T9" fmla="*/ 2 h 160"/>
                <a:gd name="T10" fmla="*/ 148 w 149"/>
                <a:gd name="T11" fmla="*/ 154 h 160"/>
                <a:gd name="T12" fmla="*/ 144 w 149"/>
                <a:gd name="T13" fmla="*/ 160 h 160"/>
                <a:gd name="T14" fmla="*/ 135 w 149"/>
                <a:gd name="T15" fmla="*/ 160 h 160"/>
                <a:gd name="T16" fmla="*/ 131 w 149"/>
                <a:gd name="T17" fmla="*/ 158 h 160"/>
                <a:gd name="T18" fmla="*/ 115 w 149"/>
                <a:gd name="T19" fmla="*/ 120 h 160"/>
                <a:gd name="T20" fmla="*/ 34 w 149"/>
                <a:gd name="T21" fmla="*/ 120 h 160"/>
                <a:gd name="T22" fmla="*/ 18 w 149"/>
                <a:gd name="T23" fmla="*/ 158 h 160"/>
                <a:gd name="T24" fmla="*/ 14 w 149"/>
                <a:gd name="T25" fmla="*/ 160 h 160"/>
                <a:gd name="T26" fmla="*/ 5 w 149"/>
                <a:gd name="T27" fmla="*/ 160 h 160"/>
                <a:gd name="T28" fmla="*/ 1 w 149"/>
                <a:gd name="T29" fmla="*/ 154 h 160"/>
                <a:gd name="T30" fmla="*/ 108 w 149"/>
                <a:gd name="T31" fmla="*/ 106 h 160"/>
                <a:gd name="T32" fmla="*/ 75 w 149"/>
                <a:gd name="T33" fmla="*/ 32 h 160"/>
                <a:gd name="T34" fmla="*/ 74 w 149"/>
                <a:gd name="T35" fmla="*/ 32 h 160"/>
                <a:gd name="T36" fmla="*/ 41 w 149"/>
                <a:gd name="T37" fmla="*/ 106 h 160"/>
                <a:gd name="T38" fmla="*/ 108 w 149"/>
                <a:gd name="T39" fmla="*/ 10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60">
                  <a:moveTo>
                    <a:pt x="1" y="154"/>
                  </a:moveTo>
                  <a:cubicBezTo>
                    <a:pt x="70" y="2"/>
                    <a:pt x="70" y="2"/>
                    <a:pt x="70" y="2"/>
                  </a:cubicBezTo>
                  <a:cubicBezTo>
                    <a:pt x="70" y="1"/>
                    <a:pt x="72" y="0"/>
                    <a:pt x="74" y="0"/>
                  </a:cubicBezTo>
                  <a:cubicBezTo>
                    <a:pt x="76" y="0"/>
                    <a:pt x="76" y="0"/>
                    <a:pt x="76" y="0"/>
                  </a:cubicBezTo>
                  <a:cubicBezTo>
                    <a:pt x="78" y="0"/>
                    <a:pt x="79" y="1"/>
                    <a:pt x="80" y="2"/>
                  </a:cubicBezTo>
                  <a:cubicBezTo>
                    <a:pt x="148" y="154"/>
                    <a:pt x="148" y="154"/>
                    <a:pt x="148" y="154"/>
                  </a:cubicBezTo>
                  <a:cubicBezTo>
                    <a:pt x="149" y="157"/>
                    <a:pt x="148" y="160"/>
                    <a:pt x="144" y="160"/>
                  </a:cubicBezTo>
                  <a:cubicBezTo>
                    <a:pt x="135" y="160"/>
                    <a:pt x="135" y="160"/>
                    <a:pt x="135" y="160"/>
                  </a:cubicBezTo>
                  <a:cubicBezTo>
                    <a:pt x="133" y="160"/>
                    <a:pt x="132" y="159"/>
                    <a:pt x="131" y="158"/>
                  </a:cubicBezTo>
                  <a:cubicBezTo>
                    <a:pt x="115" y="120"/>
                    <a:pt x="115" y="120"/>
                    <a:pt x="115" y="120"/>
                  </a:cubicBezTo>
                  <a:cubicBezTo>
                    <a:pt x="34" y="120"/>
                    <a:pt x="34" y="120"/>
                    <a:pt x="34" y="120"/>
                  </a:cubicBezTo>
                  <a:cubicBezTo>
                    <a:pt x="18" y="158"/>
                    <a:pt x="18" y="158"/>
                    <a:pt x="18" y="158"/>
                  </a:cubicBezTo>
                  <a:cubicBezTo>
                    <a:pt x="17" y="159"/>
                    <a:pt x="16" y="160"/>
                    <a:pt x="14" y="160"/>
                  </a:cubicBezTo>
                  <a:cubicBezTo>
                    <a:pt x="5" y="160"/>
                    <a:pt x="5" y="160"/>
                    <a:pt x="5" y="160"/>
                  </a:cubicBezTo>
                  <a:cubicBezTo>
                    <a:pt x="1" y="160"/>
                    <a:pt x="0" y="157"/>
                    <a:pt x="1" y="154"/>
                  </a:cubicBezTo>
                  <a:moveTo>
                    <a:pt x="108" y="106"/>
                  </a:moveTo>
                  <a:cubicBezTo>
                    <a:pt x="97" y="82"/>
                    <a:pt x="87" y="57"/>
                    <a:pt x="75" y="32"/>
                  </a:cubicBezTo>
                  <a:cubicBezTo>
                    <a:pt x="74" y="32"/>
                    <a:pt x="74" y="32"/>
                    <a:pt x="74" y="32"/>
                  </a:cubicBezTo>
                  <a:cubicBezTo>
                    <a:pt x="41" y="106"/>
                    <a:pt x="41" y="106"/>
                    <a:pt x="41" y="106"/>
                  </a:cubicBezTo>
                  <a:lnTo>
                    <a:pt x="108"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3" name="Freeform 9"/>
            <p:cNvSpPr>
              <a:spLocks noEditPoints="1"/>
            </p:cNvSpPr>
            <p:nvPr userDrawn="1"/>
          </p:nvSpPr>
          <p:spPr bwMode="black">
            <a:xfrm>
              <a:off x="5045" y="389"/>
              <a:ext cx="265" cy="377"/>
            </a:xfrm>
            <a:custGeom>
              <a:avLst/>
              <a:gdLst>
                <a:gd name="T0" fmla="*/ 0 w 112"/>
                <a:gd name="T1" fmla="*/ 4 h 158"/>
                <a:gd name="T2" fmla="*/ 4 w 112"/>
                <a:gd name="T3" fmla="*/ 0 h 158"/>
                <a:gd name="T4" fmla="*/ 63 w 112"/>
                <a:gd name="T5" fmla="*/ 0 h 158"/>
                <a:gd name="T6" fmla="*/ 112 w 112"/>
                <a:gd name="T7" fmla="*/ 48 h 158"/>
                <a:gd name="T8" fmla="*/ 79 w 112"/>
                <a:gd name="T9" fmla="*/ 94 h 158"/>
                <a:gd name="T10" fmla="*/ 110 w 112"/>
                <a:gd name="T11" fmla="*/ 152 h 158"/>
                <a:gd name="T12" fmla="*/ 106 w 112"/>
                <a:gd name="T13" fmla="*/ 158 h 158"/>
                <a:gd name="T14" fmla="*/ 95 w 112"/>
                <a:gd name="T15" fmla="*/ 158 h 158"/>
                <a:gd name="T16" fmla="*/ 90 w 112"/>
                <a:gd name="T17" fmla="*/ 155 h 158"/>
                <a:gd name="T18" fmla="*/ 61 w 112"/>
                <a:gd name="T19" fmla="*/ 96 h 158"/>
                <a:gd name="T20" fmla="*/ 18 w 112"/>
                <a:gd name="T21" fmla="*/ 96 h 158"/>
                <a:gd name="T22" fmla="*/ 18 w 112"/>
                <a:gd name="T23" fmla="*/ 154 h 158"/>
                <a:gd name="T24" fmla="*/ 13 w 112"/>
                <a:gd name="T25" fmla="*/ 158 h 158"/>
                <a:gd name="T26" fmla="*/ 4 w 112"/>
                <a:gd name="T27" fmla="*/ 158 h 158"/>
                <a:gd name="T28" fmla="*/ 0 w 112"/>
                <a:gd name="T29" fmla="*/ 154 h 158"/>
                <a:gd name="T30" fmla="*/ 0 w 112"/>
                <a:gd name="T31" fmla="*/ 4 h 158"/>
                <a:gd name="T32" fmla="*/ 62 w 112"/>
                <a:gd name="T33" fmla="*/ 81 h 158"/>
                <a:gd name="T34" fmla="*/ 95 w 112"/>
                <a:gd name="T35" fmla="*/ 48 h 158"/>
                <a:gd name="T36" fmla="*/ 62 w 112"/>
                <a:gd name="T37" fmla="*/ 16 h 158"/>
                <a:gd name="T38" fmla="*/ 18 w 112"/>
                <a:gd name="T39" fmla="*/ 16 h 158"/>
                <a:gd name="T40" fmla="*/ 18 w 112"/>
                <a:gd name="T41" fmla="*/ 81 h 158"/>
                <a:gd name="T42" fmla="*/ 62 w 112"/>
                <a:gd name="T43" fmla="*/ 8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58">
                  <a:moveTo>
                    <a:pt x="0" y="4"/>
                  </a:moveTo>
                  <a:cubicBezTo>
                    <a:pt x="0" y="2"/>
                    <a:pt x="2" y="0"/>
                    <a:pt x="4" y="0"/>
                  </a:cubicBezTo>
                  <a:cubicBezTo>
                    <a:pt x="63" y="0"/>
                    <a:pt x="63" y="0"/>
                    <a:pt x="63" y="0"/>
                  </a:cubicBezTo>
                  <a:cubicBezTo>
                    <a:pt x="90" y="0"/>
                    <a:pt x="112" y="21"/>
                    <a:pt x="112" y="48"/>
                  </a:cubicBezTo>
                  <a:cubicBezTo>
                    <a:pt x="112" y="69"/>
                    <a:pt x="99" y="86"/>
                    <a:pt x="79" y="94"/>
                  </a:cubicBezTo>
                  <a:cubicBezTo>
                    <a:pt x="110" y="152"/>
                    <a:pt x="110" y="152"/>
                    <a:pt x="110" y="152"/>
                  </a:cubicBezTo>
                  <a:cubicBezTo>
                    <a:pt x="112" y="155"/>
                    <a:pt x="110" y="158"/>
                    <a:pt x="106" y="158"/>
                  </a:cubicBezTo>
                  <a:cubicBezTo>
                    <a:pt x="95" y="158"/>
                    <a:pt x="95" y="158"/>
                    <a:pt x="95" y="158"/>
                  </a:cubicBezTo>
                  <a:cubicBezTo>
                    <a:pt x="93" y="158"/>
                    <a:pt x="91" y="157"/>
                    <a:pt x="90" y="155"/>
                  </a:cubicBezTo>
                  <a:cubicBezTo>
                    <a:pt x="61" y="96"/>
                    <a:pt x="61" y="96"/>
                    <a:pt x="61" y="96"/>
                  </a:cubicBezTo>
                  <a:cubicBezTo>
                    <a:pt x="18" y="96"/>
                    <a:pt x="18" y="96"/>
                    <a:pt x="18" y="96"/>
                  </a:cubicBezTo>
                  <a:cubicBezTo>
                    <a:pt x="18" y="154"/>
                    <a:pt x="18" y="154"/>
                    <a:pt x="18" y="154"/>
                  </a:cubicBezTo>
                  <a:cubicBezTo>
                    <a:pt x="18" y="156"/>
                    <a:pt x="16" y="158"/>
                    <a:pt x="13" y="158"/>
                  </a:cubicBezTo>
                  <a:cubicBezTo>
                    <a:pt x="4" y="158"/>
                    <a:pt x="4" y="158"/>
                    <a:pt x="4" y="158"/>
                  </a:cubicBezTo>
                  <a:cubicBezTo>
                    <a:pt x="2" y="158"/>
                    <a:pt x="0" y="156"/>
                    <a:pt x="0" y="154"/>
                  </a:cubicBezTo>
                  <a:lnTo>
                    <a:pt x="0" y="4"/>
                  </a:lnTo>
                  <a:close/>
                  <a:moveTo>
                    <a:pt x="62" y="81"/>
                  </a:moveTo>
                  <a:cubicBezTo>
                    <a:pt x="79" y="81"/>
                    <a:pt x="95" y="67"/>
                    <a:pt x="95" y="48"/>
                  </a:cubicBezTo>
                  <a:cubicBezTo>
                    <a:pt x="95" y="31"/>
                    <a:pt x="79" y="16"/>
                    <a:pt x="62" y="16"/>
                  </a:cubicBezTo>
                  <a:cubicBezTo>
                    <a:pt x="18" y="16"/>
                    <a:pt x="18" y="16"/>
                    <a:pt x="18" y="16"/>
                  </a:cubicBezTo>
                  <a:cubicBezTo>
                    <a:pt x="18" y="81"/>
                    <a:pt x="18" y="81"/>
                    <a:pt x="18" y="81"/>
                  </a:cubicBezTo>
                  <a:lnTo>
                    <a:pt x="6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4" name="Freeform 10"/>
            <p:cNvSpPr>
              <a:spLocks/>
            </p:cNvSpPr>
            <p:nvPr userDrawn="1"/>
          </p:nvSpPr>
          <p:spPr bwMode="black">
            <a:xfrm>
              <a:off x="5421" y="389"/>
              <a:ext cx="284" cy="384"/>
            </a:xfrm>
            <a:custGeom>
              <a:avLst/>
              <a:gdLst>
                <a:gd name="T0" fmla="*/ 0 w 120"/>
                <a:gd name="T1" fmla="*/ 4 h 161"/>
                <a:gd name="T2" fmla="*/ 5 w 120"/>
                <a:gd name="T3" fmla="*/ 0 h 161"/>
                <a:gd name="T4" fmla="*/ 13 w 120"/>
                <a:gd name="T5" fmla="*/ 0 h 161"/>
                <a:gd name="T6" fmla="*/ 18 w 120"/>
                <a:gd name="T7" fmla="*/ 4 h 161"/>
                <a:gd name="T8" fmla="*/ 18 w 120"/>
                <a:gd name="T9" fmla="*/ 99 h 161"/>
                <a:gd name="T10" fmla="*/ 60 w 120"/>
                <a:gd name="T11" fmla="*/ 144 h 161"/>
                <a:gd name="T12" fmla="*/ 103 w 120"/>
                <a:gd name="T13" fmla="*/ 100 h 161"/>
                <a:gd name="T14" fmla="*/ 103 w 120"/>
                <a:gd name="T15" fmla="*/ 4 h 161"/>
                <a:gd name="T16" fmla="*/ 107 w 120"/>
                <a:gd name="T17" fmla="*/ 0 h 161"/>
                <a:gd name="T18" fmla="*/ 116 w 120"/>
                <a:gd name="T19" fmla="*/ 0 h 161"/>
                <a:gd name="T20" fmla="*/ 120 w 120"/>
                <a:gd name="T21" fmla="*/ 4 h 161"/>
                <a:gd name="T22" fmla="*/ 120 w 120"/>
                <a:gd name="T23" fmla="*/ 101 h 161"/>
                <a:gd name="T24" fmla="*/ 60 w 120"/>
                <a:gd name="T25" fmla="*/ 161 h 161"/>
                <a:gd name="T26" fmla="*/ 0 w 120"/>
                <a:gd name="T27" fmla="*/ 101 h 161"/>
                <a:gd name="T28" fmla="*/ 0 w 120"/>
                <a:gd name="T29" fmla="*/ 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61">
                  <a:moveTo>
                    <a:pt x="0" y="4"/>
                  </a:moveTo>
                  <a:cubicBezTo>
                    <a:pt x="0" y="2"/>
                    <a:pt x="2" y="0"/>
                    <a:pt x="5" y="0"/>
                  </a:cubicBezTo>
                  <a:cubicBezTo>
                    <a:pt x="13" y="0"/>
                    <a:pt x="13" y="0"/>
                    <a:pt x="13" y="0"/>
                  </a:cubicBezTo>
                  <a:cubicBezTo>
                    <a:pt x="16" y="0"/>
                    <a:pt x="18" y="2"/>
                    <a:pt x="18" y="4"/>
                  </a:cubicBezTo>
                  <a:cubicBezTo>
                    <a:pt x="18" y="99"/>
                    <a:pt x="18" y="99"/>
                    <a:pt x="18" y="99"/>
                  </a:cubicBezTo>
                  <a:cubicBezTo>
                    <a:pt x="18" y="125"/>
                    <a:pt x="34" y="144"/>
                    <a:pt x="60" y="144"/>
                  </a:cubicBezTo>
                  <a:cubicBezTo>
                    <a:pt x="87" y="144"/>
                    <a:pt x="103" y="126"/>
                    <a:pt x="103" y="100"/>
                  </a:cubicBezTo>
                  <a:cubicBezTo>
                    <a:pt x="103" y="4"/>
                    <a:pt x="103" y="4"/>
                    <a:pt x="103" y="4"/>
                  </a:cubicBezTo>
                  <a:cubicBezTo>
                    <a:pt x="103" y="2"/>
                    <a:pt x="105" y="0"/>
                    <a:pt x="107" y="0"/>
                  </a:cubicBezTo>
                  <a:cubicBezTo>
                    <a:pt x="116" y="0"/>
                    <a:pt x="116" y="0"/>
                    <a:pt x="116" y="0"/>
                  </a:cubicBezTo>
                  <a:cubicBezTo>
                    <a:pt x="118" y="0"/>
                    <a:pt x="120" y="2"/>
                    <a:pt x="120" y="4"/>
                  </a:cubicBezTo>
                  <a:cubicBezTo>
                    <a:pt x="120" y="101"/>
                    <a:pt x="120" y="101"/>
                    <a:pt x="120" y="101"/>
                  </a:cubicBezTo>
                  <a:cubicBezTo>
                    <a:pt x="120" y="135"/>
                    <a:pt x="96" y="161"/>
                    <a:pt x="60" y="161"/>
                  </a:cubicBezTo>
                  <a:cubicBezTo>
                    <a:pt x="25" y="161"/>
                    <a:pt x="0" y="135"/>
                    <a:pt x="0" y="101"/>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5" name="Freeform 11"/>
            <p:cNvSpPr>
              <a:spLocks/>
            </p:cNvSpPr>
            <p:nvPr userDrawn="1"/>
          </p:nvSpPr>
          <p:spPr bwMode="black">
            <a:xfrm>
              <a:off x="5802" y="385"/>
              <a:ext cx="407" cy="388"/>
            </a:xfrm>
            <a:custGeom>
              <a:avLst/>
              <a:gdLst>
                <a:gd name="T0" fmla="*/ 29 w 172"/>
                <a:gd name="T1" fmla="*/ 3 h 163"/>
                <a:gd name="T2" fmla="*/ 33 w 172"/>
                <a:gd name="T3" fmla="*/ 0 h 163"/>
                <a:gd name="T4" fmla="*/ 37 w 172"/>
                <a:gd name="T5" fmla="*/ 0 h 163"/>
                <a:gd name="T6" fmla="*/ 41 w 172"/>
                <a:gd name="T7" fmla="*/ 2 h 163"/>
                <a:gd name="T8" fmla="*/ 86 w 172"/>
                <a:gd name="T9" fmla="*/ 127 h 163"/>
                <a:gd name="T10" fmla="*/ 87 w 172"/>
                <a:gd name="T11" fmla="*/ 127 h 163"/>
                <a:gd name="T12" fmla="*/ 131 w 172"/>
                <a:gd name="T13" fmla="*/ 2 h 163"/>
                <a:gd name="T14" fmla="*/ 135 w 172"/>
                <a:gd name="T15" fmla="*/ 0 h 163"/>
                <a:gd name="T16" fmla="*/ 139 w 172"/>
                <a:gd name="T17" fmla="*/ 0 h 163"/>
                <a:gd name="T18" fmla="*/ 143 w 172"/>
                <a:gd name="T19" fmla="*/ 3 h 163"/>
                <a:gd name="T20" fmla="*/ 172 w 172"/>
                <a:gd name="T21" fmla="*/ 155 h 163"/>
                <a:gd name="T22" fmla="*/ 168 w 172"/>
                <a:gd name="T23" fmla="*/ 160 h 163"/>
                <a:gd name="T24" fmla="*/ 159 w 172"/>
                <a:gd name="T25" fmla="*/ 160 h 163"/>
                <a:gd name="T26" fmla="*/ 155 w 172"/>
                <a:gd name="T27" fmla="*/ 157 h 163"/>
                <a:gd name="T28" fmla="*/ 134 w 172"/>
                <a:gd name="T29" fmla="*/ 41 h 163"/>
                <a:gd name="T30" fmla="*/ 134 w 172"/>
                <a:gd name="T31" fmla="*/ 41 h 163"/>
                <a:gd name="T32" fmla="*/ 92 w 172"/>
                <a:gd name="T33" fmla="*/ 160 h 163"/>
                <a:gd name="T34" fmla="*/ 88 w 172"/>
                <a:gd name="T35" fmla="*/ 163 h 163"/>
                <a:gd name="T36" fmla="*/ 84 w 172"/>
                <a:gd name="T37" fmla="*/ 163 h 163"/>
                <a:gd name="T38" fmla="*/ 80 w 172"/>
                <a:gd name="T39" fmla="*/ 160 h 163"/>
                <a:gd name="T40" fmla="*/ 38 w 172"/>
                <a:gd name="T41" fmla="*/ 41 h 163"/>
                <a:gd name="T42" fmla="*/ 37 w 172"/>
                <a:gd name="T43" fmla="*/ 41 h 163"/>
                <a:gd name="T44" fmla="*/ 17 w 172"/>
                <a:gd name="T45" fmla="*/ 157 h 163"/>
                <a:gd name="T46" fmla="*/ 13 w 172"/>
                <a:gd name="T47" fmla="*/ 160 h 163"/>
                <a:gd name="T48" fmla="*/ 4 w 172"/>
                <a:gd name="T49" fmla="*/ 160 h 163"/>
                <a:gd name="T50" fmla="*/ 0 w 172"/>
                <a:gd name="T51" fmla="*/ 155 h 163"/>
                <a:gd name="T52" fmla="*/ 29 w 172"/>
                <a:gd name="T53" fmla="*/ 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163">
                  <a:moveTo>
                    <a:pt x="29" y="3"/>
                  </a:moveTo>
                  <a:cubicBezTo>
                    <a:pt x="30" y="1"/>
                    <a:pt x="32" y="0"/>
                    <a:pt x="33" y="0"/>
                  </a:cubicBezTo>
                  <a:cubicBezTo>
                    <a:pt x="37" y="0"/>
                    <a:pt x="37" y="0"/>
                    <a:pt x="37" y="0"/>
                  </a:cubicBezTo>
                  <a:cubicBezTo>
                    <a:pt x="39" y="0"/>
                    <a:pt x="40" y="1"/>
                    <a:pt x="41" y="2"/>
                  </a:cubicBezTo>
                  <a:cubicBezTo>
                    <a:pt x="86" y="127"/>
                    <a:pt x="86" y="127"/>
                    <a:pt x="86" y="127"/>
                  </a:cubicBezTo>
                  <a:cubicBezTo>
                    <a:pt x="87" y="127"/>
                    <a:pt x="87" y="127"/>
                    <a:pt x="87" y="127"/>
                  </a:cubicBezTo>
                  <a:cubicBezTo>
                    <a:pt x="131" y="2"/>
                    <a:pt x="131" y="2"/>
                    <a:pt x="131" y="2"/>
                  </a:cubicBezTo>
                  <a:cubicBezTo>
                    <a:pt x="131" y="1"/>
                    <a:pt x="133" y="0"/>
                    <a:pt x="135" y="0"/>
                  </a:cubicBezTo>
                  <a:cubicBezTo>
                    <a:pt x="139" y="0"/>
                    <a:pt x="139" y="0"/>
                    <a:pt x="139" y="0"/>
                  </a:cubicBezTo>
                  <a:cubicBezTo>
                    <a:pt x="140" y="0"/>
                    <a:pt x="142" y="1"/>
                    <a:pt x="143" y="3"/>
                  </a:cubicBezTo>
                  <a:cubicBezTo>
                    <a:pt x="172" y="155"/>
                    <a:pt x="172" y="155"/>
                    <a:pt x="172" y="155"/>
                  </a:cubicBezTo>
                  <a:cubicBezTo>
                    <a:pt x="172" y="158"/>
                    <a:pt x="171" y="160"/>
                    <a:pt x="168" y="160"/>
                  </a:cubicBezTo>
                  <a:cubicBezTo>
                    <a:pt x="159" y="160"/>
                    <a:pt x="159" y="160"/>
                    <a:pt x="159" y="160"/>
                  </a:cubicBezTo>
                  <a:cubicBezTo>
                    <a:pt x="157" y="160"/>
                    <a:pt x="155" y="159"/>
                    <a:pt x="155" y="157"/>
                  </a:cubicBezTo>
                  <a:cubicBezTo>
                    <a:pt x="134" y="41"/>
                    <a:pt x="134" y="41"/>
                    <a:pt x="134" y="41"/>
                  </a:cubicBezTo>
                  <a:cubicBezTo>
                    <a:pt x="134" y="41"/>
                    <a:pt x="134" y="41"/>
                    <a:pt x="134" y="41"/>
                  </a:cubicBezTo>
                  <a:cubicBezTo>
                    <a:pt x="92" y="160"/>
                    <a:pt x="92" y="160"/>
                    <a:pt x="92" y="160"/>
                  </a:cubicBezTo>
                  <a:cubicBezTo>
                    <a:pt x="91" y="161"/>
                    <a:pt x="89" y="163"/>
                    <a:pt x="88" y="163"/>
                  </a:cubicBezTo>
                  <a:cubicBezTo>
                    <a:pt x="84" y="163"/>
                    <a:pt x="84" y="163"/>
                    <a:pt x="84" y="163"/>
                  </a:cubicBezTo>
                  <a:cubicBezTo>
                    <a:pt x="83" y="163"/>
                    <a:pt x="81" y="161"/>
                    <a:pt x="80" y="160"/>
                  </a:cubicBezTo>
                  <a:cubicBezTo>
                    <a:pt x="38" y="41"/>
                    <a:pt x="38" y="41"/>
                    <a:pt x="38" y="41"/>
                  </a:cubicBezTo>
                  <a:cubicBezTo>
                    <a:pt x="37" y="41"/>
                    <a:pt x="37" y="41"/>
                    <a:pt x="37" y="41"/>
                  </a:cubicBezTo>
                  <a:cubicBezTo>
                    <a:pt x="17" y="157"/>
                    <a:pt x="17" y="157"/>
                    <a:pt x="17" y="157"/>
                  </a:cubicBezTo>
                  <a:cubicBezTo>
                    <a:pt x="17" y="159"/>
                    <a:pt x="15" y="160"/>
                    <a:pt x="13" y="160"/>
                  </a:cubicBezTo>
                  <a:cubicBezTo>
                    <a:pt x="4" y="160"/>
                    <a:pt x="4" y="160"/>
                    <a:pt x="4" y="160"/>
                  </a:cubicBezTo>
                  <a:cubicBezTo>
                    <a:pt x="1" y="160"/>
                    <a:pt x="0" y="158"/>
                    <a:pt x="0" y="155"/>
                  </a:cubicBezTo>
                  <a:lnTo>
                    <a:pt x="2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6" name="Freeform 12"/>
            <p:cNvSpPr>
              <a:spLocks/>
            </p:cNvSpPr>
            <p:nvPr userDrawn="1"/>
          </p:nvSpPr>
          <p:spPr bwMode="black">
            <a:xfrm>
              <a:off x="2610" y="254"/>
              <a:ext cx="530" cy="559"/>
            </a:xfrm>
            <a:custGeom>
              <a:avLst/>
              <a:gdLst>
                <a:gd name="T0" fmla="*/ 428 w 530"/>
                <a:gd name="T1" fmla="*/ 0 h 559"/>
                <a:gd name="T2" fmla="*/ 0 w 530"/>
                <a:gd name="T3" fmla="*/ 559 h 559"/>
                <a:gd name="T4" fmla="*/ 101 w 530"/>
                <a:gd name="T5" fmla="*/ 559 h 559"/>
                <a:gd name="T6" fmla="*/ 530 w 530"/>
                <a:gd name="T7" fmla="*/ 0 h 559"/>
                <a:gd name="T8" fmla="*/ 428 w 530"/>
                <a:gd name="T9" fmla="*/ 0 h 559"/>
              </a:gdLst>
              <a:ahLst/>
              <a:cxnLst>
                <a:cxn ang="0">
                  <a:pos x="T0" y="T1"/>
                </a:cxn>
                <a:cxn ang="0">
                  <a:pos x="T2" y="T3"/>
                </a:cxn>
                <a:cxn ang="0">
                  <a:pos x="T4" y="T5"/>
                </a:cxn>
                <a:cxn ang="0">
                  <a:pos x="T6" y="T7"/>
                </a:cxn>
                <a:cxn ang="0">
                  <a:pos x="T8" y="T9"/>
                </a:cxn>
              </a:cxnLst>
              <a:rect l="0" t="0" r="r" b="b"/>
              <a:pathLst>
                <a:path w="530" h="559">
                  <a:moveTo>
                    <a:pt x="428" y="0"/>
                  </a:moveTo>
                  <a:lnTo>
                    <a:pt x="0" y="559"/>
                  </a:lnTo>
                  <a:lnTo>
                    <a:pt x="101" y="559"/>
                  </a:lnTo>
                  <a:lnTo>
                    <a:pt x="530" y="0"/>
                  </a:lnTo>
                  <a:lnTo>
                    <a:pt x="4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7" name="Freeform 13"/>
            <p:cNvSpPr>
              <a:spLocks/>
            </p:cNvSpPr>
            <p:nvPr userDrawn="1"/>
          </p:nvSpPr>
          <p:spPr bwMode="black">
            <a:xfrm>
              <a:off x="2851" y="385"/>
              <a:ext cx="580" cy="381"/>
            </a:xfrm>
            <a:custGeom>
              <a:avLst/>
              <a:gdLst>
                <a:gd name="T0" fmla="*/ 301 w 580"/>
                <a:gd name="T1" fmla="*/ 0 h 381"/>
                <a:gd name="T2" fmla="*/ 0 w 580"/>
                <a:gd name="T3" fmla="*/ 381 h 381"/>
                <a:gd name="T4" fmla="*/ 580 w 580"/>
                <a:gd name="T5" fmla="*/ 381 h 381"/>
                <a:gd name="T6" fmla="*/ 301 w 580"/>
                <a:gd name="T7" fmla="*/ 0 h 381"/>
              </a:gdLst>
              <a:ahLst/>
              <a:cxnLst>
                <a:cxn ang="0">
                  <a:pos x="T0" y="T1"/>
                </a:cxn>
                <a:cxn ang="0">
                  <a:pos x="T2" y="T3"/>
                </a:cxn>
                <a:cxn ang="0">
                  <a:pos x="T4" y="T5"/>
                </a:cxn>
                <a:cxn ang="0">
                  <a:pos x="T6" y="T7"/>
                </a:cxn>
              </a:cxnLst>
              <a:rect l="0" t="0" r="r" b="b"/>
              <a:pathLst>
                <a:path w="580" h="381">
                  <a:moveTo>
                    <a:pt x="301" y="0"/>
                  </a:moveTo>
                  <a:lnTo>
                    <a:pt x="0" y="381"/>
                  </a:lnTo>
                  <a:lnTo>
                    <a:pt x="580" y="381"/>
                  </a:lnTo>
                  <a:lnTo>
                    <a:pt x="30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8" name="Freeform 14"/>
            <p:cNvSpPr>
              <a:spLocks/>
            </p:cNvSpPr>
            <p:nvPr userDrawn="1"/>
          </p:nvSpPr>
          <p:spPr bwMode="black">
            <a:xfrm>
              <a:off x="2614" y="1102"/>
              <a:ext cx="52" cy="83"/>
            </a:xfrm>
            <a:custGeom>
              <a:avLst/>
              <a:gdLst>
                <a:gd name="T0" fmla="*/ 1 w 22"/>
                <a:gd name="T1" fmla="*/ 31 h 35"/>
                <a:gd name="T2" fmla="*/ 1 w 22"/>
                <a:gd name="T3" fmla="*/ 30 h 35"/>
                <a:gd name="T4" fmla="*/ 2 w 22"/>
                <a:gd name="T5" fmla="*/ 27 h 35"/>
                <a:gd name="T6" fmla="*/ 4 w 22"/>
                <a:gd name="T7" fmla="*/ 26 h 35"/>
                <a:gd name="T8" fmla="*/ 11 w 22"/>
                <a:gd name="T9" fmla="*/ 29 h 35"/>
                <a:gd name="T10" fmla="*/ 16 w 22"/>
                <a:gd name="T11" fmla="*/ 26 h 35"/>
                <a:gd name="T12" fmla="*/ 10 w 22"/>
                <a:gd name="T13" fmla="*/ 20 h 35"/>
                <a:gd name="T14" fmla="*/ 1 w 22"/>
                <a:gd name="T15" fmla="*/ 10 h 35"/>
                <a:gd name="T16" fmla="*/ 11 w 22"/>
                <a:gd name="T17" fmla="*/ 0 h 35"/>
                <a:gd name="T18" fmla="*/ 21 w 22"/>
                <a:gd name="T19" fmla="*/ 4 h 35"/>
                <a:gd name="T20" fmla="*/ 21 w 22"/>
                <a:gd name="T21" fmla="*/ 5 h 35"/>
                <a:gd name="T22" fmla="*/ 19 w 22"/>
                <a:gd name="T23" fmla="*/ 8 h 35"/>
                <a:gd name="T24" fmla="*/ 18 w 22"/>
                <a:gd name="T25" fmla="*/ 8 h 35"/>
                <a:gd name="T26" fmla="*/ 11 w 22"/>
                <a:gd name="T27" fmla="*/ 6 h 35"/>
                <a:gd name="T28" fmla="*/ 7 w 22"/>
                <a:gd name="T29" fmla="*/ 9 h 35"/>
                <a:gd name="T30" fmla="*/ 12 w 22"/>
                <a:gd name="T31" fmla="*/ 15 h 35"/>
                <a:gd name="T32" fmla="*/ 22 w 22"/>
                <a:gd name="T33" fmla="*/ 25 h 35"/>
                <a:gd name="T34" fmla="*/ 11 w 22"/>
                <a:gd name="T35" fmla="*/ 35 h 35"/>
                <a:gd name="T36" fmla="*/ 1 w 22"/>
                <a:gd name="T37"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35">
                  <a:moveTo>
                    <a:pt x="1" y="31"/>
                  </a:moveTo>
                  <a:cubicBezTo>
                    <a:pt x="0" y="31"/>
                    <a:pt x="0" y="30"/>
                    <a:pt x="1" y="30"/>
                  </a:cubicBezTo>
                  <a:cubicBezTo>
                    <a:pt x="2" y="27"/>
                    <a:pt x="2" y="27"/>
                    <a:pt x="2" y="27"/>
                  </a:cubicBezTo>
                  <a:cubicBezTo>
                    <a:pt x="3" y="26"/>
                    <a:pt x="4" y="26"/>
                    <a:pt x="4" y="26"/>
                  </a:cubicBezTo>
                  <a:cubicBezTo>
                    <a:pt x="6" y="28"/>
                    <a:pt x="8" y="29"/>
                    <a:pt x="11" y="29"/>
                  </a:cubicBezTo>
                  <a:cubicBezTo>
                    <a:pt x="14" y="29"/>
                    <a:pt x="16" y="28"/>
                    <a:pt x="16" y="26"/>
                  </a:cubicBezTo>
                  <a:cubicBezTo>
                    <a:pt x="16" y="23"/>
                    <a:pt x="14" y="22"/>
                    <a:pt x="10" y="20"/>
                  </a:cubicBezTo>
                  <a:cubicBezTo>
                    <a:pt x="5" y="18"/>
                    <a:pt x="1" y="15"/>
                    <a:pt x="1" y="10"/>
                  </a:cubicBezTo>
                  <a:cubicBezTo>
                    <a:pt x="1" y="5"/>
                    <a:pt x="4" y="0"/>
                    <a:pt x="11" y="0"/>
                  </a:cubicBezTo>
                  <a:cubicBezTo>
                    <a:pt x="16" y="0"/>
                    <a:pt x="20" y="3"/>
                    <a:pt x="21" y="4"/>
                  </a:cubicBezTo>
                  <a:cubicBezTo>
                    <a:pt x="21" y="4"/>
                    <a:pt x="22" y="5"/>
                    <a:pt x="21" y="5"/>
                  </a:cubicBezTo>
                  <a:cubicBezTo>
                    <a:pt x="19" y="8"/>
                    <a:pt x="19" y="8"/>
                    <a:pt x="19" y="8"/>
                  </a:cubicBezTo>
                  <a:cubicBezTo>
                    <a:pt x="19" y="8"/>
                    <a:pt x="18" y="9"/>
                    <a:pt x="18" y="8"/>
                  </a:cubicBezTo>
                  <a:cubicBezTo>
                    <a:pt x="16" y="7"/>
                    <a:pt x="14" y="6"/>
                    <a:pt x="11" y="6"/>
                  </a:cubicBezTo>
                  <a:cubicBezTo>
                    <a:pt x="8" y="6"/>
                    <a:pt x="7" y="7"/>
                    <a:pt x="7" y="9"/>
                  </a:cubicBezTo>
                  <a:cubicBezTo>
                    <a:pt x="7" y="11"/>
                    <a:pt x="9" y="13"/>
                    <a:pt x="12" y="15"/>
                  </a:cubicBezTo>
                  <a:cubicBezTo>
                    <a:pt x="17" y="16"/>
                    <a:pt x="22" y="19"/>
                    <a:pt x="22" y="25"/>
                  </a:cubicBezTo>
                  <a:cubicBezTo>
                    <a:pt x="22" y="30"/>
                    <a:pt x="18" y="35"/>
                    <a:pt x="11" y="35"/>
                  </a:cubicBezTo>
                  <a:cubicBezTo>
                    <a:pt x="5" y="35"/>
                    <a:pt x="2" y="32"/>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9" name="Freeform 15"/>
            <p:cNvSpPr>
              <a:spLocks noEditPoints="1"/>
            </p:cNvSpPr>
            <p:nvPr userDrawn="1"/>
          </p:nvSpPr>
          <p:spPr bwMode="black">
            <a:xfrm>
              <a:off x="2692" y="1102"/>
              <a:ext cx="81" cy="83"/>
            </a:xfrm>
            <a:custGeom>
              <a:avLst/>
              <a:gdLst>
                <a:gd name="T0" fmla="*/ 17 w 34"/>
                <a:gd name="T1" fmla="*/ 0 h 35"/>
                <a:gd name="T2" fmla="*/ 34 w 34"/>
                <a:gd name="T3" fmla="*/ 18 h 35"/>
                <a:gd name="T4" fmla="*/ 17 w 34"/>
                <a:gd name="T5" fmla="*/ 35 h 35"/>
                <a:gd name="T6" fmla="*/ 0 w 34"/>
                <a:gd name="T7" fmla="*/ 18 h 35"/>
                <a:gd name="T8" fmla="*/ 17 w 34"/>
                <a:gd name="T9" fmla="*/ 0 h 35"/>
                <a:gd name="T10" fmla="*/ 17 w 34"/>
                <a:gd name="T11" fmla="*/ 29 h 35"/>
                <a:gd name="T12" fmla="*/ 28 w 34"/>
                <a:gd name="T13" fmla="*/ 18 h 35"/>
                <a:gd name="T14" fmla="*/ 17 w 34"/>
                <a:gd name="T15" fmla="*/ 7 h 35"/>
                <a:gd name="T16" fmla="*/ 6 w 34"/>
                <a:gd name="T17" fmla="*/ 18 h 35"/>
                <a:gd name="T18" fmla="*/ 17 w 34"/>
                <a:gd name="T19"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0"/>
                  </a:moveTo>
                  <a:cubicBezTo>
                    <a:pt x="27" y="0"/>
                    <a:pt x="34" y="8"/>
                    <a:pt x="34" y="18"/>
                  </a:cubicBezTo>
                  <a:cubicBezTo>
                    <a:pt x="34" y="27"/>
                    <a:pt x="27" y="35"/>
                    <a:pt x="17" y="35"/>
                  </a:cubicBezTo>
                  <a:cubicBezTo>
                    <a:pt x="7" y="35"/>
                    <a:pt x="0" y="27"/>
                    <a:pt x="0" y="18"/>
                  </a:cubicBezTo>
                  <a:cubicBezTo>
                    <a:pt x="0" y="8"/>
                    <a:pt x="7" y="0"/>
                    <a:pt x="17" y="0"/>
                  </a:cubicBezTo>
                  <a:close/>
                  <a:moveTo>
                    <a:pt x="17" y="29"/>
                  </a:moveTo>
                  <a:cubicBezTo>
                    <a:pt x="23" y="29"/>
                    <a:pt x="28" y="24"/>
                    <a:pt x="28" y="18"/>
                  </a:cubicBezTo>
                  <a:cubicBezTo>
                    <a:pt x="28" y="12"/>
                    <a:pt x="23" y="7"/>
                    <a:pt x="17" y="7"/>
                  </a:cubicBezTo>
                  <a:cubicBezTo>
                    <a:pt x="11" y="7"/>
                    <a:pt x="6" y="12"/>
                    <a:pt x="6" y="18"/>
                  </a:cubicBezTo>
                  <a:cubicBezTo>
                    <a:pt x="6" y="24"/>
                    <a:pt x="11" y="29"/>
                    <a:pt x="17"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0" name="Freeform 16"/>
            <p:cNvSpPr>
              <a:spLocks/>
            </p:cNvSpPr>
            <p:nvPr userDrawn="1"/>
          </p:nvSpPr>
          <p:spPr bwMode="black">
            <a:xfrm>
              <a:off x="2804" y="1104"/>
              <a:ext cx="45" cy="79"/>
            </a:xfrm>
            <a:custGeom>
              <a:avLst/>
              <a:gdLst>
                <a:gd name="T0" fmla="*/ 0 w 19"/>
                <a:gd name="T1" fmla="*/ 1 h 33"/>
                <a:gd name="T2" fmla="*/ 1 w 19"/>
                <a:gd name="T3" fmla="*/ 0 h 33"/>
                <a:gd name="T4" fmla="*/ 5 w 19"/>
                <a:gd name="T5" fmla="*/ 0 h 33"/>
                <a:gd name="T6" fmla="*/ 6 w 19"/>
                <a:gd name="T7" fmla="*/ 1 h 33"/>
                <a:gd name="T8" fmla="*/ 6 w 19"/>
                <a:gd name="T9" fmla="*/ 28 h 33"/>
                <a:gd name="T10" fmla="*/ 18 w 19"/>
                <a:gd name="T11" fmla="*/ 28 h 33"/>
                <a:gd name="T12" fmla="*/ 19 w 19"/>
                <a:gd name="T13" fmla="*/ 29 h 33"/>
                <a:gd name="T14" fmla="*/ 19 w 19"/>
                <a:gd name="T15" fmla="*/ 32 h 33"/>
                <a:gd name="T16" fmla="*/ 18 w 19"/>
                <a:gd name="T17" fmla="*/ 33 h 33"/>
                <a:gd name="T18" fmla="*/ 1 w 19"/>
                <a:gd name="T19" fmla="*/ 33 h 33"/>
                <a:gd name="T20" fmla="*/ 0 w 19"/>
                <a:gd name="T21" fmla="*/ 32 h 33"/>
                <a:gd name="T22" fmla="*/ 0 w 19"/>
                <a:gd name="T2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3">
                  <a:moveTo>
                    <a:pt x="0" y="1"/>
                  </a:moveTo>
                  <a:cubicBezTo>
                    <a:pt x="0" y="0"/>
                    <a:pt x="0" y="0"/>
                    <a:pt x="1" y="0"/>
                  </a:cubicBezTo>
                  <a:cubicBezTo>
                    <a:pt x="5" y="0"/>
                    <a:pt x="5" y="0"/>
                    <a:pt x="5" y="0"/>
                  </a:cubicBezTo>
                  <a:cubicBezTo>
                    <a:pt x="6" y="0"/>
                    <a:pt x="6" y="0"/>
                    <a:pt x="6" y="1"/>
                  </a:cubicBezTo>
                  <a:cubicBezTo>
                    <a:pt x="6" y="28"/>
                    <a:pt x="6" y="28"/>
                    <a:pt x="6" y="28"/>
                  </a:cubicBezTo>
                  <a:cubicBezTo>
                    <a:pt x="18" y="28"/>
                    <a:pt x="18" y="28"/>
                    <a:pt x="18" y="28"/>
                  </a:cubicBezTo>
                  <a:cubicBezTo>
                    <a:pt x="19" y="28"/>
                    <a:pt x="19" y="28"/>
                    <a:pt x="19" y="29"/>
                  </a:cubicBezTo>
                  <a:cubicBezTo>
                    <a:pt x="19" y="32"/>
                    <a:pt x="19" y="32"/>
                    <a:pt x="19" y="32"/>
                  </a:cubicBezTo>
                  <a:cubicBezTo>
                    <a:pt x="19" y="33"/>
                    <a:pt x="19" y="33"/>
                    <a:pt x="18" y="33"/>
                  </a:cubicBezTo>
                  <a:cubicBezTo>
                    <a:pt x="1" y="33"/>
                    <a:pt x="1" y="33"/>
                    <a:pt x="1" y="33"/>
                  </a:cubicBezTo>
                  <a:cubicBezTo>
                    <a:pt x="0"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1" name="Freeform 17"/>
            <p:cNvSpPr>
              <a:spLocks/>
            </p:cNvSpPr>
            <p:nvPr userDrawn="1"/>
          </p:nvSpPr>
          <p:spPr bwMode="black">
            <a:xfrm>
              <a:off x="2872" y="1104"/>
              <a:ext cx="64" cy="81"/>
            </a:xfrm>
            <a:custGeom>
              <a:avLst/>
              <a:gdLst>
                <a:gd name="T0" fmla="*/ 0 w 27"/>
                <a:gd name="T1" fmla="*/ 1 h 34"/>
                <a:gd name="T2" fmla="*/ 1 w 27"/>
                <a:gd name="T3" fmla="*/ 0 h 34"/>
                <a:gd name="T4" fmla="*/ 6 w 27"/>
                <a:gd name="T5" fmla="*/ 0 h 34"/>
                <a:gd name="T6" fmla="*/ 7 w 27"/>
                <a:gd name="T7" fmla="*/ 1 h 34"/>
                <a:gd name="T8" fmla="*/ 7 w 27"/>
                <a:gd name="T9" fmla="*/ 21 h 34"/>
                <a:gd name="T10" fmla="*/ 14 w 27"/>
                <a:gd name="T11" fmla="*/ 28 h 34"/>
                <a:gd name="T12" fmla="*/ 21 w 27"/>
                <a:gd name="T13" fmla="*/ 21 h 34"/>
                <a:gd name="T14" fmla="*/ 21 w 27"/>
                <a:gd name="T15" fmla="*/ 1 h 34"/>
                <a:gd name="T16" fmla="*/ 22 w 27"/>
                <a:gd name="T17" fmla="*/ 0 h 34"/>
                <a:gd name="T18" fmla="*/ 26 w 27"/>
                <a:gd name="T19" fmla="*/ 0 h 34"/>
                <a:gd name="T20" fmla="*/ 27 w 27"/>
                <a:gd name="T21" fmla="*/ 1 h 34"/>
                <a:gd name="T22" fmla="*/ 27 w 27"/>
                <a:gd name="T23" fmla="*/ 21 h 34"/>
                <a:gd name="T24" fmla="*/ 14 w 27"/>
                <a:gd name="T25" fmla="*/ 34 h 34"/>
                <a:gd name="T26" fmla="*/ 0 w 27"/>
                <a:gd name="T27" fmla="*/ 21 h 34"/>
                <a:gd name="T28" fmla="*/ 0 w 27"/>
                <a:gd name="T2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4">
                  <a:moveTo>
                    <a:pt x="0" y="1"/>
                  </a:moveTo>
                  <a:cubicBezTo>
                    <a:pt x="0" y="0"/>
                    <a:pt x="1" y="0"/>
                    <a:pt x="1" y="0"/>
                  </a:cubicBezTo>
                  <a:cubicBezTo>
                    <a:pt x="6" y="0"/>
                    <a:pt x="6" y="0"/>
                    <a:pt x="6" y="0"/>
                  </a:cubicBezTo>
                  <a:cubicBezTo>
                    <a:pt x="6" y="0"/>
                    <a:pt x="7" y="0"/>
                    <a:pt x="7" y="1"/>
                  </a:cubicBezTo>
                  <a:cubicBezTo>
                    <a:pt x="7" y="21"/>
                    <a:pt x="7" y="21"/>
                    <a:pt x="7" y="21"/>
                  </a:cubicBezTo>
                  <a:cubicBezTo>
                    <a:pt x="7" y="25"/>
                    <a:pt x="10" y="28"/>
                    <a:pt x="14" y="28"/>
                  </a:cubicBezTo>
                  <a:cubicBezTo>
                    <a:pt x="18" y="28"/>
                    <a:pt x="21" y="25"/>
                    <a:pt x="21" y="21"/>
                  </a:cubicBezTo>
                  <a:cubicBezTo>
                    <a:pt x="21" y="1"/>
                    <a:pt x="21" y="1"/>
                    <a:pt x="21" y="1"/>
                  </a:cubicBezTo>
                  <a:cubicBezTo>
                    <a:pt x="21" y="0"/>
                    <a:pt x="21" y="0"/>
                    <a:pt x="22" y="0"/>
                  </a:cubicBezTo>
                  <a:cubicBezTo>
                    <a:pt x="26" y="0"/>
                    <a:pt x="26" y="0"/>
                    <a:pt x="26" y="0"/>
                  </a:cubicBezTo>
                  <a:cubicBezTo>
                    <a:pt x="27" y="0"/>
                    <a:pt x="27" y="0"/>
                    <a:pt x="27" y="1"/>
                  </a:cubicBezTo>
                  <a:cubicBezTo>
                    <a:pt x="27" y="21"/>
                    <a:pt x="27" y="21"/>
                    <a:pt x="27" y="21"/>
                  </a:cubicBezTo>
                  <a:cubicBezTo>
                    <a:pt x="27" y="28"/>
                    <a:pt x="21" y="34"/>
                    <a:pt x="14" y="34"/>
                  </a:cubicBezTo>
                  <a:cubicBezTo>
                    <a:pt x="6" y="34"/>
                    <a:pt x="0" y="28"/>
                    <a:pt x="0" y="21"/>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2" name="Freeform 18"/>
            <p:cNvSpPr>
              <a:spLocks/>
            </p:cNvSpPr>
            <p:nvPr userDrawn="1"/>
          </p:nvSpPr>
          <p:spPr bwMode="black">
            <a:xfrm>
              <a:off x="2962" y="1104"/>
              <a:ext cx="55" cy="79"/>
            </a:xfrm>
            <a:custGeom>
              <a:avLst/>
              <a:gdLst>
                <a:gd name="T0" fmla="*/ 9 w 23"/>
                <a:gd name="T1" fmla="*/ 6 h 33"/>
                <a:gd name="T2" fmla="*/ 1 w 23"/>
                <a:gd name="T3" fmla="*/ 6 h 33"/>
                <a:gd name="T4" fmla="*/ 0 w 23"/>
                <a:gd name="T5" fmla="*/ 5 h 33"/>
                <a:gd name="T6" fmla="*/ 0 w 23"/>
                <a:gd name="T7" fmla="*/ 1 h 33"/>
                <a:gd name="T8" fmla="*/ 1 w 23"/>
                <a:gd name="T9" fmla="*/ 0 h 33"/>
                <a:gd name="T10" fmla="*/ 22 w 23"/>
                <a:gd name="T11" fmla="*/ 0 h 33"/>
                <a:gd name="T12" fmla="*/ 23 w 23"/>
                <a:gd name="T13" fmla="*/ 1 h 33"/>
                <a:gd name="T14" fmla="*/ 23 w 23"/>
                <a:gd name="T15" fmla="*/ 5 h 33"/>
                <a:gd name="T16" fmla="*/ 22 w 23"/>
                <a:gd name="T17" fmla="*/ 6 h 33"/>
                <a:gd name="T18" fmla="*/ 15 w 23"/>
                <a:gd name="T19" fmla="*/ 6 h 33"/>
                <a:gd name="T20" fmla="*/ 15 w 23"/>
                <a:gd name="T21" fmla="*/ 32 h 33"/>
                <a:gd name="T22" fmla="*/ 14 w 23"/>
                <a:gd name="T23" fmla="*/ 33 h 33"/>
                <a:gd name="T24" fmla="*/ 10 w 23"/>
                <a:gd name="T25" fmla="*/ 33 h 33"/>
                <a:gd name="T26" fmla="*/ 9 w 23"/>
                <a:gd name="T27" fmla="*/ 32 h 33"/>
                <a:gd name="T28" fmla="*/ 9 w 23"/>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3">
                  <a:moveTo>
                    <a:pt x="9" y="6"/>
                  </a:moveTo>
                  <a:cubicBezTo>
                    <a:pt x="1" y="6"/>
                    <a:pt x="1" y="6"/>
                    <a:pt x="1" y="6"/>
                  </a:cubicBezTo>
                  <a:cubicBezTo>
                    <a:pt x="1" y="6"/>
                    <a:pt x="0" y="5"/>
                    <a:pt x="0" y="5"/>
                  </a:cubicBezTo>
                  <a:cubicBezTo>
                    <a:pt x="0" y="1"/>
                    <a:pt x="0" y="1"/>
                    <a:pt x="0" y="1"/>
                  </a:cubicBezTo>
                  <a:cubicBezTo>
                    <a:pt x="0" y="0"/>
                    <a:pt x="1" y="0"/>
                    <a:pt x="1" y="0"/>
                  </a:cubicBezTo>
                  <a:cubicBezTo>
                    <a:pt x="22" y="0"/>
                    <a:pt x="22" y="0"/>
                    <a:pt x="22" y="0"/>
                  </a:cubicBezTo>
                  <a:cubicBezTo>
                    <a:pt x="23" y="0"/>
                    <a:pt x="23" y="0"/>
                    <a:pt x="23" y="1"/>
                  </a:cubicBezTo>
                  <a:cubicBezTo>
                    <a:pt x="23" y="5"/>
                    <a:pt x="23" y="5"/>
                    <a:pt x="23" y="5"/>
                  </a:cubicBezTo>
                  <a:cubicBezTo>
                    <a:pt x="23" y="5"/>
                    <a:pt x="23" y="6"/>
                    <a:pt x="22" y="6"/>
                  </a:cubicBezTo>
                  <a:cubicBezTo>
                    <a:pt x="15" y="6"/>
                    <a:pt x="15" y="6"/>
                    <a:pt x="15" y="6"/>
                  </a:cubicBezTo>
                  <a:cubicBezTo>
                    <a:pt x="15" y="32"/>
                    <a:pt x="15" y="32"/>
                    <a:pt x="15" y="32"/>
                  </a:cubicBezTo>
                  <a:cubicBezTo>
                    <a:pt x="15" y="33"/>
                    <a:pt x="15" y="33"/>
                    <a:pt x="14" y="33"/>
                  </a:cubicBezTo>
                  <a:cubicBezTo>
                    <a:pt x="10" y="33"/>
                    <a:pt x="10" y="33"/>
                    <a:pt x="10" y="33"/>
                  </a:cubicBezTo>
                  <a:cubicBezTo>
                    <a:pt x="9" y="33"/>
                    <a:pt x="9" y="33"/>
                    <a:pt x="9" y="32"/>
                  </a:cubicBezTo>
                  <a:lnTo>
                    <a:pt x="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3" name="Freeform 19"/>
            <p:cNvSpPr>
              <a:spLocks/>
            </p:cNvSpPr>
            <p:nvPr userDrawn="1"/>
          </p:nvSpPr>
          <p:spPr bwMode="black">
            <a:xfrm>
              <a:off x="3045" y="1104"/>
              <a:ext cx="14" cy="79"/>
            </a:xfrm>
            <a:custGeom>
              <a:avLst/>
              <a:gdLst>
                <a:gd name="T0" fmla="*/ 0 w 6"/>
                <a:gd name="T1" fmla="*/ 1 h 33"/>
                <a:gd name="T2" fmla="*/ 1 w 6"/>
                <a:gd name="T3" fmla="*/ 0 h 33"/>
                <a:gd name="T4" fmla="*/ 5 w 6"/>
                <a:gd name="T5" fmla="*/ 0 h 33"/>
                <a:gd name="T6" fmla="*/ 6 w 6"/>
                <a:gd name="T7" fmla="*/ 1 h 33"/>
                <a:gd name="T8" fmla="*/ 6 w 6"/>
                <a:gd name="T9" fmla="*/ 32 h 33"/>
                <a:gd name="T10" fmla="*/ 5 w 6"/>
                <a:gd name="T11" fmla="*/ 33 h 33"/>
                <a:gd name="T12" fmla="*/ 1 w 6"/>
                <a:gd name="T13" fmla="*/ 33 h 33"/>
                <a:gd name="T14" fmla="*/ 0 w 6"/>
                <a:gd name="T15" fmla="*/ 32 h 33"/>
                <a:gd name="T16" fmla="*/ 0 w 6"/>
                <a:gd name="T1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3">
                  <a:moveTo>
                    <a:pt x="0" y="1"/>
                  </a:moveTo>
                  <a:cubicBezTo>
                    <a:pt x="0" y="0"/>
                    <a:pt x="0" y="0"/>
                    <a:pt x="1" y="0"/>
                  </a:cubicBezTo>
                  <a:cubicBezTo>
                    <a:pt x="5" y="0"/>
                    <a:pt x="5" y="0"/>
                    <a:pt x="5" y="0"/>
                  </a:cubicBezTo>
                  <a:cubicBezTo>
                    <a:pt x="6" y="0"/>
                    <a:pt x="6" y="0"/>
                    <a:pt x="6" y="1"/>
                  </a:cubicBezTo>
                  <a:cubicBezTo>
                    <a:pt x="6" y="32"/>
                    <a:pt x="6" y="32"/>
                    <a:pt x="6" y="32"/>
                  </a:cubicBezTo>
                  <a:cubicBezTo>
                    <a:pt x="6" y="33"/>
                    <a:pt x="6" y="33"/>
                    <a:pt x="5" y="33"/>
                  </a:cubicBezTo>
                  <a:cubicBezTo>
                    <a:pt x="1" y="33"/>
                    <a:pt x="1" y="33"/>
                    <a:pt x="1" y="33"/>
                  </a:cubicBezTo>
                  <a:cubicBezTo>
                    <a:pt x="0"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4" name="Freeform 20"/>
            <p:cNvSpPr>
              <a:spLocks noEditPoints="1"/>
            </p:cNvSpPr>
            <p:nvPr userDrawn="1"/>
          </p:nvSpPr>
          <p:spPr bwMode="black">
            <a:xfrm>
              <a:off x="3090" y="1102"/>
              <a:ext cx="81" cy="83"/>
            </a:xfrm>
            <a:custGeom>
              <a:avLst/>
              <a:gdLst>
                <a:gd name="T0" fmla="*/ 17 w 34"/>
                <a:gd name="T1" fmla="*/ 0 h 35"/>
                <a:gd name="T2" fmla="*/ 34 w 34"/>
                <a:gd name="T3" fmla="*/ 18 h 35"/>
                <a:gd name="T4" fmla="*/ 17 w 34"/>
                <a:gd name="T5" fmla="*/ 35 h 35"/>
                <a:gd name="T6" fmla="*/ 0 w 34"/>
                <a:gd name="T7" fmla="*/ 18 h 35"/>
                <a:gd name="T8" fmla="*/ 17 w 34"/>
                <a:gd name="T9" fmla="*/ 0 h 35"/>
                <a:gd name="T10" fmla="*/ 17 w 34"/>
                <a:gd name="T11" fmla="*/ 29 h 35"/>
                <a:gd name="T12" fmla="*/ 28 w 34"/>
                <a:gd name="T13" fmla="*/ 18 h 35"/>
                <a:gd name="T14" fmla="*/ 17 w 34"/>
                <a:gd name="T15" fmla="*/ 7 h 35"/>
                <a:gd name="T16" fmla="*/ 6 w 34"/>
                <a:gd name="T17" fmla="*/ 18 h 35"/>
                <a:gd name="T18" fmla="*/ 17 w 34"/>
                <a:gd name="T19"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0"/>
                  </a:moveTo>
                  <a:cubicBezTo>
                    <a:pt x="26" y="0"/>
                    <a:pt x="34" y="8"/>
                    <a:pt x="34" y="18"/>
                  </a:cubicBezTo>
                  <a:cubicBezTo>
                    <a:pt x="34" y="27"/>
                    <a:pt x="26" y="35"/>
                    <a:pt x="17" y="35"/>
                  </a:cubicBezTo>
                  <a:cubicBezTo>
                    <a:pt x="7" y="35"/>
                    <a:pt x="0" y="27"/>
                    <a:pt x="0" y="18"/>
                  </a:cubicBezTo>
                  <a:cubicBezTo>
                    <a:pt x="0" y="8"/>
                    <a:pt x="7" y="0"/>
                    <a:pt x="17" y="0"/>
                  </a:cubicBezTo>
                  <a:close/>
                  <a:moveTo>
                    <a:pt x="17" y="29"/>
                  </a:moveTo>
                  <a:cubicBezTo>
                    <a:pt x="23" y="29"/>
                    <a:pt x="28" y="24"/>
                    <a:pt x="28" y="18"/>
                  </a:cubicBezTo>
                  <a:cubicBezTo>
                    <a:pt x="28" y="12"/>
                    <a:pt x="23" y="7"/>
                    <a:pt x="17" y="7"/>
                  </a:cubicBezTo>
                  <a:cubicBezTo>
                    <a:pt x="11" y="7"/>
                    <a:pt x="6" y="12"/>
                    <a:pt x="6" y="18"/>
                  </a:cubicBezTo>
                  <a:cubicBezTo>
                    <a:pt x="6" y="24"/>
                    <a:pt x="11" y="29"/>
                    <a:pt x="17"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5" name="Freeform 21"/>
            <p:cNvSpPr>
              <a:spLocks/>
            </p:cNvSpPr>
            <p:nvPr userDrawn="1"/>
          </p:nvSpPr>
          <p:spPr bwMode="black">
            <a:xfrm>
              <a:off x="3201" y="1102"/>
              <a:ext cx="67" cy="83"/>
            </a:xfrm>
            <a:custGeom>
              <a:avLst/>
              <a:gdLst>
                <a:gd name="T0" fmla="*/ 0 w 28"/>
                <a:gd name="T1" fmla="*/ 1 h 35"/>
                <a:gd name="T2" fmla="*/ 1 w 28"/>
                <a:gd name="T3" fmla="*/ 0 h 35"/>
                <a:gd name="T4" fmla="*/ 1 w 28"/>
                <a:gd name="T5" fmla="*/ 0 h 35"/>
                <a:gd name="T6" fmla="*/ 2 w 28"/>
                <a:gd name="T7" fmla="*/ 1 h 35"/>
                <a:gd name="T8" fmla="*/ 22 w 28"/>
                <a:gd name="T9" fmla="*/ 22 h 35"/>
                <a:gd name="T10" fmla="*/ 22 w 28"/>
                <a:gd name="T11" fmla="*/ 22 h 35"/>
                <a:gd name="T12" fmla="*/ 22 w 28"/>
                <a:gd name="T13" fmla="*/ 2 h 35"/>
                <a:gd name="T14" fmla="*/ 23 w 28"/>
                <a:gd name="T15" fmla="*/ 1 h 35"/>
                <a:gd name="T16" fmla="*/ 27 w 28"/>
                <a:gd name="T17" fmla="*/ 1 h 35"/>
                <a:gd name="T18" fmla="*/ 28 w 28"/>
                <a:gd name="T19" fmla="*/ 2 h 35"/>
                <a:gd name="T20" fmla="*/ 28 w 28"/>
                <a:gd name="T21" fmla="*/ 34 h 35"/>
                <a:gd name="T22" fmla="*/ 27 w 28"/>
                <a:gd name="T23" fmla="*/ 35 h 35"/>
                <a:gd name="T24" fmla="*/ 26 w 28"/>
                <a:gd name="T25" fmla="*/ 35 h 35"/>
                <a:gd name="T26" fmla="*/ 26 w 28"/>
                <a:gd name="T27" fmla="*/ 35 h 35"/>
                <a:gd name="T28" fmla="*/ 6 w 28"/>
                <a:gd name="T29" fmla="*/ 13 h 35"/>
                <a:gd name="T30" fmla="*/ 6 w 28"/>
                <a:gd name="T31" fmla="*/ 13 h 35"/>
                <a:gd name="T32" fmla="*/ 6 w 28"/>
                <a:gd name="T33" fmla="*/ 33 h 35"/>
                <a:gd name="T34" fmla="*/ 5 w 28"/>
                <a:gd name="T35" fmla="*/ 34 h 35"/>
                <a:gd name="T36" fmla="*/ 1 w 28"/>
                <a:gd name="T37" fmla="*/ 34 h 35"/>
                <a:gd name="T38" fmla="*/ 0 w 28"/>
                <a:gd name="T39" fmla="*/ 33 h 35"/>
                <a:gd name="T40" fmla="*/ 0 w 28"/>
                <a:gd name="T41"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5">
                  <a:moveTo>
                    <a:pt x="0" y="1"/>
                  </a:moveTo>
                  <a:cubicBezTo>
                    <a:pt x="0" y="1"/>
                    <a:pt x="0" y="0"/>
                    <a:pt x="1" y="0"/>
                  </a:cubicBezTo>
                  <a:cubicBezTo>
                    <a:pt x="1" y="0"/>
                    <a:pt x="1" y="0"/>
                    <a:pt x="1" y="0"/>
                  </a:cubicBezTo>
                  <a:cubicBezTo>
                    <a:pt x="2" y="0"/>
                    <a:pt x="2" y="0"/>
                    <a:pt x="2" y="1"/>
                  </a:cubicBezTo>
                  <a:cubicBezTo>
                    <a:pt x="22" y="22"/>
                    <a:pt x="22" y="22"/>
                    <a:pt x="22" y="22"/>
                  </a:cubicBezTo>
                  <a:cubicBezTo>
                    <a:pt x="22" y="22"/>
                    <a:pt x="22" y="22"/>
                    <a:pt x="22" y="22"/>
                  </a:cubicBezTo>
                  <a:cubicBezTo>
                    <a:pt x="22" y="2"/>
                    <a:pt x="22" y="2"/>
                    <a:pt x="22" y="2"/>
                  </a:cubicBezTo>
                  <a:cubicBezTo>
                    <a:pt x="22" y="1"/>
                    <a:pt x="22" y="1"/>
                    <a:pt x="23" y="1"/>
                  </a:cubicBezTo>
                  <a:cubicBezTo>
                    <a:pt x="27" y="1"/>
                    <a:pt x="27" y="1"/>
                    <a:pt x="27" y="1"/>
                  </a:cubicBezTo>
                  <a:cubicBezTo>
                    <a:pt x="28" y="1"/>
                    <a:pt x="28" y="1"/>
                    <a:pt x="28" y="2"/>
                  </a:cubicBezTo>
                  <a:cubicBezTo>
                    <a:pt x="28" y="34"/>
                    <a:pt x="28" y="34"/>
                    <a:pt x="28" y="34"/>
                  </a:cubicBezTo>
                  <a:cubicBezTo>
                    <a:pt x="28" y="34"/>
                    <a:pt x="28" y="35"/>
                    <a:pt x="27" y="35"/>
                  </a:cubicBezTo>
                  <a:cubicBezTo>
                    <a:pt x="26" y="35"/>
                    <a:pt x="26" y="35"/>
                    <a:pt x="26" y="35"/>
                  </a:cubicBezTo>
                  <a:cubicBezTo>
                    <a:pt x="26" y="35"/>
                    <a:pt x="26" y="35"/>
                    <a:pt x="26" y="35"/>
                  </a:cubicBezTo>
                  <a:cubicBezTo>
                    <a:pt x="6" y="13"/>
                    <a:pt x="6" y="13"/>
                    <a:pt x="6" y="13"/>
                  </a:cubicBezTo>
                  <a:cubicBezTo>
                    <a:pt x="6" y="13"/>
                    <a:pt x="6" y="13"/>
                    <a:pt x="6" y="13"/>
                  </a:cubicBezTo>
                  <a:cubicBezTo>
                    <a:pt x="6" y="33"/>
                    <a:pt x="6" y="33"/>
                    <a:pt x="6" y="33"/>
                  </a:cubicBezTo>
                  <a:cubicBezTo>
                    <a:pt x="6" y="34"/>
                    <a:pt x="6" y="34"/>
                    <a:pt x="5" y="34"/>
                  </a:cubicBezTo>
                  <a:cubicBezTo>
                    <a:pt x="1" y="34"/>
                    <a:pt x="1" y="34"/>
                    <a:pt x="1" y="34"/>
                  </a:cubicBezTo>
                  <a:cubicBezTo>
                    <a:pt x="0" y="34"/>
                    <a:pt x="0" y="34"/>
                    <a:pt x="0" y="33"/>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6" name="Freeform 22"/>
            <p:cNvSpPr>
              <a:spLocks/>
            </p:cNvSpPr>
            <p:nvPr userDrawn="1"/>
          </p:nvSpPr>
          <p:spPr bwMode="black">
            <a:xfrm>
              <a:off x="3298" y="1102"/>
              <a:ext cx="52" cy="83"/>
            </a:xfrm>
            <a:custGeom>
              <a:avLst/>
              <a:gdLst>
                <a:gd name="T0" fmla="*/ 0 w 22"/>
                <a:gd name="T1" fmla="*/ 31 h 35"/>
                <a:gd name="T2" fmla="*/ 0 w 22"/>
                <a:gd name="T3" fmla="*/ 30 h 35"/>
                <a:gd name="T4" fmla="*/ 2 w 22"/>
                <a:gd name="T5" fmla="*/ 27 h 35"/>
                <a:gd name="T6" fmla="*/ 3 w 22"/>
                <a:gd name="T7" fmla="*/ 26 h 35"/>
                <a:gd name="T8" fmla="*/ 11 w 22"/>
                <a:gd name="T9" fmla="*/ 29 h 35"/>
                <a:gd name="T10" fmla="*/ 15 w 22"/>
                <a:gd name="T11" fmla="*/ 26 h 35"/>
                <a:gd name="T12" fmla="*/ 9 w 22"/>
                <a:gd name="T13" fmla="*/ 20 h 35"/>
                <a:gd name="T14" fmla="*/ 0 w 22"/>
                <a:gd name="T15" fmla="*/ 10 h 35"/>
                <a:gd name="T16" fmla="*/ 11 w 22"/>
                <a:gd name="T17" fmla="*/ 0 h 35"/>
                <a:gd name="T18" fmla="*/ 20 w 22"/>
                <a:gd name="T19" fmla="*/ 4 h 35"/>
                <a:gd name="T20" fmla="*/ 20 w 22"/>
                <a:gd name="T21" fmla="*/ 5 h 35"/>
                <a:gd name="T22" fmla="*/ 19 w 22"/>
                <a:gd name="T23" fmla="*/ 8 h 35"/>
                <a:gd name="T24" fmla="*/ 17 w 22"/>
                <a:gd name="T25" fmla="*/ 8 h 35"/>
                <a:gd name="T26" fmla="*/ 10 w 22"/>
                <a:gd name="T27" fmla="*/ 6 h 35"/>
                <a:gd name="T28" fmla="*/ 6 w 22"/>
                <a:gd name="T29" fmla="*/ 9 h 35"/>
                <a:gd name="T30" fmla="*/ 12 w 22"/>
                <a:gd name="T31" fmla="*/ 15 h 35"/>
                <a:gd name="T32" fmla="*/ 22 w 22"/>
                <a:gd name="T33" fmla="*/ 25 h 35"/>
                <a:gd name="T34" fmla="*/ 11 w 22"/>
                <a:gd name="T35" fmla="*/ 35 h 35"/>
                <a:gd name="T36" fmla="*/ 0 w 22"/>
                <a:gd name="T37"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35">
                  <a:moveTo>
                    <a:pt x="0" y="31"/>
                  </a:moveTo>
                  <a:cubicBezTo>
                    <a:pt x="0" y="31"/>
                    <a:pt x="0" y="30"/>
                    <a:pt x="0" y="30"/>
                  </a:cubicBezTo>
                  <a:cubicBezTo>
                    <a:pt x="2" y="27"/>
                    <a:pt x="2" y="27"/>
                    <a:pt x="2" y="27"/>
                  </a:cubicBezTo>
                  <a:cubicBezTo>
                    <a:pt x="2" y="26"/>
                    <a:pt x="3" y="26"/>
                    <a:pt x="3" y="26"/>
                  </a:cubicBezTo>
                  <a:cubicBezTo>
                    <a:pt x="5" y="28"/>
                    <a:pt x="7" y="29"/>
                    <a:pt x="11" y="29"/>
                  </a:cubicBezTo>
                  <a:cubicBezTo>
                    <a:pt x="13" y="29"/>
                    <a:pt x="15" y="28"/>
                    <a:pt x="15" y="26"/>
                  </a:cubicBezTo>
                  <a:cubicBezTo>
                    <a:pt x="15" y="23"/>
                    <a:pt x="13" y="22"/>
                    <a:pt x="9" y="20"/>
                  </a:cubicBezTo>
                  <a:cubicBezTo>
                    <a:pt x="4" y="18"/>
                    <a:pt x="0" y="15"/>
                    <a:pt x="0" y="10"/>
                  </a:cubicBezTo>
                  <a:cubicBezTo>
                    <a:pt x="0" y="5"/>
                    <a:pt x="3" y="0"/>
                    <a:pt x="11" y="0"/>
                  </a:cubicBezTo>
                  <a:cubicBezTo>
                    <a:pt x="15" y="0"/>
                    <a:pt x="19" y="3"/>
                    <a:pt x="20" y="4"/>
                  </a:cubicBezTo>
                  <a:cubicBezTo>
                    <a:pt x="21" y="4"/>
                    <a:pt x="21" y="5"/>
                    <a:pt x="20" y="5"/>
                  </a:cubicBezTo>
                  <a:cubicBezTo>
                    <a:pt x="19" y="8"/>
                    <a:pt x="19" y="8"/>
                    <a:pt x="19" y="8"/>
                  </a:cubicBezTo>
                  <a:cubicBezTo>
                    <a:pt x="18" y="8"/>
                    <a:pt x="18" y="9"/>
                    <a:pt x="17" y="8"/>
                  </a:cubicBezTo>
                  <a:cubicBezTo>
                    <a:pt x="15" y="7"/>
                    <a:pt x="13" y="6"/>
                    <a:pt x="10" y="6"/>
                  </a:cubicBezTo>
                  <a:cubicBezTo>
                    <a:pt x="8" y="6"/>
                    <a:pt x="6" y="7"/>
                    <a:pt x="6" y="9"/>
                  </a:cubicBezTo>
                  <a:cubicBezTo>
                    <a:pt x="6" y="11"/>
                    <a:pt x="8" y="13"/>
                    <a:pt x="12" y="15"/>
                  </a:cubicBezTo>
                  <a:cubicBezTo>
                    <a:pt x="16" y="16"/>
                    <a:pt x="22" y="19"/>
                    <a:pt x="22" y="25"/>
                  </a:cubicBezTo>
                  <a:cubicBezTo>
                    <a:pt x="22" y="30"/>
                    <a:pt x="18" y="35"/>
                    <a:pt x="11" y="35"/>
                  </a:cubicBezTo>
                  <a:cubicBezTo>
                    <a:pt x="5" y="35"/>
                    <a:pt x="2" y="32"/>
                    <a:pt x="0"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7" name="Freeform 23"/>
            <p:cNvSpPr>
              <a:spLocks/>
            </p:cNvSpPr>
            <p:nvPr userDrawn="1"/>
          </p:nvSpPr>
          <p:spPr bwMode="black">
            <a:xfrm>
              <a:off x="3412" y="1104"/>
              <a:ext cx="54" cy="79"/>
            </a:xfrm>
            <a:custGeom>
              <a:avLst/>
              <a:gdLst>
                <a:gd name="T0" fmla="*/ 8 w 23"/>
                <a:gd name="T1" fmla="*/ 6 h 33"/>
                <a:gd name="T2" fmla="*/ 1 w 23"/>
                <a:gd name="T3" fmla="*/ 6 h 33"/>
                <a:gd name="T4" fmla="*/ 0 w 23"/>
                <a:gd name="T5" fmla="*/ 5 h 33"/>
                <a:gd name="T6" fmla="*/ 0 w 23"/>
                <a:gd name="T7" fmla="*/ 1 h 33"/>
                <a:gd name="T8" fmla="*/ 1 w 23"/>
                <a:gd name="T9" fmla="*/ 0 h 33"/>
                <a:gd name="T10" fmla="*/ 22 w 23"/>
                <a:gd name="T11" fmla="*/ 0 h 33"/>
                <a:gd name="T12" fmla="*/ 23 w 23"/>
                <a:gd name="T13" fmla="*/ 1 h 33"/>
                <a:gd name="T14" fmla="*/ 23 w 23"/>
                <a:gd name="T15" fmla="*/ 5 h 33"/>
                <a:gd name="T16" fmla="*/ 22 w 23"/>
                <a:gd name="T17" fmla="*/ 6 h 33"/>
                <a:gd name="T18" fmla="*/ 14 w 23"/>
                <a:gd name="T19" fmla="*/ 6 h 33"/>
                <a:gd name="T20" fmla="*/ 14 w 23"/>
                <a:gd name="T21" fmla="*/ 32 h 33"/>
                <a:gd name="T22" fmla="*/ 13 w 23"/>
                <a:gd name="T23" fmla="*/ 33 h 33"/>
                <a:gd name="T24" fmla="*/ 9 w 23"/>
                <a:gd name="T25" fmla="*/ 33 h 33"/>
                <a:gd name="T26" fmla="*/ 8 w 23"/>
                <a:gd name="T27" fmla="*/ 32 h 33"/>
                <a:gd name="T28" fmla="*/ 8 w 23"/>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3">
                  <a:moveTo>
                    <a:pt x="8" y="6"/>
                  </a:moveTo>
                  <a:cubicBezTo>
                    <a:pt x="1" y="6"/>
                    <a:pt x="1" y="6"/>
                    <a:pt x="1" y="6"/>
                  </a:cubicBezTo>
                  <a:cubicBezTo>
                    <a:pt x="0" y="6"/>
                    <a:pt x="0" y="5"/>
                    <a:pt x="0" y="5"/>
                  </a:cubicBezTo>
                  <a:cubicBezTo>
                    <a:pt x="0" y="1"/>
                    <a:pt x="0" y="1"/>
                    <a:pt x="0" y="1"/>
                  </a:cubicBezTo>
                  <a:cubicBezTo>
                    <a:pt x="0" y="0"/>
                    <a:pt x="0" y="0"/>
                    <a:pt x="1" y="0"/>
                  </a:cubicBezTo>
                  <a:cubicBezTo>
                    <a:pt x="22" y="0"/>
                    <a:pt x="22" y="0"/>
                    <a:pt x="22" y="0"/>
                  </a:cubicBezTo>
                  <a:cubicBezTo>
                    <a:pt x="22" y="0"/>
                    <a:pt x="23" y="0"/>
                    <a:pt x="23" y="1"/>
                  </a:cubicBezTo>
                  <a:cubicBezTo>
                    <a:pt x="23" y="5"/>
                    <a:pt x="23" y="5"/>
                    <a:pt x="23" y="5"/>
                  </a:cubicBezTo>
                  <a:cubicBezTo>
                    <a:pt x="23" y="5"/>
                    <a:pt x="22" y="6"/>
                    <a:pt x="22" y="6"/>
                  </a:cubicBezTo>
                  <a:cubicBezTo>
                    <a:pt x="14" y="6"/>
                    <a:pt x="14" y="6"/>
                    <a:pt x="14" y="6"/>
                  </a:cubicBezTo>
                  <a:cubicBezTo>
                    <a:pt x="14" y="32"/>
                    <a:pt x="14" y="32"/>
                    <a:pt x="14" y="32"/>
                  </a:cubicBezTo>
                  <a:cubicBezTo>
                    <a:pt x="14" y="33"/>
                    <a:pt x="14" y="33"/>
                    <a:pt x="13" y="33"/>
                  </a:cubicBezTo>
                  <a:cubicBezTo>
                    <a:pt x="9" y="33"/>
                    <a:pt x="9" y="33"/>
                    <a:pt x="9" y="33"/>
                  </a:cubicBezTo>
                  <a:cubicBezTo>
                    <a:pt x="8" y="33"/>
                    <a:pt x="8" y="33"/>
                    <a:pt x="8" y="32"/>
                  </a:cubicBezTo>
                  <a:lnTo>
                    <a:pt x="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8" name="Freeform 24"/>
            <p:cNvSpPr>
              <a:spLocks/>
            </p:cNvSpPr>
            <p:nvPr userDrawn="1"/>
          </p:nvSpPr>
          <p:spPr bwMode="black">
            <a:xfrm>
              <a:off x="3492" y="1104"/>
              <a:ext cx="67" cy="79"/>
            </a:xfrm>
            <a:custGeom>
              <a:avLst/>
              <a:gdLst>
                <a:gd name="T0" fmla="*/ 0 w 28"/>
                <a:gd name="T1" fmla="*/ 1 h 33"/>
                <a:gd name="T2" fmla="*/ 1 w 28"/>
                <a:gd name="T3" fmla="*/ 0 h 33"/>
                <a:gd name="T4" fmla="*/ 6 w 28"/>
                <a:gd name="T5" fmla="*/ 0 h 33"/>
                <a:gd name="T6" fmla="*/ 6 w 28"/>
                <a:gd name="T7" fmla="*/ 1 h 33"/>
                <a:gd name="T8" fmla="*/ 6 w 28"/>
                <a:gd name="T9" fmla="*/ 13 h 33"/>
                <a:gd name="T10" fmla="*/ 22 w 28"/>
                <a:gd name="T11" fmla="*/ 13 h 33"/>
                <a:gd name="T12" fmla="*/ 22 w 28"/>
                <a:gd name="T13" fmla="*/ 1 h 33"/>
                <a:gd name="T14" fmla="*/ 23 w 28"/>
                <a:gd name="T15" fmla="*/ 0 h 33"/>
                <a:gd name="T16" fmla="*/ 27 w 28"/>
                <a:gd name="T17" fmla="*/ 0 h 33"/>
                <a:gd name="T18" fmla="*/ 28 w 28"/>
                <a:gd name="T19" fmla="*/ 1 h 33"/>
                <a:gd name="T20" fmla="*/ 28 w 28"/>
                <a:gd name="T21" fmla="*/ 32 h 33"/>
                <a:gd name="T22" fmla="*/ 27 w 28"/>
                <a:gd name="T23" fmla="*/ 33 h 33"/>
                <a:gd name="T24" fmla="*/ 23 w 28"/>
                <a:gd name="T25" fmla="*/ 33 h 33"/>
                <a:gd name="T26" fmla="*/ 22 w 28"/>
                <a:gd name="T27" fmla="*/ 32 h 33"/>
                <a:gd name="T28" fmla="*/ 22 w 28"/>
                <a:gd name="T29" fmla="*/ 19 h 33"/>
                <a:gd name="T30" fmla="*/ 6 w 28"/>
                <a:gd name="T31" fmla="*/ 19 h 33"/>
                <a:gd name="T32" fmla="*/ 6 w 28"/>
                <a:gd name="T33" fmla="*/ 32 h 33"/>
                <a:gd name="T34" fmla="*/ 6 w 28"/>
                <a:gd name="T35" fmla="*/ 33 h 33"/>
                <a:gd name="T36" fmla="*/ 1 w 28"/>
                <a:gd name="T37" fmla="*/ 33 h 33"/>
                <a:gd name="T38" fmla="*/ 0 w 28"/>
                <a:gd name="T39" fmla="*/ 32 h 33"/>
                <a:gd name="T40" fmla="*/ 0 w 28"/>
                <a:gd name="T4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3">
                  <a:moveTo>
                    <a:pt x="0" y="1"/>
                  </a:moveTo>
                  <a:cubicBezTo>
                    <a:pt x="0" y="0"/>
                    <a:pt x="1" y="0"/>
                    <a:pt x="1" y="0"/>
                  </a:cubicBezTo>
                  <a:cubicBezTo>
                    <a:pt x="6" y="0"/>
                    <a:pt x="6" y="0"/>
                    <a:pt x="6" y="0"/>
                  </a:cubicBezTo>
                  <a:cubicBezTo>
                    <a:pt x="6" y="0"/>
                    <a:pt x="6" y="0"/>
                    <a:pt x="6" y="1"/>
                  </a:cubicBezTo>
                  <a:cubicBezTo>
                    <a:pt x="6" y="13"/>
                    <a:pt x="6" y="13"/>
                    <a:pt x="6" y="13"/>
                  </a:cubicBezTo>
                  <a:cubicBezTo>
                    <a:pt x="22" y="13"/>
                    <a:pt x="22" y="13"/>
                    <a:pt x="22" y="13"/>
                  </a:cubicBezTo>
                  <a:cubicBezTo>
                    <a:pt x="22" y="1"/>
                    <a:pt x="22" y="1"/>
                    <a:pt x="22" y="1"/>
                  </a:cubicBezTo>
                  <a:cubicBezTo>
                    <a:pt x="22" y="0"/>
                    <a:pt x="22" y="0"/>
                    <a:pt x="23" y="0"/>
                  </a:cubicBezTo>
                  <a:cubicBezTo>
                    <a:pt x="27" y="0"/>
                    <a:pt x="27" y="0"/>
                    <a:pt x="27" y="0"/>
                  </a:cubicBezTo>
                  <a:cubicBezTo>
                    <a:pt x="28" y="0"/>
                    <a:pt x="28" y="0"/>
                    <a:pt x="28" y="1"/>
                  </a:cubicBezTo>
                  <a:cubicBezTo>
                    <a:pt x="28" y="32"/>
                    <a:pt x="28" y="32"/>
                    <a:pt x="28" y="32"/>
                  </a:cubicBezTo>
                  <a:cubicBezTo>
                    <a:pt x="28" y="33"/>
                    <a:pt x="28" y="33"/>
                    <a:pt x="27" y="33"/>
                  </a:cubicBezTo>
                  <a:cubicBezTo>
                    <a:pt x="23" y="33"/>
                    <a:pt x="23" y="33"/>
                    <a:pt x="23" y="33"/>
                  </a:cubicBezTo>
                  <a:cubicBezTo>
                    <a:pt x="22" y="33"/>
                    <a:pt x="22" y="33"/>
                    <a:pt x="22" y="32"/>
                  </a:cubicBezTo>
                  <a:cubicBezTo>
                    <a:pt x="22" y="19"/>
                    <a:pt x="22" y="19"/>
                    <a:pt x="22" y="19"/>
                  </a:cubicBezTo>
                  <a:cubicBezTo>
                    <a:pt x="6" y="19"/>
                    <a:pt x="6" y="19"/>
                    <a:pt x="6" y="19"/>
                  </a:cubicBezTo>
                  <a:cubicBezTo>
                    <a:pt x="6" y="32"/>
                    <a:pt x="6" y="32"/>
                    <a:pt x="6" y="32"/>
                  </a:cubicBezTo>
                  <a:cubicBezTo>
                    <a:pt x="6" y="33"/>
                    <a:pt x="6" y="33"/>
                    <a:pt x="6" y="33"/>
                  </a:cubicBezTo>
                  <a:cubicBezTo>
                    <a:pt x="1" y="33"/>
                    <a:pt x="1" y="33"/>
                    <a:pt x="1" y="33"/>
                  </a:cubicBezTo>
                  <a:cubicBezTo>
                    <a:pt x="1"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9" name="Freeform 25"/>
            <p:cNvSpPr>
              <a:spLocks noEditPoints="1"/>
            </p:cNvSpPr>
            <p:nvPr userDrawn="1"/>
          </p:nvSpPr>
          <p:spPr bwMode="black">
            <a:xfrm>
              <a:off x="3585" y="1102"/>
              <a:ext cx="75" cy="81"/>
            </a:xfrm>
            <a:custGeom>
              <a:avLst/>
              <a:gdLst>
                <a:gd name="T0" fmla="*/ 0 w 32"/>
                <a:gd name="T1" fmla="*/ 33 h 34"/>
                <a:gd name="T2" fmla="*/ 15 w 32"/>
                <a:gd name="T3" fmla="*/ 1 h 34"/>
                <a:gd name="T4" fmla="*/ 16 w 32"/>
                <a:gd name="T5" fmla="*/ 0 h 34"/>
                <a:gd name="T6" fmla="*/ 16 w 32"/>
                <a:gd name="T7" fmla="*/ 0 h 34"/>
                <a:gd name="T8" fmla="*/ 17 w 32"/>
                <a:gd name="T9" fmla="*/ 1 h 34"/>
                <a:gd name="T10" fmla="*/ 32 w 32"/>
                <a:gd name="T11" fmla="*/ 33 h 34"/>
                <a:gd name="T12" fmla="*/ 31 w 32"/>
                <a:gd name="T13" fmla="*/ 34 h 34"/>
                <a:gd name="T14" fmla="*/ 27 w 32"/>
                <a:gd name="T15" fmla="*/ 34 h 34"/>
                <a:gd name="T16" fmla="*/ 25 w 32"/>
                <a:gd name="T17" fmla="*/ 33 h 34"/>
                <a:gd name="T18" fmla="*/ 23 w 32"/>
                <a:gd name="T19" fmla="*/ 28 h 34"/>
                <a:gd name="T20" fmla="*/ 9 w 32"/>
                <a:gd name="T21" fmla="*/ 28 h 34"/>
                <a:gd name="T22" fmla="*/ 6 w 32"/>
                <a:gd name="T23" fmla="*/ 33 h 34"/>
                <a:gd name="T24" fmla="*/ 5 w 32"/>
                <a:gd name="T25" fmla="*/ 34 h 34"/>
                <a:gd name="T26" fmla="*/ 1 w 32"/>
                <a:gd name="T27" fmla="*/ 34 h 34"/>
                <a:gd name="T28" fmla="*/ 0 w 32"/>
                <a:gd name="T29" fmla="*/ 33 h 34"/>
                <a:gd name="T30" fmla="*/ 21 w 32"/>
                <a:gd name="T31" fmla="*/ 23 h 34"/>
                <a:gd name="T32" fmla="*/ 16 w 32"/>
                <a:gd name="T33" fmla="*/ 12 h 34"/>
                <a:gd name="T34" fmla="*/ 16 w 32"/>
                <a:gd name="T35" fmla="*/ 12 h 34"/>
                <a:gd name="T36" fmla="*/ 11 w 32"/>
                <a:gd name="T37" fmla="*/ 23 h 34"/>
                <a:gd name="T38" fmla="*/ 21 w 32"/>
                <a:gd name="T3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0" y="33"/>
                  </a:moveTo>
                  <a:cubicBezTo>
                    <a:pt x="15" y="1"/>
                    <a:pt x="15" y="1"/>
                    <a:pt x="15" y="1"/>
                  </a:cubicBezTo>
                  <a:cubicBezTo>
                    <a:pt x="15" y="1"/>
                    <a:pt x="15" y="0"/>
                    <a:pt x="16" y="0"/>
                  </a:cubicBezTo>
                  <a:cubicBezTo>
                    <a:pt x="16" y="0"/>
                    <a:pt x="16" y="0"/>
                    <a:pt x="16" y="0"/>
                  </a:cubicBezTo>
                  <a:cubicBezTo>
                    <a:pt x="17" y="0"/>
                    <a:pt x="17" y="1"/>
                    <a:pt x="17" y="1"/>
                  </a:cubicBezTo>
                  <a:cubicBezTo>
                    <a:pt x="32" y="33"/>
                    <a:pt x="32" y="33"/>
                    <a:pt x="32" y="33"/>
                  </a:cubicBezTo>
                  <a:cubicBezTo>
                    <a:pt x="32" y="34"/>
                    <a:pt x="32" y="34"/>
                    <a:pt x="31" y="34"/>
                  </a:cubicBezTo>
                  <a:cubicBezTo>
                    <a:pt x="27" y="34"/>
                    <a:pt x="27" y="34"/>
                    <a:pt x="27" y="34"/>
                  </a:cubicBezTo>
                  <a:cubicBezTo>
                    <a:pt x="26" y="34"/>
                    <a:pt x="26" y="34"/>
                    <a:pt x="25" y="33"/>
                  </a:cubicBezTo>
                  <a:cubicBezTo>
                    <a:pt x="23" y="28"/>
                    <a:pt x="23" y="28"/>
                    <a:pt x="23" y="28"/>
                  </a:cubicBezTo>
                  <a:cubicBezTo>
                    <a:pt x="9" y="28"/>
                    <a:pt x="9" y="28"/>
                    <a:pt x="9" y="28"/>
                  </a:cubicBezTo>
                  <a:cubicBezTo>
                    <a:pt x="6" y="33"/>
                    <a:pt x="6" y="33"/>
                    <a:pt x="6" y="33"/>
                  </a:cubicBezTo>
                  <a:cubicBezTo>
                    <a:pt x="6" y="34"/>
                    <a:pt x="6" y="34"/>
                    <a:pt x="5" y="34"/>
                  </a:cubicBezTo>
                  <a:cubicBezTo>
                    <a:pt x="1" y="34"/>
                    <a:pt x="1" y="34"/>
                    <a:pt x="1" y="34"/>
                  </a:cubicBezTo>
                  <a:cubicBezTo>
                    <a:pt x="0" y="34"/>
                    <a:pt x="0" y="34"/>
                    <a:pt x="0" y="33"/>
                  </a:cubicBezTo>
                  <a:close/>
                  <a:moveTo>
                    <a:pt x="21" y="23"/>
                  </a:moveTo>
                  <a:cubicBezTo>
                    <a:pt x="16" y="12"/>
                    <a:pt x="16" y="12"/>
                    <a:pt x="16" y="12"/>
                  </a:cubicBezTo>
                  <a:cubicBezTo>
                    <a:pt x="16" y="12"/>
                    <a:pt x="16" y="12"/>
                    <a:pt x="16" y="12"/>
                  </a:cubicBezTo>
                  <a:cubicBezTo>
                    <a:pt x="11" y="23"/>
                    <a:pt x="11" y="23"/>
                    <a:pt x="11" y="23"/>
                  </a:cubicBezTo>
                  <a:lnTo>
                    <a:pt x="2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0" name="Freeform 26"/>
            <p:cNvSpPr>
              <a:spLocks/>
            </p:cNvSpPr>
            <p:nvPr userDrawn="1"/>
          </p:nvSpPr>
          <p:spPr bwMode="black">
            <a:xfrm>
              <a:off x="3672" y="1104"/>
              <a:ext cx="55" cy="79"/>
            </a:xfrm>
            <a:custGeom>
              <a:avLst/>
              <a:gdLst>
                <a:gd name="T0" fmla="*/ 9 w 23"/>
                <a:gd name="T1" fmla="*/ 6 h 33"/>
                <a:gd name="T2" fmla="*/ 1 w 23"/>
                <a:gd name="T3" fmla="*/ 6 h 33"/>
                <a:gd name="T4" fmla="*/ 0 w 23"/>
                <a:gd name="T5" fmla="*/ 5 h 33"/>
                <a:gd name="T6" fmla="*/ 0 w 23"/>
                <a:gd name="T7" fmla="*/ 1 h 33"/>
                <a:gd name="T8" fmla="*/ 1 w 23"/>
                <a:gd name="T9" fmla="*/ 0 h 33"/>
                <a:gd name="T10" fmla="*/ 22 w 23"/>
                <a:gd name="T11" fmla="*/ 0 h 33"/>
                <a:gd name="T12" fmla="*/ 23 w 23"/>
                <a:gd name="T13" fmla="*/ 1 h 33"/>
                <a:gd name="T14" fmla="*/ 23 w 23"/>
                <a:gd name="T15" fmla="*/ 5 h 33"/>
                <a:gd name="T16" fmla="*/ 22 w 23"/>
                <a:gd name="T17" fmla="*/ 6 h 33"/>
                <a:gd name="T18" fmla="*/ 15 w 23"/>
                <a:gd name="T19" fmla="*/ 6 h 33"/>
                <a:gd name="T20" fmla="*/ 15 w 23"/>
                <a:gd name="T21" fmla="*/ 32 h 33"/>
                <a:gd name="T22" fmla="*/ 14 w 23"/>
                <a:gd name="T23" fmla="*/ 33 h 33"/>
                <a:gd name="T24" fmla="*/ 9 w 23"/>
                <a:gd name="T25" fmla="*/ 33 h 33"/>
                <a:gd name="T26" fmla="*/ 9 w 23"/>
                <a:gd name="T27" fmla="*/ 32 h 33"/>
                <a:gd name="T28" fmla="*/ 9 w 23"/>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3">
                  <a:moveTo>
                    <a:pt x="9" y="6"/>
                  </a:moveTo>
                  <a:cubicBezTo>
                    <a:pt x="1" y="6"/>
                    <a:pt x="1" y="6"/>
                    <a:pt x="1" y="6"/>
                  </a:cubicBezTo>
                  <a:cubicBezTo>
                    <a:pt x="1" y="6"/>
                    <a:pt x="0" y="5"/>
                    <a:pt x="0" y="5"/>
                  </a:cubicBezTo>
                  <a:cubicBezTo>
                    <a:pt x="0" y="1"/>
                    <a:pt x="0" y="1"/>
                    <a:pt x="0" y="1"/>
                  </a:cubicBezTo>
                  <a:cubicBezTo>
                    <a:pt x="0" y="0"/>
                    <a:pt x="1" y="0"/>
                    <a:pt x="1" y="0"/>
                  </a:cubicBezTo>
                  <a:cubicBezTo>
                    <a:pt x="22" y="0"/>
                    <a:pt x="22" y="0"/>
                    <a:pt x="22" y="0"/>
                  </a:cubicBezTo>
                  <a:cubicBezTo>
                    <a:pt x="23" y="0"/>
                    <a:pt x="23" y="0"/>
                    <a:pt x="23" y="1"/>
                  </a:cubicBezTo>
                  <a:cubicBezTo>
                    <a:pt x="23" y="5"/>
                    <a:pt x="23" y="5"/>
                    <a:pt x="23" y="5"/>
                  </a:cubicBezTo>
                  <a:cubicBezTo>
                    <a:pt x="23" y="5"/>
                    <a:pt x="23" y="6"/>
                    <a:pt x="22" y="6"/>
                  </a:cubicBezTo>
                  <a:cubicBezTo>
                    <a:pt x="15" y="6"/>
                    <a:pt x="15" y="6"/>
                    <a:pt x="15" y="6"/>
                  </a:cubicBezTo>
                  <a:cubicBezTo>
                    <a:pt x="15" y="32"/>
                    <a:pt x="15" y="32"/>
                    <a:pt x="15" y="32"/>
                  </a:cubicBezTo>
                  <a:cubicBezTo>
                    <a:pt x="15" y="33"/>
                    <a:pt x="14" y="33"/>
                    <a:pt x="14" y="33"/>
                  </a:cubicBezTo>
                  <a:cubicBezTo>
                    <a:pt x="9" y="33"/>
                    <a:pt x="9" y="33"/>
                    <a:pt x="9" y="33"/>
                  </a:cubicBezTo>
                  <a:cubicBezTo>
                    <a:pt x="9" y="33"/>
                    <a:pt x="9" y="33"/>
                    <a:pt x="9" y="32"/>
                  </a:cubicBezTo>
                  <a:lnTo>
                    <a:pt x="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1" name="Freeform 27"/>
            <p:cNvSpPr>
              <a:spLocks/>
            </p:cNvSpPr>
            <p:nvPr userDrawn="1"/>
          </p:nvSpPr>
          <p:spPr bwMode="black">
            <a:xfrm>
              <a:off x="3793" y="1102"/>
              <a:ext cx="88" cy="83"/>
            </a:xfrm>
            <a:custGeom>
              <a:avLst/>
              <a:gdLst>
                <a:gd name="T0" fmla="*/ 5 w 37"/>
                <a:gd name="T1" fmla="*/ 1 h 35"/>
                <a:gd name="T2" fmla="*/ 6 w 37"/>
                <a:gd name="T3" fmla="*/ 0 h 35"/>
                <a:gd name="T4" fmla="*/ 7 w 37"/>
                <a:gd name="T5" fmla="*/ 0 h 35"/>
                <a:gd name="T6" fmla="*/ 8 w 37"/>
                <a:gd name="T7" fmla="*/ 1 h 35"/>
                <a:gd name="T8" fmla="*/ 18 w 37"/>
                <a:gd name="T9" fmla="*/ 23 h 35"/>
                <a:gd name="T10" fmla="*/ 19 w 37"/>
                <a:gd name="T11" fmla="*/ 23 h 35"/>
                <a:gd name="T12" fmla="*/ 29 w 37"/>
                <a:gd name="T13" fmla="*/ 1 h 35"/>
                <a:gd name="T14" fmla="*/ 30 w 37"/>
                <a:gd name="T15" fmla="*/ 0 h 35"/>
                <a:gd name="T16" fmla="*/ 31 w 37"/>
                <a:gd name="T17" fmla="*/ 0 h 35"/>
                <a:gd name="T18" fmla="*/ 32 w 37"/>
                <a:gd name="T19" fmla="*/ 1 h 35"/>
                <a:gd name="T20" fmla="*/ 37 w 37"/>
                <a:gd name="T21" fmla="*/ 33 h 35"/>
                <a:gd name="T22" fmla="*/ 36 w 37"/>
                <a:gd name="T23" fmla="*/ 34 h 35"/>
                <a:gd name="T24" fmla="*/ 32 w 37"/>
                <a:gd name="T25" fmla="*/ 34 h 35"/>
                <a:gd name="T26" fmla="*/ 31 w 37"/>
                <a:gd name="T27" fmla="*/ 34 h 35"/>
                <a:gd name="T28" fmla="*/ 28 w 37"/>
                <a:gd name="T29" fmla="*/ 15 h 35"/>
                <a:gd name="T30" fmla="*/ 28 w 37"/>
                <a:gd name="T31" fmla="*/ 15 h 35"/>
                <a:gd name="T32" fmla="*/ 20 w 37"/>
                <a:gd name="T33" fmla="*/ 34 h 35"/>
                <a:gd name="T34" fmla="*/ 19 w 37"/>
                <a:gd name="T35" fmla="*/ 35 h 35"/>
                <a:gd name="T36" fmla="*/ 18 w 37"/>
                <a:gd name="T37" fmla="*/ 35 h 35"/>
                <a:gd name="T38" fmla="*/ 17 w 37"/>
                <a:gd name="T39" fmla="*/ 34 h 35"/>
                <a:gd name="T40" fmla="*/ 9 w 37"/>
                <a:gd name="T41" fmla="*/ 15 h 35"/>
                <a:gd name="T42" fmla="*/ 9 w 37"/>
                <a:gd name="T43" fmla="*/ 15 h 35"/>
                <a:gd name="T44" fmla="*/ 6 w 37"/>
                <a:gd name="T45" fmla="*/ 34 h 35"/>
                <a:gd name="T46" fmla="*/ 5 w 37"/>
                <a:gd name="T47" fmla="*/ 34 h 35"/>
                <a:gd name="T48" fmla="*/ 1 w 37"/>
                <a:gd name="T49" fmla="*/ 34 h 35"/>
                <a:gd name="T50" fmla="*/ 0 w 37"/>
                <a:gd name="T51" fmla="*/ 33 h 35"/>
                <a:gd name="T52" fmla="*/ 5 w 37"/>
                <a:gd name="T53"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5">
                  <a:moveTo>
                    <a:pt x="5" y="1"/>
                  </a:moveTo>
                  <a:cubicBezTo>
                    <a:pt x="6" y="1"/>
                    <a:pt x="6" y="0"/>
                    <a:pt x="6" y="0"/>
                  </a:cubicBezTo>
                  <a:cubicBezTo>
                    <a:pt x="7" y="0"/>
                    <a:pt x="7" y="0"/>
                    <a:pt x="7" y="0"/>
                  </a:cubicBezTo>
                  <a:cubicBezTo>
                    <a:pt x="7" y="0"/>
                    <a:pt x="8" y="1"/>
                    <a:pt x="8" y="1"/>
                  </a:cubicBezTo>
                  <a:cubicBezTo>
                    <a:pt x="18" y="23"/>
                    <a:pt x="18" y="23"/>
                    <a:pt x="18" y="23"/>
                  </a:cubicBezTo>
                  <a:cubicBezTo>
                    <a:pt x="19" y="23"/>
                    <a:pt x="19" y="23"/>
                    <a:pt x="19" y="23"/>
                  </a:cubicBezTo>
                  <a:cubicBezTo>
                    <a:pt x="29" y="1"/>
                    <a:pt x="29" y="1"/>
                    <a:pt x="29" y="1"/>
                  </a:cubicBezTo>
                  <a:cubicBezTo>
                    <a:pt x="29" y="1"/>
                    <a:pt x="30" y="0"/>
                    <a:pt x="30" y="0"/>
                  </a:cubicBezTo>
                  <a:cubicBezTo>
                    <a:pt x="31" y="0"/>
                    <a:pt x="31" y="0"/>
                    <a:pt x="31" y="0"/>
                  </a:cubicBezTo>
                  <a:cubicBezTo>
                    <a:pt x="31" y="0"/>
                    <a:pt x="32" y="1"/>
                    <a:pt x="32" y="1"/>
                  </a:cubicBezTo>
                  <a:cubicBezTo>
                    <a:pt x="37" y="33"/>
                    <a:pt x="37" y="33"/>
                    <a:pt x="37" y="33"/>
                  </a:cubicBezTo>
                  <a:cubicBezTo>
                    <a:pt x="37" y="34"/>
                    <a:pt x="37" y="34"/>
                    <a:pt x="36" y="34"/>
                  </a:cubicBezTo>
                  <a:cubicBezTo>
                    <a:pt x="32" y="34"/>
                    <a:pt x="32" y="34"/>
                    <a:pt x="32" y="34"/>
                  </a:cubicBezTo>
                  <a:cubicBezTo>
                    <a:pt x="32" y="34"/>
                    <a:pt x="31" y="34"/>
                    <a:pt x="31" y="34"/>
                  </a:cubicBezTo>
                  <a:cubicBezTo>
                    <a:pt x="28" y="15"/>
                    <a:pt x="28" y="15"/>
                    <a:pt x="28" y="15"/>
                  </a:cubicBezTo>
                  <a:cubicBezTo>
                    <a:pt x="28" y="15"/>
                    <a:pt x="28" y="15"/>
                    <a:pt x="28" y="15"/>
                  </a:cubicBezTo>
                  <a:cubicBezTo>
                    <a:pt x="20" y="34"/>
                    <a:pt x="20" y="34"/>
                    <a:pt x="20" y="34"/>
                  </a:cubicBezTo>
                  <a:cubicBezTo>
                    <a:pt x="20" y="35"/>
                    <a:pt x="19" y="35"/>
                    <a:pt x="19" y="35"/>
                  </a:cubicBezTo>
                  <a:cubicBezTo>
                    <a:pt x="18" y="35"/>
                    <a:pt x="18" y="35"/>
                    <a:pt x="18" y="35"/>
                  </a:cubicBezTo>
                  <a:cubicBezTo>
                    <a:pt x="18" y="35"/>
                    <a:pt x="17" y="35"/>
                    <a:pt x="17" y="34"/>
                  </a:cubicBezTo>
                  <a:cubicBezTo>
                    <a:pt x="9" y="15"/>
                    <a:pt x="9" y="15"/>
                    <a:pt x="9" y="15"/>
                  </a:cubicBezTo>
                  <a:cubicBezTo>
                    <a:pt x="9" y="15"/>
                    <a:pt x="9" y="15"/>
                    <a:pt x="9" y="15"/>
                  </a:cubicBezTo>
                  <a:cubicBezTo>
                    <a:pt x="6" y="34"/>
                    <a:pt x="6" y="34"/>
                    <a:pt x="6" y="34"/>
                  </a:cubicBezTo>
                  <a:cubicBezTo>
                    <a:pt x="6" y="34"/>
                    <a:pt x="5" y="34"/>
                    <a:pt x="5" y="34"/>
                  </a:cubicBezTo>
                  <a:cubicBezTo>
                    <a:pt x="1" y="34"/>
                    <a:pt x="1" y="34"/>
                    <a:pt x="1" y="34"/>
                  </a:cubicBezTo>
                  <a:cubicBezTo>
                    <a:pt x="0" y="34"/>
                    <a:pt x="0" y="34"/>
                    <a:pt x="0" y="33"/>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3" name="Freeform 28"/>
            <p:cNvSpPr>
              <a:spLocks noEditPoints="1"/>
            </p:cNvSpPr>
            <p:nvPr userDrawn="1"/>
          </p:nvSpPr>
          <p:spPr bwMode="black">
            <a:xfrm>
              <a:off x="3902" y="1102"/>
              <a:ext cx="76" cy="81"/>
            </a:xfrm>
            <a:custGeom>
              <a:avLst/>
              <a:gdLst>
                <a:gd name="T0" fmla="*/ 0 w 32"/>
                <a:gd name="T1" fmla="*/ 33 h 34"/>
                <a:gd name="T2" fmla="*/ 15 w 32"/>
                <a:gd name="T3" fmla="*/ 1 h 34"/>
                <a:gd name="T4" fmla="*/ 16 w 32"/>
                <a:gd name="T5" fmla="*/ 0 h 34"/>
                <a:gd name="T6" fmla="*/ 16 w 32"/>
                <a:gd name="T7" fmla="*/ 0 h 34"/>
                <a:gd name="T8" fmla="*/ 17 w 32"/>
                <a:gd name="T9" fmla="*/ 1 h 34"/>
                <a:gd name="T10" fmla="*/ 32 w 32"/>
                <a:gd name="T11" fmla="*/ 33 h 34"/>
                <a:gd name="T12" fmla="*/ 31 w 32"/>
                <a:gd name="T13" fmla="*/ 34 h 34"/>
                <a:gd name="T14" fmla="*/ 27 w 32"/>
                <a:gd name="T15" fmla="*/ 34 h 34"/>
                <a:gd name="T16" fmla="*/ 25 w 32"/>
                <a:gd name="T17" fmla="*/ 33 h 34"/>
                <a:gd name="T18" fmla="*/ 23 w 32"/>
                <a:gd name="T19" fmla="*/ 28 h 34"/>
                <a:gd name="T20" fmla="*/ 9 w 32"/>
                <a:gd name="T21" fmla="*/ 28 h 34"/>
                <a:gd name="T22" fmla="*/ 6 w 32"/>
                <a:gd name="T23" fmla="*/ 33 h 34"/>
                <a:gd name="T24" fmla="*/ 5 w 32"/>
                <a:gd name="T25" fmla="*/ 34 h 34"/>
                <a:gd name="T26" fmla="*/ 1 w 32"/>
                <a:gd name="T27" fmla="*/ 34 h 34"/>
                <a:gd name="T28" fmla="*/ 0 w 32"/>
                <a:gd name="T29" fmla="*/ 33 h 34"/>
                <a:gd name="T30" fmla="*/ 21 w 32"/>
                <a:gd name="T31" fmla="*/ 23 h 34"/>
                <a:gd name="T32" fmla="*/ 16 w 32"/>
                <a:gd name="T33" fmla="*/ 12 h 34"/>
                <a:gd name="T34" fmla="*/ 16 w 32"/>
                <a:gd name="T35" fmla="*/ 12 h 34"/>
                <a:gd name="T36" fmla="*/ 11 w 32"/>
                <a:gd name="T37" fmla="*/ 23 h 34"/>
                <a:gd name="T38" fmla="*/ 21 w 32"/>
                <a:gd name="T3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0" y="33"/>
                  </a:moveTo>
                  <a:cubicBezTo>
                    <a:pt x="15" y="1"/>
                    <a:pt x="15" y="1"/>
                    <a:pt x="15" y="1"/>
                  </a:cubicBezTo>
                  <a:cubicBezTo>
                    <a:pt x="15" y="1"/>
                    <a:pt x="15" y="0"/>
                    <a:pt x="16" y="0"/>
                  </a:cubicBezTo>
                  <a:cubicBezTo>
                    <a:pt x="16" y="0"/>
                    <a:pt x="16" y="0"/>
                    <a:pt x="16" y="0"/>
                  </a:cubicBezTo>
                  <a:cubicBezTo>
                    <a:pt x="17" y="0"/>
                    <a:pt x="17" y="1"/>
                    <a:pt x="17" y="1"/>
                  </a:cubicBezTo>
                  <a:cubicBezTo>
                    <a:pt x="32" y="33"/>
                    <a:pt x="32" y="33"/>
                    <a:pt x="32" y="33"/>
                  </a:cubicBezTo>
                  <a:cubicBezTo>
                    <a:pt x="32" y="34"/>
                    <a:pt x="32" y="34"/>
                    <a:pt x="31" y="34"/>
                  </a:cubicBezTo>
                  <a:cubicBezTo>
                    <a:pt x="27" y="34"/>
                    <a:pt x="27" y="34"/>
                    <a:pt x="27" y="34"/>
                  </a:cubicBezTo>
                  <a:cubicBezTo>
                    <a:pt x="26" y="34"/>
                    <a:pt x="26" y="34"/>
                    <a:pt x="25" y="33"/>
                  </a:cubicBezTo>
                  <a:cubicBezTo>
                    <a:pt x="23" y="28"/>
                    <a:pt x="23" y="28"/>
                    <a:pt x="23" y="28"/>
                  </a:cubicBezTo>
                  <a:cubicBezTo>
                    <a:pt x="9" y="28"/>
                    <a:pt x="9" y="28"/>
                    <a:pt x="9" y="28"/>
                  </a:cubicBezTo>
                  <a:cubicBezTo>
                    <a:pt x="6" y="33"/>
                    <a:pt x="6" y="33"/>
                    <a:pt x="6" y="33"/>
                  </a:cubicBezTo>
                  <a:cubicBezTo>
                    <a:pt x="6" y="34"/>
                    <a:pt x="6" y="34"/>
                    <a:pt x="5" y="34"/>
                  </a:cubicBezTo>
                  <a:cubicBezTo>
                    <a:pt x="1" y="34"/>
                    <a:pt x="1" y="34"/>
                    <a:pt x="1" y="34"/>
                  </a:cubicBezTo>
                  <a:cubicBezTo>
                    <a:pt x="0" y="34"/>
                    <a:pt x="0" y="34"/>
                    <a:pt x="0" y="33"/>
                  </a:cubicBezTo>
                  <a:close/>
                  <a:moveTo>
                    <a:pt x="21" y="23"/>
                  </a:moveTo>
                  <a:cubicBezTo>
                    <a:pt x="16" y="12"/>
                    <a:pt x="16" y="12"/>
                    <a:pt x="16" y="12"/>
                  </a:cubicBezTo>
                  <a:cubicBezTo>
                    <a:pt x="16" y="12"/>
                    <a:pt x="16" y="12"/>
                    <a:pt x="16" y="12"/>
                  </a:cubicBezTo>
                  <a:cubicBezTo>
                    <a:pt x="11" y="23"/>
                    <a:pt x="11" y="23"/>
                    <a:pt x="11" y="23"/>
                  </a:cubicBezTo>
                  <a:lnTo>
                    <a:pt x="2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4" name="Freeform 29"/>
            <p:cNvSpPr>
              <a:spLocks/>
            </p:cNvSpPr>
            <p:nvPr userDrawn="1"/>
          </p:nvSpPr>
          <p:spPr bwMode="black">
            <a:xfrm>
              <a:off x="3989" y="1104"/>
              <a:ext cx="55" cy="79"/>
            </a:xfrm>
            <a:custGeom>
              <a:avLst/>
              <a:gdLst>
                <a:gd name="T0" fmla="*/ 9 w 23"/>
                <a:gd name="T1" fmla="*/ 6 h 33"/>
                <a:gd name="T2" fmla="*/ 1 w 23"/>
                <a:gd name="T3" fmla="*/ 6 h 33"/>
                <a:gd name="T4" fmla="*/ 0 w 23"/>
                <a:gd name="T5" fmla="*/ 5 h 33"/>
                <a:gd name="T6" fmla="*/ 0 w 23"/>
                <a:gd name="T7" fmla="*/ 1 h 33"/>
                <a:gd name="T8" fmla="*/ 1 w 23"/>
                <a:gd name="T9" fmla="*/ 0 h 33"/>
                <a:gd name="T10" fmla="*/ 22 w 23"/>
                <a:gd name="T11" fmla="*/ 0 h 33"/>
                <a:gd name="T12" fmla="*/ 23 w 23"/>
                <a:gd name="T13" fmla="*/ 1 h 33"/>
                <a:gd name="T14" fmla="*/ 23 w 23"/>
                <a:gd name="T15" fmla="*/ 5 h 33"/>
                <a:gd name="T16" fmla="*/ 22 w 23"/>
                <a:gd name="T17" fmla="*/ 6 h 33"/>
                <a:gd name="T18" fmla="*/ 15 w 23"/>
                <a:gd name="T19" fmla="*/ 6 h 33"/>
                <a:gd name="T20" fmla="*/ 15 w 23"/>
                <a:gd name="T21" fmla="*/ 32 h 33"/>
                <a:gd name="T22" fmla="*/ 14 w 23"/>
                <a:gd name="T23" fmla="*/ 33 h 33"/>
                <a:gd name="T24" fmla="*/ 10 w 23"/>
                <a:gd name="T25" fmla="*/ 33 h 33"/>
                <a:gd name="T26" fmla="*/ 9 w 23"/>
                <a:gd name="T27" fmla="*/ 32 h 33"/>
                <a:gd name="T28" fmla="*/ 9 w 23"/>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3">
                  <a:moveTo>
                    <a:pt x="9" y="6"/>
                  </a:moveTo>
                  <a:cubicBezTo>
                    <a:pt x="1" y="6"/>
                    <a:pt x="1" y="6"/>
                    <a:pt x="1" y="6"/>
                  </a:cubicBezTo>
                  <a:cubicBezTo>
                    <a:pt x="1" y="6"/>
                    <a:pt x="0" y="5"/>
                    <a:pt x="0" y="5"/>
                  </a:cubicBezTo>
                  <a:cubicBezTo>
                    <a:pt x="0" y="1"/>
                    <a:pt x="0" y="1"/>
                    <a:pt x="0" y="1"/>
                  </a:cubicBezTo>
                  <a:cubicBezTo>
                    <a:pt x="0" y="0"/>
                    <a:pt x="1" y="0"/>
                    <a:pt x="1" y="0"/>
                  </a:cubicBezTo>
                  <a:cubicBezTo>
                    <a:pt x="22" y="0"/>
                    <a:pt x="22" y="0"/>
                    <a:pt x="22" y="0"/>
                  </a:cubicBezTo>
                  <a:cubicBezTo>
                    <a:pt x="23" y="0"/>
                    <a:pt x="23" y="0"/>
                    <a:pt x="23" y="1"/>
                  </a:cubicBezTo>
                  <a:cubicBezTo>
                    <a:pt x="23" y="5"/>
                    <a:pt x="23" y="5"/>
                    <a:pt x="23" y="5"/>
                  </a:cubicBezTo>
                  <a:cubicBezTo>
                    <a:pt x="23" y="5"/>
                    <a:pt x="23" y="6"/>
                    <a:pt x="22" y="6"/>
                  </a:cubicBezTo>
                  <a:cubicBezTo>
                    <a:pt x="15" y="6"/>
                    <a:pt x="15" y="6"/>
                    <a:pt x="15" y="6"/>
                  </a:cubicBezTo>
                  <a:cubicBezTo>
                    <a:pt x="15" y="32"/>
                    <a:pt x="15" y="32"/>
                    <a:pt x="15" y="32"/>
                  </a:cubicBezTo>
                  <a:cubicBezTo>
                    <a:pt x="15" y="33"/>
                    <a:pt x="14" y="33"/>
                    <a:pt x="14" y="33"/>
                  </a:cubicBezTo>
                  <a:cubicBezTo>
                    <a:pt x="10" y="33"/>
                    <a:pt x="10" y="33"/>
                    <a:pt x="10" y="33"/>
                  </a:cubicBezTo>
                  <a:cubicBezTo>
                    <a:pt x="9" y="33"/>
                    <a:pt x="9" y="33"/>
                    <a:pt x="9" y="32"/>
                  </a:cubicBezTo>
                  <a:lnTo>
                    <a:pt x="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5" name="Freeform 30"/>
            <p:cNvSpPr>
              <a:spLocks/>
            </p:cNvSpPr>
            <p:nvPr userDrawn="1"/>
          </p:nvSpPr>
          <p:spPr bwMode="black">
            <a:xfrm>
              <a:off x="4065" y="1104"/>
              <a:ext cx="55" cy="79"/>
            </a:xfrm>
            <a:custGeom>
              <a:avLst/>
              <a:gdLst>
                <a:gd name="T0" fmla="*/ 8 w 23"/>
                <a:gd name="T1" fmla="*/ 6 h 33"/>
                <a:gd name="T2" fmla="*/ 1 w 23"/>
                <a:gd name="T3" fmla="*/ 6 h 33"/>
                <a:gd name="T4" fmla="*/ 0 w 23"/>
                <a:gd name="T5" fmla="*/ 5 h 33"/>
                <a:gd name="T6" fmla="*/ 0 w 23"/>
                <a:gd name="T7" fmla="*/ 1 h 33"/>
                <a:gd name="T8" fmla="*/ 1 w 23"/>
                <a:gd name="T9" fmla="*/ 0 h 33"/>
                <a:gd name="T10" fmla="*/ 22 w 23"/>
                <a:gd name="T11" fmla="*/ 0 h 33"/>
                <a:gd name="T12" fmla="*/ 23 w 23"/>
                <a:gd name="T13" fmla="*/ 1 h 33"/>
                <a:gd name="T14" fmla="*/ 23 w 23"/>
                <a:gd name="T15" fmla="*/ 5 h 33"/>
                <a:gd name="T16" fmla="*/ 22 w 23"/>
                <a:gd name="T17" fmla="*/ 6 h 33"/>
                <a:gd name="T18" fmla="*/ 15 w 23"/>
                <a:gd name="T19" fmla="*/ 6 h 33"/>
                <a:gd name="T20" fmla="*/ 15 w 23"/>
                <a:gd name="T21" fmla="*/ 32 h 33"/>
                <a:gd name="T22" fmla="*/ 14 w 23"/>
                <a:gd name="T23" fmla="*/ 33 h 33"/>
                <a:gd name="T24" fmla="*/ 9 w 23"/>
                <a:gd name="T25" fmla="*/ 33 h 33"/>
                <a:gd name="T26" fmla="*/ 8 w 23"/>
                <a:gd name="T27" fmla="*/ 32 h 33"/>
                <a:gd name="T28" fmla="*/ 8 w 23"/>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3">
                  <a:moveTo>
                    <a:pt x="8" y="6"/>
                  </a:moveTo>
                  <a:cubicBezTo>
                    <a:pt x="1" y="6"/>
                    <a:pt x="1" y="6"/>
                    <a:pt x="1" y="6"/>
                  </a:cubicBezTo>
                  <a:cubicBezTo>
                    <a:pt x="0" y="6"/>
                    <a:pt x="0" y="5"/>
                    <a:pt x="0" y="5"/>
                  </a:cubicBezTo>
                  <a:cubicBezTo>
                    <a:pt x="0" y="1"/>
                    <a:pt x="0" y="1"/>
                    <a:pt x="0" y="1"/>
                  </a:cubicBezTo>
                  <a:cubicBezTo>
                    <a:pt x="0" y="0"/>
                    <a:pt x="0" y="0"/>
                    <a:pt x="1" y="0"/>
                  </a:cubicBezTo>
                  <a:cubicBezTo>
                    <a:pt x="22" y="0"/>
                    <a:pt x="22" y="0"/>
                    <a:pt x="22" y="0"/>
                  </a:cubicBezTo>
                  <a:cubicBezTo>
                    <a:pt x="22" y="0"/>
                    <a:pt x="23" y="0"/>
                    <a:pt x="23" y="1"/>
                  </a:cubicBezTo>
                  <a:cubicBezTo>
                    <a:pt x="23" y="5"/>
                    <a:pt x="23" y="5"/>
                    <a:pt x="23" y="5"/>
                  </a:cubicBezTo>
                  <a:cubicBezTo>
                    <a:pt x="23" y="5"/>
                    <a:pt x="22" y="6"/>
                    <a:pt x="22" y="6"/>
                  </a:cubicBezTo>
                  <a:cubicBezTo>
                    <a:pt x="15" y="6"/>
                    <a:pt x="15" y="6"/>
                    <a:pt x="15" y="6"/>
                  </a:cubicBezTo>
                  <a:cubicBezTo>
                    <a:pt x="15" y="32"/>
                    <a:pt x="15" y="32"/>
                    <a:pt x="15" y="32"/>
                  </a:cubicBezTo>
                  <a:cubicBezTo>
                    <a:pt x="15" y="33"/>
                    <a:pt x="14" y="33"/>
                    <a:pt x="14" y="33"/>
                  </a:cubicBezTo>
                  <a:cubicBezTo>
                    <a:pt x="9" y="33"/>
                    <a:pt x="9" y="33"/>
                    <a:pt x="9" y="33"/>
                  </a:cubicBezTo>
                  <a:cubicBezTo>
                    <a:pt x="9" y="33"/>
                    <a:pt x="8" y="33"/>
                    <a:pt x="8" y="32"/>
                  </a:cubicBezTo>
                  <a:lnTo>
                    <a:pt x="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6" name="Freeform 31"/>
            <p:cNvSpPr>
              <a:spLocks/>
            </p:cNvSpPr>
            <p:nvPr userDrawn="1"/>
          </p:nvSpPr>
          <p:spPr bwMode="black">
            <a:xfrm>
              <a:off x="4146" y="1104"/>
              <a:ext cx="52" cy="79"/>
            </a:xfrm>
            <a:custGeom>
              <a:avLst/>
              <a:gdLst>
                <a:gd name="T0" fmla="*/ 0 w 22"/>
                <a:gd name="T1" fmla="*/ 1 h 33"/>
                <a:gd name="T2" fmla="*/ 1 w 22"/>
                <a:gd name="T3" fmla="*/ 0 h 33"/>
                <a:gd name="T4" fmla="*/ 21 w 22"/>
                <a:gd name="T5" fmla="*/ 0 h 33"/>
                <a:gd name="T6" fmla="*/ 22 w 22"/>
                <a:gd name="T7" fmla="*/ 1 h 33"/>
                <a:gd name="T8" fmla="*/ 22 w 22"/>
                <a:gd name="T9" fmla="*/ 5 h 33"/>
                <a:gd name="T10" fmla="*/ 21 w 22"/>
                <a:gd name="T11" fmla="*/ 6 h 33"/>
                <a:gd name="T12" fmla="*/ 7 w 22"/>
                <a:gd name="T13" fmla="*/ 6 h 33"/>
                <a:gd name="T14" fmla="*/ 7 w 22"/>
                <a:gd name="T15" fmla="*/ 13 h 33"/>
                <a:gd name="T16" fmla="*/ 19 w 22"/>
                <a:gd name="T17" fmla="*/ 13 h 33"/>
                <a:gd name="T18" fmla="*/ 19 w 22"/>
                <a:gd name="T19" fmla="*/ 14 h 33"/>
                <a:gd name="T20" fmla="*/ 19 w 22"/>
                <a:gd name="T21" fmla="*/ 18 h 33"/>
                <a:gd name="T22" fmla="*/ 19 w 22"/>
                <a:gd name="T23" fmla="*/ 19 h 33"/>
                <a:gd name="T24" fmla="*/ 7 w 22"/>
                <a:gd name="T25" fmla="*/ 19 h 33"/>
                <a:gd name="T26" fmla="*/ 7 w 22"/>
                <a:gd name="T27" fmla="*/ 28 h 33"/>
                <a:gd name="T28" fmla="*/ 21 w 22"/>
                <a:gd name="T29" fmla="*/ 28 h 33"/>
                <a:gd name="T30" fmla="*/ 22 w 22"/>
                <a:gd name="T31" fmla="*/ 29 h 33"/>
                <a:gd name="T32" fmla="*/ 22 w 22"/>
                <a:gd name="T33" fmla="*/ 32 h 33"/>
                <a:gd name="T34" fmla="*/ 21 w 22"/>
                <a:gd name="T35" fmla="*/ 33 h 33"/>
                <a:gd name="T36" fmla="*/ 1 w 22"/>
                <a:gd name="T37" fmla="*/ 33 h 33"/>
                <a:gd name="T38" fmla="*/ 0 w 22"/>
                <a:gd name="T39" fmla="*/ 32 h 33"/>
                <a:gd name="T40" fmla="*/ 0 w 22"/>
                <a:gd name="T4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3">
                  <a:moveTo>
                    <a:pt x="0" y="1"/>
                  </a:moveTo>
                  <a:cubicBezTo>
                    <a:pt x="0" y="0"/>
                    <a:pt x="1" y="0"/>
                    <a:pt x="1" y="0"/>
                  </a:cubicBezTo>
                  <a:cubicBezTo>
                    <a:pt x="21" y="0"/>
                    <a:pt x="21" y="0"/>
                    <a:pt x="21" y="0"/>
                  </a:cubicBezTo>
                  <a:cubicBezTo>
                    <a:pt x="21" y="0"/>
                    <a:pt x="22" y="0"/>
                    <a:pt x="22" y="1"/>
                  </a:cubicBezTo>
                  <a:cubicBezTo>
                    <a:pt x="22" y="5"/>
                    <a:pt x="22" y="5"/>
                    <a:pt x="22" y="5"/>
                  </a:cubicBezTo>
                  <a:cubicBezTo>
                    <a:pt x="22" y="5"/>
                    <a:pt x="21" y="6"/>
                    <a:pt x="21" y="6"/>
                  </a:cubicBezTo>
                  <a:cubicBezTo>
                    <a:pt x="7" y="6"/>
                    <a:pt x="7" y="6"/>
                    <a:pt x="7" y="6"/>
                  </a:cubicBezTo>
                  <a:cubicBezTo>
                    <a:pt x="7" y="13"/>
                    <a:pt x="7" y="13"/>
                    <a:pt x="7" y="13"/>
                  </a:cubicBezTo>
                  <a:cubicBezTo>
                    <a:pt x="19" y="13"/>
                    <a:pt x="19" y="13"/>
                    <a:pt x="19" y="13"/>
                  </a:cubicBezTo>
                  <a:cubicBezTo>
                    <a:pt x="19" y="13"/>
                    <a:pt x="19" y="14"/>
                    <a:pt x="19" y="14"/>
                  </a:cubicBezTo>
                  <a:cubicBezTo>
                    <a:pt x="19" y="18"/>
                    <a:pt x="19" y="18"/>
                    <a:pt x="19" y="18"/>
                  </a:cubicBezTo>
                  <a:cubicBezTo>
                    <a:pt x="19" y="19"/>
                    <a:pt x="19" y="19"/>
                    <a:pt x="19" y="19"/>
                  </a:cubicBezTo>
                  <a:cubicBezTo>
                    <a:pt x="7" y="19"/>
                    <a:pt x="7" y="19"/>
                    <a:pt x="7" y="19"/>
                  </a:cubicBezTo>
                  <a:cubicBezTo>
                    <a:pt x="7" y="28"/>
                    <a:pt x="7" y="28"/>
                    <a:pt x="7" y="28"/>
                  </a:cubicBezTo>
                  <a:cubicBezTo>
                    <a:pt x="21" y="28"/>
                    <a:pt x="21" y="28"/>
                    <a:pt x="21" y="28"/>
                  </a:cubicBezTo>
                  <a:cubicBezTo>
                    <a:pt x="21" y="28"/>
                    <a:pt x="22" y="28"/>
                    <a:pt x="22" y="29"/>
                  </a:cubicBezTo>
                  <a:cubicBezTo>
                    <a:pt x="22" y="32"/>
                    <a:pt x="22" y="32"/>
                    <a:pt x="22" y="32"/>
                  </a:cubicBezTo>
                  <a:cubicBezTo>
                    <a:pt x="22" y="33"/>
                    <a:pt x="21" y="33"/>
                    <a:pt x="21" y="33"/>
                  </a:cubicBezTo>
                  <a:cubicBezTo>
                    <a:pt x="1" y="33"/>
                    <a:pt x="1" y="33"/>
                    <a:pt x="1" y="33"/>
                  </a:cubicBezTo>
                  <a:cubicBezTo>
                    <a:pt x="1"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7" name="Freeform 32"/>
            <p:cNvSpPr>
              <a:spLocks noEditPoints="1"/>
            </p:cNvSpPr>
            <p:nvPr userDrawn="1"/>
          </p:nvSpPr>
          <p:spPr bwMode="black">
            <a:xfrm>
              <a:off x="4226" y="1104"/>
              <a:ext cx="62" cy="79"/>
            </a:xfrm>
            <a:custGeom>
              <a:avLst/>
              <a:gdLst>
                <a:gd name="T0" fmla="*/ 0 w 26"/>
                <a:gd name="T1" fmla="*/ 1 h 33"/>
                <a:gd name="T2" fmla="*/ 1 w 26"/>
                <a:gd name="T3" fmla="*/ 0 h 33"/>
                <a:gd name="T4" fmla="*/ 15 w 26"/>
                <a:gd name="T5" fmla="*/ 0 h 33"/>
                <a:gd name="T6" fmla="*/ 26 w 26"/>
                <a:gd name="T7" fmla="*/ 10 h 33"/>
                <a:gd name="T8" fmla="*/ 18 w 26"/>
                <a:gd name="T9" fmla="*/ 20 h 33"/>
                <a:gd name="T10" fmla="*/ 25 w 26"/>
                <a:gd name="T11" fmla="*/ 32 h 33"/>
                <a:gd name="T12" fmla="*/ 24 w 26"/>
                <a:gd name="T13" fmla="*/ 33 h 33"/>
                <a:gd name="T14" fmla="*/ 19 w 26"/>
                <a:gd name="T15" fmla="*/ 33 h 33"/>
                <a:gd name="T16" fmla="*/ 18 w 26"/>
                <a:gd name="T17" fmla="*/ 33 h 33"/>
                <a:gd name="T18" fmla="*/ 12 w 26"/>
                <a:gd name="T19" fmla="*/ 20 h 33"/>
                <a:gd name="T20" fmla="*/ 7 w 26"/>
                <a:gd name="T21" fmla="*/ 20 h 33"/>
                <a:gd name="T22" fmla="*/ 7 w 26"/>
                <a:gd name="T23" fmla="*/ 32 h 33"/>
                <a:gd name="T24" fmla="*/ 6 w 26"/>
                <a:gd name="T25" fmla="*/ 33 h 33"/>
                <a:gd name="T26" fmla="*/ 1 w 26"/>
                <a:gd name="T27" fmla="*/ 33 h 33"/>
                <a:gd name="T28" fmla="*/ 0 w 26"/>
                <a:gd name="T29" fmla="*/ 32 h 33"/>
                <a:gd name="T30" fmla="*/ 0 w 26"/>
                <a:gd name="T31" fmla="*/ 1 h 33"/>
                <a:gd name="T32" fmla="*/ 15 w 26"/>
                <a:gd name="T33" fmla="*/ 15 h 33"/>
                <a:gd name="T34" fmla="*/ 19 w 26"/>
                <a:gd name="T35" fmla="*/ 10 h 33"/>
                <a:gd name="T36" fmla="*/ 15 w 26"/>
                <a:gd name="T37" fmla="*/ 6 h 33"/>
                <a:gd name="T38" fmla="*/ 7 w 26"/>
                <a:gd name="T39" fmla="*/ 6 h 33"/>
                <a:gd name="T40" fmla="*/ 7 w 26"/>
                <a:gd name="T41" fmla="*/ 15 h 33"/>
                <a:gd name="T42" fmla="*/ 15 w 26"/>
                <a:gd name="T43"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33">
                  <a:moveTo>
                    <a:pt x="0" y="1"/>
                  </a:moveTo>
                  <a:cubicBezTo>
                    <a:pt x="0" y="0"/>
                    <a:pt x="1" y="0"/>
                    <a:pt x="1" y="0"/>
                  </a:cubicBezTo>
                  <a:cubicBezTo>
                    <a:pt x="15" y="0"/>
                    <a:pt x="15" y="0"/>
                    <a:pt x="15" y="0"/>
                  </a:cubicBezTo>
                  <a:cubicBezTo>
                    <a:pt x="21" y="0"/>
                    <a:pt x="26" y="4"/>
                    <a:pt x="26" y="10"/>
                  </a:cubicBezTo>
                  <a:cubicBezTo>
                    <a:pt x="26" y="15"/>
                    <a:pt x="23" y="18"/>
                    <a:pt x="18" y="20"/>
                  </a:cubicBezTo>
                  <a:cubicBezTo>
                    <a:pt x="25" y="32"/>
                    <a:pt x="25" y="32"/>
                    <a:pt x="25" y="32"/>
                  </a:cubicBezTo>
                  <a:cubicBezTo>
                    <a:pt x="25" y="33"/>
                    <a:pt x="25" y="33"/>
                    <a:pt x="24" y="33"/>
                  </a:cubicBezTo>
                  <a:cubicBezTo>
                    <a:pt x="19" y="33"/>
                    <a:pt x="19" y="33"/>
                    <a:pt x="19" y="33"/>
                  </a:cubicBezTo>
                  <a:cubicBezTo>
                    <a:pt x="19" y="33"/>
                    <a:pt x="18" y="33"/>
                    <a:pt x="18" y="33"/>
                  </a:cubicBezTo>
                  <a:cubicBezTo>
                    <a:pt x="12" y="20"/>
                    <a:pt x="12" y="20"/>
                    <a:pt x="12" y="20"/>
                  </a:cubicBezTo>
                  <a:cubicBezTo>
                    <a:pt x="7" y="20"/>
                    <a:pt x="7" y="20"/>
                    <a:pt x="7" y="20"/>
                  </a:cubicBezTo>
                  <a:cubicBezTo>
                    <a:pt x="7" y="32"/>
                    <a:pt x="7" y="32"/>
                    <a:pt x="7" y="32"/>
                  </a:cubicBezTo>
                  <a:cubicBezTo>
                    <a:pt x="7" y="33"/>
                    <a:pt x="6" y="33"/>
                    <a:pt x="6" y="33"/>
                  </a:cubicBezTo>
                  <a:cubicBezTo>
                    <a:pt x="1" y="33"/>
                    <a:pt x="1" y="33"/>
                    <a:pt x="1" y="33"/>
                  </a:cubicBezTo>
                  <a:cubicBezTo>
                    <a:pt x="1" y="33"/>
                    <a:pt x="0" y="33"/>
                    <a:pt x="0" y="32"/>
                  </a:cubicBezTo>
                  <a:lnTo>
                    <a:pt x="0" y="1"/>
                  </a:lnTo>
                  <a:close/>
                  <a:moveTo>
                    <a:pt x="15" y="15"/>
                  </a:moveTo>
                  <a:cubicBezTo>
                    <a:pt x="17" y="15"/>
                    <a:pt x="19" y="13"/>
                    <a:pt x="19" y="10"/>
                  </a:cubicBezTo>
                  <a:cubicBezTo>
                    <a:pt x="19" y="8"/>
                    <a:pt x="17" y="6"/>
                    <a:pt x="15" y="6"/>
                  </a:cubicBezTo>
                  <a:cubicBezTo>
                    <a:pt x="7" y="6"/>
                    <a:pt x="7" y="6"/>
                    <a:pt x="7" y="6"/>
                  </a:cubicBezTo>
                  <a:cubicBezTo>
                    <a:pt x="7" y="15"/>
                    <a:pt x="7" y="15"/>
                    <a:pt x="7"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8" name="Oval 33"/>
            <p:cNvSpPr>
              <a:spLocks noChangeArrowheads="1"/>
            </p:cNvSpPr>
            <p:nvPr userDrawn="1"/>
          </p:nvSpPr>
          <p:spPr bwMode="black">
            <a:xfrm>
              <a:off x="4311" y="1164"/>
              <a:ext cx="22" cy="2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9" name="Freeform 34"/>
            <p:cNvSpPr>
              <a:spLocks/>
            </p:cNvSpPr>
            <p:nvPr userDrawn="1"/>
          </p:nvSpPr>
          <p:spPr bwMode="black">
            <a:xfrm>
              <a:off x="4406" y="1104"/>
              <a:ext cx="66" cy="79"/>
            </a:xfrm>
            <a:custGeom>
              <a:avLst/>
              <a:gdLst>
                <a:gd name="T0" fmla="*/ 0 w 28"/>
                <a:gd name="T1" fmla="*/ 1 h 33"/>
                <a:gd name="T2" fmla="*/ 0 w 28"/>
                <a:gd name="T3" fmla="*/ 0 h 33"/>
                <a:gd name="T4" fmla="*/ 5 w 28"/>
                <a:gd name="T5" fmla="*/ 0 h 33"/>
                <a:gd name="T6" fmla="*/ 6 w 28"/>
                <a:gd name="T7" fmla="*/ 1 h 33"/>
                <a:gd name="T8" fmla="*/ 6 w 28"/>
                <a:gd name="T9" fmla="*/ 13 h 33"/>
                <a:gd name="T10" fmla="*/ 21 w 28"/>
                <a:gd name="T11" fmla="*/ 13 h 33"/>
                <a:gd name="T12" fmla="*/ 21 w 28"/>
                <a:gd name="T13" fmla="*/ 1 h 33"/>
                <a:gd name="T14" fmla="*/ 22 w 28"/>
                <a:gd name="T15" fmla="*/ 0 h 33"/>
                <a:gd name="T16" fmla="*/ 27 w 28"/>
                <a:gd name="T17" fmla="*/ 0 h 33"/>
                <a:gd name="T18" fmla="*/ 28 w 28"/>
                <a:gd name="T19" fmla="*/ 1 h 33"/>
                <a:gd name="T20" fmla="*/ 28 w 28"/>
                <a:gd name="T21" fmla="*/ 32 h 33"/>
                <a:gd name="T22" fmla="*/ 27 w 28"/>
                <a:gd name="T23" fmla="*/ 33 h 33"/>
                <a:gd name="T24" fmla="*/ 22 w 28"/>
                <a:gd name="T25" fmla="*/ 33 h 33"/>
                <a:gd name="T26" fmla="*/ 21 w 28"/>
                <a:gd name="T27" fmla="*/ 32 h 33"/>
                <a:gd name="T28" fmla="*/ 21 w 28"/>
                <a:gd name="T29" fmla="*/ 19 h 33"/>
                <a:gd name="T30" fmla="*/ 6 w 28"/>
                <a:gd name="T31" fmla="*/ 19 h 33"/>
                <a:gd name="T32" fmla="*/ 6 w 28"/>
                <a:gd name="T33" fmla="*/ 32 h 33"/>
                <a:gd name="T34" fmla="*/ 5 w 28"/>
                <a:gd name="T35" fmla="*/ 33 h 33"/>
                <a:gd name="T36" fmla="*/ 0 w 28"/>
                <a:gd name="T37" fmla="*/ 33 h 33"/>
                <a:gd name="T38" fmla="*/ 0 w 28"/>
                <a:gd name="T39" fmla="*/ 32 h 33"/>
                <a:gd name="T40" fmla="*/ 0 w 28"/>
                <a:gd name="T4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3">
                  <a:moveTo>
                    <a:pt x="0" y="1"/>
                  </a:moveTo>
                  <a:cubicBezTo>
                    <a:pt x="0" y="0"/>
                    <a:pt x="0" y="0"/>
                    <a:pt x="0" y="0"/>
                  </a:cubicBezTo>
                  <a:cubicBezTo>
                    <a:pt x="5" y="0"/>
                    <a:pt x="5" y="0"/>
                    <a:pt x="5" y="0"/>
                  </a:cubicBezTo>
                  <a:cubicBezTo>
                    <a:pt x="5" y="0"/>
                    <a:pt x="6" y="0"/>
                    <a:pt x="6" y="1"/>
                  </a:cubicBezTo>
                  <a:cubicBezTo>
                    <a:pt x="6" y="13"/>
                    <a:pt x="6" y="13"/>
                    <a:pt x="6" y="13"/>
                  </a:cubicBezTo>
                  <a:cubicBezTo>
                    <a:pt x="21" y="13"/>
                    <a:pt x="21" y="13"/>
                    <a:pt x="21" y="13"/>
                  </a:cubicBezTo>
                  <a:cubicBezTo>
                    <a:pt x="21" y="1"/>
                    <a:pt x="21" y="1"/>
                    <a:pt x="21" y="1"/>
                  </a:cubicBezTo>
                  <a:cubicBezTo>
                    <a:pt x="21" y="0"/>
                    <a:pt x="22" y="0"/>
                    <a:pt x="22" y="0"/>
                  </a:cubicBezTo>
                  <a:cubicBezTo>
                    <a:pt x="27" y="0"/>
                    <a:pt x="27" y="0"/>
                    <a:pt x="27" y="0"/>
                  </a:cubicBezTo>
                  <a:cubicBezTo>
                    <a:pt x="27" y="0"/>
                    <a:pt x="28" y="0"/>
                    <a:pt x="28" y="1"/>
                  </a:cubicBezTo>
                  <a:cubicBezTo>
                    <a:pt x="28" y="32"/>
                    <a:pt x="28" y="32"/>
                    <a:pt x="28" y="32"/>
                  </a:cubicBezTo>
                  <a:cubicBezTo>
                    <a:pt x="28" y="33"/>
                    <a:pt x="27" y="33"/>
                    <a:pt x="27" y="33"/>
                  </a:cubicBezTo>
                  <a:cubicBezTo>
                    <a:pt x="22" y="33"/>
                    <a:pt x="22" y="33"/>
                    <a:pt x="22" y="33"/>
                  </a:cubicBezTo>
                  <a:cubicBezTo>
                    <a:pt x="22" y="33"/>
                    <a:pt x="21" y="33"/>
                    <a:pt x="21" y="32"/>
                  </a:cubicBezTo>
                  <a:cubicBezTo>
                    <a:pt x="21" y="19"/>
                    <a:pt x="21" y="19"/>
                    <a:pt x="21" y="19"/>
                  </a:cubicBezTo>
                  <a:cubicBezTo>
                    <a:pt x="6" y="19"/>
                    <a:pt x="6" y="19"/>
                    <a:pt x="6" y="19"/>
                  </a:cubicBezTo>
                  <a:cubicBezTo>
                    <a:pt x="6" y="32"/>
                    <a:pt x="6" y="32"/>
                    <a:pt x="6" y="32"/>
                  </a:cubicBezTo>
                  <a:cubicBezTo>
                    <a:pt x="6" y="33"/>
                    <a:pt x="5" y="33"/>
                    <a:pt x="5" y="33"/>
                  </a:cubicBezTo>
                  <a:cubicBezTo>
                    <a:pt x="0" y="33"/>
                    <a:pt x="0" y="33"/>
                    <a:pt x="0" y="33"/>
                  </a:cubicBezTo>
                  <a:cubicBezTo>
                    <a:pt x="0"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0" name="Freeform 35"/>
            <p:cNvSpPr>
              <a:spLocks/>
            </p:cNvSpPr>
            <p:nvPr userDrawn="1"/>
          </p:nvSpPr>
          <p:spPr bwMode="black">
            <a:xfrm>
              <a:off x="4505" y="1104"/>
              <a:ext cx="52" cy="79"/>
            </a:xfrm>
            <a:custGeom>
              <a:avLst/>
              <a:gdLst>
                <a:gd name="T0" fmla="*/ 0 w 22"/>
                <a:gd name="T1" fmla="*/ 1 h 33"/>
                <a:gd name="T2" fmla="*/ 1 w 22"/>
                <a:gd name="T3" fmla="*/ 0 h 33"/>
                <a:gd name="T4" fmla="*/ 21 w 22"/>
                <a:gd name="T5" fmla="*/ 0 h 33"/>
                <a:gd name="T6" fmla="*/ 22 w 22"/>
                <a:gd name="T7" fmla="*/ 1 h 33"/>
                <a:gd name="T8" fmla="*/ 22 w 22"/>
                <a:gd name="T9" fmla="*/ 5 h 33"/>
                <a:gd name="T10" fmla="*/ 21 w 22"/>
                <a:gd name="T11" fmla="*/ 6 h 33"/>
                <a:gd name="T12" fmla="*/ 6 w 22"/>
                <a:gd name="T13" fmla="*/ 6 h 33"/>
                <a:gd name="T14" fmla="*/ 6 w 22"/>
                <a:gd name="T15" fmla="*/ 13 h 33"/>
                <a:gd name="T16" fmla="*/ 18 w 22"/>
                <a:gd name="T17" fmla="*/ 13 h 33"/>
                <a:gd name="T18" fmla="*/ 19 w 22"/>
                <a:gd name="T19" fmla="*/ 14 h 33"/>
                <a:gd name="T20" fmla="*/ 19 w 22"/>
                <a:gd name="T21" fmla="*/ 18 h 33"/>
                <a:gd name="T22" fmla="*/ 18 w 22"/>
                <a:gd name="T23" fmla="*/ 19 h 33"/>
                <a:gd name="T24" fmla="*/ 6 w 22"/>
                <a:gd name="T25" fmla="*/ 19 h 33"/>
                <a:gd name="T26" fmla="*/ 6 w 22"/>
                <a:gd name="T27" fmla="*/ 28 h 33"/>
                <a:gd name="T28" fmla="*/ 21 w 22"/>
                <a:gd name="T29" fmla="*/ 28 h 33"/>
                <a:gd name="T30" fmla="*/ 22 w 22"/>
                <a:gd name="T31" fmla="*/ 29 h 33"/>
                <a:gd name="T32" fmla="*/ 22 w 22"/>
                <a:gd name="T33" fmla="*/ 32 h 33"/>
                <a:gd name="T34" fmla="*/ 21 w 22"/>
                <a:gd name="T35" fmla="*/ 33 h 33"/>
                <a:gd name="T36" fmla="*/ 1 w 22"/>
                <a:gd name="T37" fmla="*/ 33 h 33"/>
                <a:gd name="T38" fmla="*/ 0 w 22"/>
                <a:gd name="T39" fmla="*/ 32 h 33"/>
                <a:gd name="T40" fmla="*/ 0 w 22"/>
                <a:gd name="T4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3">
                  <a:moveTo>
                    <a:pt x="0" y="1"/>
                  </a:moveTo>
                  <a:cubicBezTo>
                    <a:pt x="0" y="0"/>
                    <a:pt x="1" y="0"/>
                    <a:pt x="1" y="0"/>
                  </a:cubicBezTo>
                  <a:cubicBezTo>
                    <a:pt x="21" y="0"/>
                    <a:pt x="21" y="0"/>
                    <a:pt x="21" y="0"/>
                  </a:cubicBezTo>
                  <a:cubicBezTo>
                    <a:pt x="21" y="0"/>
                    <a:pt x="22" y="0"/>
                    <a:pt x="22" y="1"/>
                  </a:cubicBezTo>
                  <a:cubicBezTo>
                    <a:pt x="22" y="5"/>
                    <a:pt x="22" y="5"/>
                    <a:pt x="22" y="5"/>
                  </a:cubicBezTo>
                  <a:cubicBezTo>
                    <a:pt x="22" y="5"/>
                    <a:pt x="21" y="6"/>
                    <a:pt x="21" y="6"/>
                  </a:cubicBezTo>
                  <a:cubicBezTo>
                    <a:pt x="6" y="6"/>
                    <a:pt x="6" y="6"/>
                    <a:pt x="6" y="6"/>
                  </a:cubicBezTo>
                  <a:cubicBezTo>
                    <a:pt x="6" y="13"/>
                    <a:pt x="6" y="13"/>
                    <a:pt x="6" y="13"/>
                  </a:cubicBezTo>
                  <a:cubicBezTo>
                    <a:pt x="18" y="13"/>
                    <a:pt x="18" y="13"/>
                    <a:pt x="18" y="13"/>
                  </a:cubicBezTo>
                  <a:cubicBezTo>
                    <a:pt x="19" y="13"/>
                    <a:pt x="19" y="14"/>
                    <a:pt x="19" y="14"/>
                  </a:cubicBezTo>
                  <a:cubicBezTo>
                    <a:pt x="19" y="18"/>
                    <a:pt x="19" y="18"/>
                    <a:pt x="19" y="18"/>
                  </a:cubicBezTo>
                  <a:cubicBezTo>
                    <a:pt x="19" y="19"/>
                    <a:pt x="19" y="19"/>
                    <a:pt x="18" y="19"/>
                  </a:cubicBezTo>
                  <a:cubicBezTo>
                    <a:pt x="6" y="19"/>
                    <a:pt x="6" y="19"/>
                    <a:pt x="6" y="19"/>
                  </a:cubicBezTo>
                  <a:cubicBezTo>
                    <a:pt x="6" y="28"/>
                    <a:pt x="6" y="28"/>
                    <a:pt x="6" y="28"/>
                  </a:cubicBezTo>
                  <a:cubicBezTo>
                    <a:pt x="21" y="28"/>
                    <a:pt x="21" y="28"/>
                    <a:pt x="21" y="28"/>
                  </a:cubicBezTo>
                  <a:cubicBezTo>
                    <a:pt x="21" y="28"/>
                    <a:pt x="22" y="28"/>
                    <a:pt x="22" y="29"/>
                  </a:cubicBezTo>
                  <a:cubicBezTo>
                    <a:pt x="22" y="32"/>
                    <a:pt x="22" y="32"/>
                    <a:pt x="22" y="32"/>
                  </a:cubicBezTo>
                  <a:cubicBezTo>
                    <a:pt x="22" y="33"/>
                    <a:pt x="21" y="33"/>
                    <a:pt x="21" y="33"/>
                  </a:cubicBezTo>
                  <a:cubicBezTo>
                    <a:pt x="1" y="33"/>
                    <a:pt x="1" y="33"/>
                    <a:pt x="1" y="33"/>
                  </a:cubicBezTo>
                  <a:cubicBezTo>
                    <a:pt x="1"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1" name="Freeform 36"/>
            <p:cNvSpPr>
              <a:spLocks noEditPoints="1"/>
            </p:cNvSpPr>
            <p:nvPr userDrawn="1"/>
          </p:nvSpPr>
          <p:spPr bwMode="black">
            <a:xfrm>
              <a:off x="4576" y="1102"/>
              <a:ext cx="76" cy="81"/>
            </a:xfrm>
            <a:custGeom>
              <a:avLst/>
              <a:gdLst>
                <a:gd name="T0" fmla="*/ 0 w 32"/>
                <a:gd name="T1" fmla="*/ 33 h 34"/>
                <a:gd name="T2" fmla="*/ 15 w 32"/>
                <a:gd name="T3" fmla="*/ 1 h 34"/>
                <a:gd name="T4" fmla="*/ 16 w 32"/>
                <a:gd name="T5" fmla="*/ 0 h 34"/>
                <a:gd name="T6" fmla="*/ 16 w 32"/>
                <a:gd name="T7" fmla="*/ 0 h 34"/>
                <a:gd name="T8" fmla="*/ 17 w 32"/>
                <a:gd name="T9" fmla="*/ 1 h 34"/>
                <a:gd name="T10" fmla="*/ 32 w 32"/>
                <a:gd name="T11" fmla="*/ 33 h 34"/>
                <a:gd name="T12" fmla="*/ 31 w 32"/>
                <a:gd name="T13" fmla="*/ 34 h 34"/>
                <a:gd name="T14" fmla="*/ 27 w 32"/>
                <a:gd name="T15" fmla="*/ 34 h 34"/>
                <a:gd name="T16" fmla="*/ 26 w 32"/>
                <a:gd name="T17" fmla="*/ 33 h 34"/>
                <a:gd name="T18" fmla="*/ 23 w 32"/>
                <a:gd name="T19" fmla="*/ 28 h 34"/>
                <a:gd name="T20" fmla="*/ 9 w 32"/>
                <a:gd name="T21" fmla="*/ 28 h 34"/>
                <a:gd name="T22" fmla="*/ 7 w 32"/>
                <a:gd name="T23" fmla="*/ 33 h 34"/>
                <a:gd name="T24" fmla="*/ 5 w 32"/>
                <a:gd name="T25" fmla="*/ 34 h 34"/>
                <a:gd name="T26" fmla="*/ 1 w 32"/>
                <a:gd name="T27" fmla="*/ 34 h 34"/>
                <a:gd name="T28" fmla="*/ 0 w 32"/>
                <a:gd name="T29" fmla="*/ 33 h 34"/>
                <a:gd name="T30" fmla="*/ 21 w 32"/>
                <a:gd name="T31" fmla="*/ 23 h 34"/>
                <a:gd name="T32" fmla="*/ 16 w 32"/>
                <a:gd name="T33" fmla="*/ 12 h 34"/>
                <a:gd name="T34" fmla="*/ 16 w 32"/>
                <a:gd name="T35" fmla="*/ 12 h 34"/>
                <a:gd name="T36" fmla="*/ 11 w 32"/>
                <a:gd name="T37" fmla="*/ 23 h 34"/>
                <a:gd name="T38" fmla="*/ 21 w 32"/>
                <a:gd name="T3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0" y="33"/>
                  </a:moveTo>
                  <a:cubicBezTo>
                    <a:pt x="15" y="1"/>
                    <a:pt x="15" y="1"/>
                    <a:pt x="15" y="1"/>
                  </a:cubicBezTo>
                  <a:cubicBezTo>
                    <a:pt x="15" y="1"/>
                    <a:pt x="16" y="0"/>
                    <a:pt x="16" y="0"/>
                  </a:cubicBezTo>
                  <a:cubicBezTo>
                    <a:pt x="16" y="0"/>
                    <a:pt x="16" y="0"/>
                    <a:pt x="16" y="0"/>
                  </a:cubicBezTo>
                  <a:cubicBezTo>
                    <a:pt x="17" y="0"/>
                    <a:pt x="17" y="1"/>
                    <a:pt x="17" y="1"/>
                  </a:cubicBezTo>
                  <a:cubicBezTo>
                    <a:pt x="32" y="33"/>
                    <a:pt x="32" y="33"/>
                    <a:pt x="32" y="33"/>
                  </a:cubicBezTo>
                  <a:cubicBezTo>
                    <a:pt x="32" y="34"/>
                    <a:pt x="32" y="34"/>
                    <a:pt x="31" y="34"/>
                  </a:cubicBezTo>
                  <a:cubicBezTo>
                    <a:pt x="27" y="34"/>
                    <a:pt x="27" y="34"/>
                    <a:pt x="27" y="34"/>
                  </a:cubicBezTo>
                  <a:cubicBezTo>
                    <a:pt x="26" y="34"/>
                    <a:pt x="26" y="34"/>
                    <a:pt x="26" y="33"/>
                  </a:cubicBezTo>
                  <a:cubicBezTo>
                    <a:pt x="23" y="28"/>
                    <a:pt x="23" y="28"/>
                    <a:pt x="23" y="28"/>
                  </a:cubicBezTo>
                  <a:cubicBezTo>
                    <a:pt x="9" y="28"/>
                    <a:pt x="9" y="28"/>
                    <a:pt x="9" y="28"/>
                  </a:cubicBezTo>
                  <a:cubicBezTo>
                    <a:pt x="7" y="33"/>
                    <a:pt x="7" y="33"/>
                    <a:pt x="7" y="33"/>
                  </a:cubicBezTo>
                  <a:cubicBezTo>
                    <a:pt x="6" y="34"/>
                    <a:pt x="6" y="34"/>
                    <a:pt x="5" y="34"/>
                  </a:cubicBezTo>
                  <a:cubicBezTo>
                    <a:pt x="1" y="34"/>
                    <a:pt x="1" y="34"/>
                    <a:pt x="1" y="34"/>
                  </a:cubicBezTo>
                  <a:cubicBezTo>
                    <a:pt x="0" y="34"/>
                    <a:pt x="0" y="34"/>
                    <a:pt x="0" y="33"/>
                  </a:cubicBezTo>
                  <a:close/>
                  <a:moveTo>
                    <a:pt x="21" y="23"/>
                  </a:moveTo>
                  <a:cubicBezTo>
                    <a:pt x="16" y="12"/>
                    <a:pt x="16" y="12"/>
                    <a:pt x="16" y="12"/>
                  </a:cubicBezTo>
                  <a:cubicBezTo>
                    <a:pt x="16" y="12"/>
                    <a:pt x="16" y="12"/>
                    <a:pt x="16" y="12"/>
                  </a:cubicBezTo>
                  <a:cubicBezTo>
                    <a:pt x="11" y="23"/>
                    <a:pt x="11" y="23"/>
                    <a:pt x="11" y="23"/>
                  </a:cubicBezTo>
                  <a:lnTo>
                    <a:pt x="2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2" name="Freeform 37"/>
            <p:cNvSpPr>
              <a:spLocks/>
            </p:cNvSpPr>
            <p:nvPr userDrawn="1"/>
          </p:nvSpPr>
          <p:spPr bwMode="black">
            <a:xfrm>
              <a:off x="4678" y="1104"/>
              <a:ext cx="45" cy="79"/>
            </a:xfrm>
            <a:custGeom>
              <a:avLst/>
              <a:gdLst>
                <a:gd name="T0" fmla="*/ 0 w 19"/>
                <a:gd name="T1" fmla="*/ 1 h 33"/>
                <a:gd name="T2" fmla="*/ 1 w 19"/>
                <a:gd name="T3" fmla="*/ 0 h 33"/>
                <a:gd name="T4" fmla="*/ 5 w 19"/>
                <a:gd name="T5" fmla="*/ 0 h 33"/>
                <a:gd name="T6" fmla="*/ 6 w 19"/>
                <a:gd name="T7" fmla="*/ 1 h 33"/>
                <a:gd name="T8" fmla="*/ 6 w 19"/>
                <a:gd name="T9" fmla="*/ 28 h 33"/>
                <a:gd name="T10" fmla="*/ 18 w 19"/>
                <a:gd name="T11" fmla="*/ 28 h 33"/>
                <a:gd name="T12" fmla="*/ 19 w 19"/>
                <a:gd name="T13" fmla="*/ 29 h 33"/>
                <a:gd name="T14" fmla="*/ 19 w 19"/>
                <a:gd name="T15" fmla="*/ 32 h 33"/>
                <a:gd name="T16" fmla="*/ 18 w 19"/>
                <a:gd name="T17" fmla="*/ 33 h 33"/>
                <a:gd name="T18" fmla="*/ 1 w 19"/>
                <a:gd name="T19" fmla="*/ 33 h 33"/>
                <a:gd name="T20" fmla="*/ 0 w 19"/>
                <a:gd name="T21" fmla="*/ 32 h 33"/>
                <a:gd name="T22" fmla="*/ 0 w 19"/>
                <a:gd name="T2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3">
                  <a:moveTo>
                    <a:pt x="0" y="1"/>
                  </a:moveTo>
                  <a:cubicBezTo>
                    <a:pt x="0" y="0"/>
                    <a:pt x="0" y="0"/>
                    <a:pt x="1" y="0"/>
                  </a:cubicBezTo>
                  <a:cubicBezTo>
                    <a:pt x="5" y="0"/>
                    <a:pt x="5" y="0"/>
                    <a:pt x="5" y="0"/>
                  </a:cubicBezTo>
                  <a:cubicBezTo>
                    <a:pt x="5" y="0"/>
                    <a:pt x="6" y="0"/>
                    <a:pt x="6" y="1"/>
                  </a:cubicBezTo>
                  <a:cubicBezTo>
                    <a:pt x="6" y="28"/>
                    <a:pt x="6" y="28"/>
                    <a:pt x="6" y="28"/>
                  </a:cubicBezTo>
                  <a:cubicBezTo>
                    <a:pt x="18" y="28"/>
                    <a:pt x="18" y="28"/>
                    <a:pt x="18" y="28"/>
                  </a:cubicBezTo>
                  <a:cubicBezTo>
                    <a:pt x="19" y="28"/>
                    <a:pt x="19" y="28"/>
                    <a:pt x="19" y="29"/>
                  </a:cubicBezTo>
                  <a:cubicBezTo>
                    <a:pt x="19" y="32"/>
                    <a:pt x="19" y="32"/>
                    <a:pt x="19" y="32"/>
                  </a:cubicBezTo>
                  <a:cubicBezTo>
                    <a:pt x="19" y="33"/>
                    <a:pt x="19" y="33"/>
                    <a:pt x="18" y="33"/>
                  </a:cubicBezTo>
                  <a:cubicBezTo>
                    <a:pt x="1" y="33"/>
                    <a:pt x="1" y="33"/>
                    <a:pt x="1" y="33"/>
                  </a:cubicBezTo>
                  <a:cubicBezTo>
                    <a:pt x="0"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3" name="Freeform 38"/>
            <p:cNvSpPr>
              <a:spLocks/>
            </p:cNvSpPr>
            <p:nvPr userDrawn="1"/>
          </p:nvSpPr>
          <p:spPr bwMode="black">
            <a:xfrm>
              <a:off x="4737" y="1104"/>
              <a:ext cx="55" cy="79"/>
            </a:xfrm>
            <a:custGeom>
              <a:avLst/>
              <a:gdLst>
                <a:gd name="T0" fmla="*/ 9 w 23"/>
                <a:gd name="T1" fmla="*/ 6 h 33"/>
                <a:gd name="T2" fmla="*/ 1 w 23"/>
                <a:gd name="T3" fmla="*/ 6 h 33"/>
                <a:gd name="T4" fmla="*/ 0 w 23"/>
                <a:gd name="T5" fmla="*/ 5 h 33"/>
                <a:gd name="T6" fmla="*/ 0 w 23"/>
                <a:gd name="T7" fmla="*/ 1 h 33"/>
                <a:gd name="T8" fmla="*/ 1 w 23"/>
                <a:gd name="T9" fmla="*/ 0 h 33"/>
                <a:gd name="T10" fmla="*/ 22 w 23"/>
                <a:gd name="T11" fmla="*/ 0 h 33"/>
                <a:gd name="T12" fmla="*/ 23 w 23"/>
                <a:gd name="T13" fmla="*/ 1 h 33"/>
                <a:gd name="T14" fmla="*/ 23 w 23"/>
                <a:gd name="T15" fmla="*/ 5 h 33"/>
                <a:gd name="T16" fmla="*/ 22 w 23"/>
                <a:gd name="T17" fmla="*/ 6 h 33"/>
                <a:gd name="T18" fmla="*/ 15 w 23"/>
                <a:gd name="T19" fmla="*/ 6 h 33"/>
                <a:gd name="T20" fmla="*/ 15 w 23"/>
                <a:gd name="T21" fmla="*/ 32 h 33"/>
                <a:gd name="T22" fmla="*/ 14 w 23"/>
                <a:gd name="T23" fmla="*/ 33 h 33"/>
                <a:gd name="T24" fmla="*/ 10 w 23"/>
                <a:gd name="T25" fmla="*/ 33 h 33"/>
                <a:gd name="T26" fmla="*/ 9 w 23"/>
                <a:gd name="T27" fmla="*/ 32 h 33"/>
                <a:gd name="T28" fmla="*/ 9 w 23"/>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3">
                  <a:moveTo>
                    <a:pt x="9" y="6"/>
                  </a:moveTo>
                  <a:cubicBezTo>
                    <a:pt x="1" y="6"/>
                    <a:pt x="1" y="6"/>
                    <a:pt x="1" y="6"/>
                  </a:cubicBezTo>
                  <a:cubicBezTo>
                    <a:pt x="1" y="6"/>
                    <a:pt x="0" y="5"/>
                    <a:pt x="0" y="5"/>
                  </a:cubicBezTo>
                  <a:cubicBezTo>
                    <a:pt x="0" y="1"/>
                    <a:pt x="0" y="1"/>
                    <a:pt x="0" y="1"/>
                  </a:cubicBezTo>
                  <a:cubicBezTo>
                    <a:pt x="0" y="0"/>
                    <a:pt x="1" y="0"/>
                    <a:pt x="1" y="0"/>
                  </a:cubicBezTo>
                  <a:cubicBezTo>
                    <a:pt x="22" y="0"/>
                    <a:pt x="22" y="0"/>
                    <a:pt x="22" y="0"/>
                  </a:cubicBezTo>
                  <a:cubicBezTo>
                    <a:pt x="23" y="0"/>
                    <a:pt x="23" y="0"/>
                    <a:pt x="23" y="1"/>
                  </a:cubicBezTo>
                  <a:cubicBezTo>
                    <a:pt x="23" y="5"/>
                    <a:pt x="23" y="5"/>
                    <a:pt x="23" y="5"/>
                  </a:cubicBezTo>
                  <a:cubicBezTo>
                    <a:pt x="23" y="5"/>
                    <a:pt x="23" y="6"/>
                    <a:pt x="22" y="6"/>
                  </a:cubicBezTo>
                  <a:cubicBezTo>
                    <a:pt x="15" y="6"/>
                    <a:pt x="15" y="6"/>
                    <a:pt x="15" y="6"/>
                  </a:cubicBezTo>
                  <a:cubicBezTo>
                    <a:pt x="15" y="32"/>
                    <a:pt x="15" y="32"/>
                    <a:pt x="15" y="32"/>
                  </a:cubicBezTo>
                  <a:cubicBezTo>
                    <a:pt x="15" y="33"/>
                    <a:pt x="15" y="33"/>
                    <a:pt x="14" y="33"/>
                  </a:cubicBezTo>
                  <a:cubicBezTo>
                    <a:pt x="10" y="33"/>
                    <a:pt x="10" y="33"/>
                    <a:pt x="10" y="33"/>
                  </a:cubicBezTo>
                  <a:cubicBezTo>
                    <a:pt x="9" y="33"/>
                    <a:pt x="9" y="33"/>
                    <a:pt x="9" y="32"/>
                  </a:cubicBezTo>
                  <a:lnTo>
                    <a:pt x="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4" name="Freeform 39"/>
            <p:cNvSpPr>
              <a:spLocks/>
            </p:cNvSpPr>
            <p:nvPr userDrawn="1"/>
          </p:nvSpPr>
          <p:spPr bwMode="black">
            <a:xfrm>
              <a:off x="4820" y="1104"/>
              <a:ext cx="66" cy="79"/>
            </a:xfrm>
            <a:custGeom>
              <a:avLst/>
              <a:gdLst>
                <a:gd name="T0" fmla="*/ 0 w 28"/>
                <a:gd name="T1" fmla="*/ 1 h 33"/>
                <a:gd name="T2" fmla="*/ 1 w 28"/>
                <a:gd name="T3" fmla="*/ 0 h 33"/>
                <a:gd name="T4" fmla="*/ 5 w 28"/>
                <a:gd name="T5" fmla="*/ 0 h 33"/>
                <a:gd name="T6" fmla="*/ 6 w 28"/>
                <a:gd name="T7" fmla="*/ 1 h 33"/>
                <a:gd name="T8" fmla="*/ 6 w 28"/>
                <a:gd name="T9" fmla="*/ 13 h 33"/>
                <a:gd name="T10" fmla="*/ 22 w 28"/>
                <a:gd name="T11" fmla="*/ 13 h 33"/>
                <a:gd name="T12" fmla="*/ 22 w 28"/>
                <a:gd name="T13" fmla="*/ 1 h 33"/>
                <a:gd name="T14" fmla="*/ 23 w 28"/>
                <a:gd name="T15" fmla="*/ 0 h 33"/>
                <a:gd name="T16" fmla="*/ 27 w 28"/>
                <a:gd name="T17" fmla="*/ 0 h 33"/>
                <a:gd name="T18" fmla="*/ 28 w 28"/>
                <a:gd name="T19" fmla="*/ 1 h 33"/>
                <a:gd name="T20" fmla="*/ 28 w 28"/>
                <a:gd name="T21" fmla="*/ 32 h 33"/>
                <a:gd name="T22" fmla="*/ 27 w 28"/>
                <a:gd name="T23" fmla="*/ 33 h 33"/>
                <a:gd name="T24" fmla="*/ 23 w 28"/>
                <a:gd name="T25" fmla="*/ 33 h 33"/>
                <a:gd name="T26" fmla="*/ 22 w 28"/>
                <a:gd name="T27" fmla="*/ 32 h 33"/>
                <a:gd name="T28" fmla="*/ 22 w 28"/>
                <a:gd name="T29" fmla="*/ 19 h 33"/>
                <a:gd name="T30" fmla="*/ 6 w 28"/>
                <a:gd name="T31" fmla="*/ 19 h 33"/>
                <a:gd name="T32" fmla="*/ 6 w 28"/>
                <a:gd name="T33" fmla="*/ 32 h 33"/>
                <a:gd name="T34" fmla="*/ 5 w 28"/>
                <a:gd name="T35" fmla="*/ 33 h 33"/>
                <a:gd name="T36" fmla="*/ 1 w 28"/>
                <a:gd name="T37" fmla="*/ 33 h 33"/>
                <a:gd name="T38" fmla="*/ 0 w 28"/>
                <a:gd name="T39" fmla="*/ 32 h 33"/>
                <a:gd name="T40" fmla="*/ 0 w 28"/>
                <a:gd name="T4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3">
                  <a:moveTo>
                    <a:pt x="0" y="1"/>
                  </a:moveTo>
                  <a:cubicBezTo>
                    <a:pt x="0" y="0"/>
                    <a:pt x="0" y="0"/>
                    <a:pt x="1" y="0"/>
                  </a:cubicBezTo>
                  <a:cubicBezTo>
                    <a:pt x="5" y="0"/>
                    <a:pt x="5" y="0"/>
                    <a:pt x="5" y="0"/>
                  </a:cubicBezTo>
                  <a:cubicBezTo>
                    <a:pt x="6" y="0"/>
                    <a:pt x="6" y="0"/>
                    <a:pt x="6" y="1"/>
                  </a:cubicBezTo>
                  <a:cubicBezTo>
                    <a:pt x="6" y="13"/>
                    <a:pt x="6" y="13"/>
                    <a:pt x="6" y="13"/>
                  </a:cubicBezTo>
                  <a:cubicBezTo>
                    <a:pt x="22" y="13"/>
                    <a:pt x="22" y="13"/>
                    <a:pt x="22" y="13"/>
                  </a:cubicBezTo>
                  <a:cubicBezTo>
                    <a:pt x="22" y="1"/>
                    <a:pt x="22" y="1"/>
                    <a:pt x="22" y="1"/>
                  </a:cubicBezTo>
                  <a:cubicBezTo>
                    <a:pt x="22" y="0"/>
                    <a:pt x="22" y="0"/>
                    <a:pt x="23" y="0"/>
                  </a:cubicBezTo>
                  <a:cubicBezTo>
                    <a:pt x="27" y="0"/>
                    <a:pt x="27" y="0"/>
                    <a:pt x="27" y="0"/>
                  </a:cubicBezTo>
                  <a:cubicBezTo>
                    <a:pt x="28" y="0"/>
                    <a:pt x="28" y="0"/>
                    <a:pt x="28" y="1"/>
                  </a:cubicBezTo>
                  <a:cubicBezTo>
                    <a:pt x="28" y="32"/>
                    <a:pt x="28" y="32"/>
                    <a:pt x="28" y="32"/>
                  </a:cubicBezTo>
                  <a:cubicBezTo>
                    <a:pt x="28" y="33"/>
                    <a:pt x="28" y="33"/>
                    <a:pt x="27" y="33"/>
                  </a:cubicBezTo>
                  <a:cubicBezTo>
                    <a:pt x="23" y="33"/>
                    <a:pt x="23" y="33"/>
                    <a:pt x="23" y="33"/>
                  </a:cubicBezTo>
                  <a:cubicBezTo>
                    <a:pt x="22" y="33"/>
                    <a:pt x="22" y="33"/>
                    <a:pt x="22" y="32"/>
                  </a:cubicBezTo>
                  <a:cubicBezTo>
                    <a:pt x="22" y="19"/>
                    <a:pt x="22" y="19"/>
                    <a:pt x="22" y="19"/>
                  </a:cubicBezTo>
                  <a:cubicBezTo>
                    <a:pt x="6" y="19"/>
                    <a:pt x="6" y="19"/>
                    <a:pt x="6" y="19"/>
                  </a:cubicBezTo>
                  <a:cubicBezTo>
                    <a:pt x="6" y="32"/>
                    <a:pt x="6" y="32"/>
                    <a:pt x="6" y="32"/>
                  </a:cubicBezTo>
                  <a:cubicBezTo>
                    <a:pt x="6" y="33"/>
                    <a:pt x="6" y="33"/>
                    <a:pt x="5" y="33"/>
                  </a:cubicBezTo>
                  <a:cubicBezTo>
                    <a:pt x="1" y="33"/>
                    <a:pt x="1" y="33"/>
                    <a:pt x="1" y="33"/>
                  </a:cubicBezTo>
                  <a:cubicBezTo>
                    <a:pt x="0"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5" name="Freeform 40"/>
            <p:cNvSpPr>
              <a:spLocks/>
            </p:cNvSpPr>
            <p:nvPr userDrawn="1"/>
          </p:nvSpPr>
          <p:spPr bwMode="black">
            <a:xfrm>
              <a:off x="4960" y="1102"/>
              <a:ext cx="68" cy="83"/>
            </a:xfrm>
            <a:custGeom>
              <a:avLst/>
              <a:gdLst>
                <a:gd name="T0" fmla="*/ 17 w 29"/>
                <a:gd name="T1" fmla="*/ 0 h 35"/>
                <a:gd name="T2" fmla="*/ 28 w 29"/>
                <a:gd name="T3" fmla="*/ 5 h 35"/>
                <a:gd name="T4" fmla="*/ 28 w 29"/>
                <a:gd name="T5" fmla="*/ 6 h 35"/>
                <a:gd name="T6" fmla="*/ 26 w 29"/>
                <a:gd name="T7" fmla="*/ 9 h 35"/>
                <a:gd name="T8" fmla="*/ 24 w 29"/>
                <a:gd name="T9" fmla="*/ 9 h 35"/>
                <a:gd name="T10" fmla="*/ 17 w 29"/>
                <a:gd name="T11" fmla="*/ 6 h 35"/>
                <a:gd name="T12" fmla="*/ 6 w 29"/>
                <a:gd name="T13" fmla="*/ 17 h 35"/>
                <a:gd name="T14" fmla="*/ 17 w 29"/>
                <a:gd name="T15" fmla="*/ 29 h 35"/>
                <a:gd name="T16" fmla="*/ 24 w 29"/>
                <a:gd name="T17" fmla="*/ 26 h 35"/>
                <a:gd name="T18" fmla="*/ 26 w 29"/>
                <a:gd name="T19" fmla="*/ 26 h 35"/>
                <a:gd name="T20" fmla="*/ 29 w 29"/>
                <a:gd name="T21" fmla="*/ 29 h 35"/>
                <a:gd name="T22" fmla="*/ 28 w 29"/>
                <a:gd name="T23" fmla="*/ 30 h 35"/>
                <a:gd name="T24" fmla="*/ 17 w 29"/>
                <a:gd name="T25" fmla="*/ 35 h 35"/>
                <a:gd name="T26" fmla="*/ 0 w 29"/>
                <a:gd name="T27" fmla="*/ 18 h 35"/>
                <a:gd name="T28" fmla="*/ 17 w 29"/>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35">
                  <a:moveTo>
                    <a:pt x="17" y="0"/>
                  </a:moveTo>
                  <a:cubicBezTo>
                    <a:pt x="22" y="0"/>
                    <a:pt x="25" y="2"/>
                    <a:pt x="28" y="5"/>
                  </a:cubicBezTo>
                  <a:cubicBezTo>
                    <a:pt x="29" y="5"/>
                    <a:pt x="29" y="6"/>
                    <a:pt x="28" y="6"/>
                  </a:cubicBezTo>
                  <a:cubicBezTo>
                    <a:pt x="26" y="9"/>
                    <a:pt x="26" y="9"/>
                    <a:pt x="26" y="9"/>
                  </a:cubicBezTo>
                  <a:cubicBezTo>
                    <a:pt x="25" y="10"/>
                    <a:pt x="25" y="10"/>
                    <a:pt x="24" y="9"/>
                  </a:cubicBezTo>
                  <a:cubicBezTo>
                    <a:pt x="22" y="7"/>
                    <a:pt x="20" y="6"/>
                    <a:pt x="17" y="6"/>
                  </a:cubicBezTo>
                  <a:cubicBezTo>
                    <a:pt x="11" y="6"/>
                    <a:pt x="6" y="11"/>
                    <a:pt x="6" y="17"/>
                  </a:cubicBezTo>
                  <a:cubicBezTo>
                    <a:pt x="6" y="23"/>
                    <a:pt x="11" y="29"/>
                    <a:pt x="17" y="29"/>
                  </a:cubicBezTo>
                  <a:cubicBezTo>
                    <a:pt x="20" y="29"/>
                    <a:pt x="22" y="27"/>
                    <a:pt x="24" y="26"/>
                  </a:cubicBezTo>
                  <a:cubicBezTo>
                    <a:pt x="25" y="25"/>
                    <a:pt x="25" y="26"/>
                    <a:pt x="26" y="26"/>
                  </a:cubicBezTo>
                  <a:cubicBezTo>
                    <a:pt x="29" y="29"/>
                    <a:pt x="29" y="29"/>
                    <a:pt x="29" y="29"/>
                  </a:cubicBezTo>
                  <a:cubicBezTo>
                    <a:pt x="29" y="29"/>
                    <a:pt x="29" y="30"/>
                    <a:pt x="28" y="30"/>
                  </a:cubicBezTo>
                  <a:cubicBezTo>
                    <a:pt x="25" y="33"/>
                    <a:pt x="21" y="35"/>
                    <a:pt x="17" y="35"/>
                  </a:cubicBezTo>
                  <a:cubicBezTo>
                    <a:pt x="7" y="35"/>
                    <a:pt x="0" y="27"/>
                    <a:pt x="0" y="18"/>
                  </a:cubicBezTo>
                  <a:cubicBezTo>
                    <a:pt x="0" y="8"/>
                    <a:pt x="7"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6" name="Freeform 41"/>
            <p:cNvSpPr>
              <a:spLocks noEditPoints="1"/>
            </p:cNvSpPr>
            <p:nvPr userDrawn="1"/>
          </p:nvSpPr>
          <p:spPr bwMode="black">
            <a:xfrm>
              <a:off x="5047" y="1102"/>
              <a:ext cx="76" cy="81"/>
            </a:xfrm>
            <a:custGeom>
              <a:avLst/>
              <a:gdLst>
                <a:gd name="T0" fmla="*/ 0 w 32"/>
                <a:gd name="T1" fmla="*/ 33 h 34"/>
                <a:gd name="T2" fmla="*/ 15 w 32"/>
                <a:gd name="T3" fmla="*/ 1 h 34"/>
                <a:gd name="T4" fmla="*/ 16 w 32"/>
                <a:gd name="T5" fmla="*/ 0 h 34"/>
                <a:gd name="T6" fmla="*/ 16 w 32"/>
                <a:gd name="T7" fmla="*/ 0 h 34"/>
                <a:gd name="T8" fmla="*/ 17 w 32"/>
                <a:gd name="T9" fmla="*/ 1 h 34"/>
                <a:gd name="T10" fmla="*/ 32 w 32"/>
                <a:gd name="T11" fmla="*/ 33 h 34"/>
                <a:gd name="T12" fmla="*/ 31 w 32"/>
                <a:gd name="T13" fmla="*/ 34 h 34"/>
                <a:gd name="T14" fmla="*/ 27 w 32"/>
                <a:gd name="T15" fmla="*/ 34 h 34"/>
                <a:gd name="T16" fmla="*/ 25 w 32"/>
                <a:gd name="T17" fmla="*/ 33 h 34"/>
                <a:gd name="T18" fmla="*/ 23 w 32"/>
                <a:gd name="T19" fmla="*/ 28 h 34"/>
                <a:gd name="T20" fmla="*/ 9 w 32"/>
                <a:gd name="T21" fmla="*/ 28 h 34"/>
                <a:gd name="T22" fmla="*/ 6 w 32"/>
                <a:gd name="T23" fmla="*/ 33 h 34"/>
                <a:gd name="T24" fmla="*/ 5 w 32"/>
                <a:gd name="T25" fmla="*/ 34 h 34"/>
                <a:gd name="T26" fmla="*/ 1 w 32"/>
                <a:gd name="T27" fmla="*/ 34 h 34"/>
                <a:gd name="T28" fmla="*/ 0 w 32"/>
                <a:gd name="T29" fmla="*/ 33 h 34"/>
                <a:gd name="T30" fmla="*/ 21 w 32"/>
                <a:gd name="T31" fmla="*/ 23 h 34"/>
                <a:gd name="T32" fmla="*/ 16 w 32"/>
                <a:gd name="T33" fmla="*/ 12 h 34"/>
                <a:gd name="T34" fmla="*/ 16 w 32"/>
                <a:gd name="T35" fmla="*/ 12 h 34"/>
                <a:gd name="T36" fmla="*/ 11 w 32"/>
                <a:gd name="T37" fmla="*/ 23 h 34"/>
                <a:gd name="T38" fmla="*/ 21 w 32"/>
                <a:gd name="T3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0" y="33"/>
                  </a:moveTo>
                  <a:cubicBezTo>
                    <a:pt x="15" y="1"/>
                    <a:pt x="15" y="1"/>
                    <a:pt x="15" y="1"/>
                  </a:cubicBezTo>
                  <a:cubicBezTo>
                    <a:pt x="15" y="1"/>
                    <a:pt x="15" y="0"/>
                    <a:pt x="16" y="0"/>
                  </a:cubicBezTo>
                  <a:cubicBezTo>
                    <a:pt x="16" y="0"/>
                    <a:pt x="16" y="0"/>
                    <a:pt x="16" y="0"/>
                  </a:cubicBezTo>
                  <a:cubicBezTo>
                    <a:pt x="17" y="0"/>
                    <a:pt x="17" y="1"/>
                    <a:pt x="17" y="1"/>
                  </a:cubicBezTo>
                  <a:cubicBezTo>
                    <a:pt x="32" y="33"/>
                    <a:pt x="32" y="33"/>
                    <a:pt x="32" y="33"/>
                  </a:cubicBezTo>
                  <a:cubicBezTo>
                    <a:pt x="32" y="34"/>
                    <a:pt x="32" y="34"/>
                    <a:pt x="31" y="34"/>
                  </a:cubicBezTo>
                  <a:cubicBezTo>
                    <a:pt x="27" y="34"/>
                    <a:pt x="27" y="34"/>
                    <a:pt x="27" y="34"/>
                  </a:cubicBezTo>
                  <a:cubicBezTo>
                    <a:pt x="26" y="34"/>
                    <a:pt x="26" y="34"/>
                    <a:pt x="25" y="33"/>
                  </a:cubicBezTo>
                  <a:cubicBezTo>
                    <a:pt x="23" y="28"/>
                    <a:pt x="23" y="28"/>
                    <a:pt x="23" y="28"/>
                  </a:cubicBezTo>
                  <a:cubicBezTo>
                    <a:pt x="9" y="28"/>
                    <a:pt x="9" y="28"/>
                    <a:pt x="9" y="28"/>
                  </a:cubicBezTo>
                  <a:cubicBezTo>
                    <a:pt x="6" y="33"/>
                    <a:pt x="6" y="33"/>
                    <a:pt x="6" y="33"/>
                  </a:cubicBezTo>
                  <a:cubicBezTo>
                    <a:pt x="6" y="34"/>
                    <a:pt x="6" y="34"/>
                    <a:pt x="5" y="34"/>
                  </a:cubicBezTo>
                  <a:cubicBezTo>
                    <a:pt x="1" y="34"/>
                    <a:pt x="1" y="34"/>
                    <a:pt x="1" y="34"/>
                  </a:cubicBezTo>
                  <a:cubicBezTo>
                    <a:pt x="0" y="34"/>
                    <a:pt x="0" y="34"/>
                    <a:pt x="0" y="33"/>
                  </a:cubicBezTo>
                  <a:close/>
                  <a:moveTo>
                    <a:pt x="21" y="23"/>
                  </a:moveTo>
                  <a:cubicBezTo>
                    <a:pt x="16" y="12"/>
                    <a:pt x="16" y="12"/>
                    <a:pt x="16" y="12"/>
                  </a:cubicBezTo>
                  <a:cubicBezTo>
                    <a:pt x="16" y="12"/>
                    <a:pt x="16" y="12"/>
                    <a:pt x="16" y="12"/>
                  </a:cubicBezTo>
                  <a:cubicBezTo>
                    <a:pt x="11" y="23"/>
                    <a:pt x="11" y="23"/>
                    <a:pt x="11" y="23"/>
                  </a:cubicBezTo>
                  <a:lnTo>
                    <a:pt x="2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7" name="Freeform 42"/>
            <p:cNvSpPr>
              <a:spLocks noEditPoints="1"/>
            </p:cNvSpPr>
            <p:nvPr userDrawn="1"/>
          </p:nvSpPr>
          <p:spPr bwMode="black">
            <a:xfrm>
              <a:off x="5147" y="1104"/>
              <a:ext cx="59" cy="79"/>
            </a:xfrm>
            <a:custGeom>
              <a:avLst/>
              <a:gdLst>
                <a:gd name="T0" fmla="*/ 0 w 25"/>
                <a:gd name="T1" fmla="*/ 1 h 33"/>
                <a:gd name="T2" fmla="*/ 1 w 25"/>
                <a:gd name="T3" fmla="*/ 0 h 33"/>
                <a:gd name="T4" fmla="*/ 15 w 25"/>
                <a:gd name="T5" fmla="*/ 0 h 33"/>
                <a:gd name="T6" fmla="*/ 25 w 25"/>
                <a:gd name="T7" fmla="*/ 10 h 33"/>
                <a:gd name="T8" fmla="*/ 18 w 25"/>
                <a:gd name="T9" fmla="*/ 20 h 33"/>
                <a:gd name="T10" fmla="*/ 25 w 25"/>
                <a:gd name="T11" fmla="*/ 32 h 33"/>
                <a:gd name="T12" fmla="*/ 24 w 25"/>
                <a:gd name="T13" fmla="*/ 33 h 33"/>
                <a:gd name="T14" fmla="*/ 19 w 25"/>
                <a:gd name="T15" fmla="*/ 33 h 33"/>
                <a:gd name="T16" fmla="*/ 18 w 25"/>
                <a:gd name="T17" fmla="*/ 33 h 33"/>
                <a:gd name="T18" fmla="*/ 12 w 25"/>
                <a:gd name="T19" fmla="*/ 20 h 33"/>
                <a:gd name="T20" fmla="*/ 6 w 25"/>
                <a:gd name="T21" fmla="*/ 20 h 33"/>
                <a:gd name="T22" fmla="*/ 6 w 25"/>
                <a:gd name="T23" fmla="*/ 32 h 33"/>
                <a:gd name="T24" fmla="*/ 6 w 25"/>
                <a:gd name="T25" fmla="*/ 33 h 33"/>
                <a:gd name="T26" fmla="*/ 1 w 25"/>
                <a:gd name="T27" fmla="*/ 33 h 33"/>
                <a:gd name="T28" fmla="*/ 0 w 25"/>
                <a:gd name="T29" fmla="*/ 32 h 33"/>
                <a:gd name="T30" fmla="*/ 0 w 25"/>
                <a:gd name="T31" fmla="*/ 1 h 33"/>
                <a:gd name="T32" fmla="*/ 14 w 25"/>
                <a:gd name="T33" fmla="*/ 15 h 33"/>
                <a:gd name="T34" fmla="*/ 19 w 25"/>
                <a:gd name="T35" fmla="*/ 10 h 33"/>
                <a:gd name="T36" fmla="*/ 14 w 25"/>
                <a:gd name="T37" fmla="*/ 6 h 33"/>
                <a:gd name="T38" fmla="*/ 7 w 25"/>
                <a:gd name="T39" fmla="*/ 6 h 33"/>
                <a:gd name="T40" fmla="*/ 7 w 25"/>
                <a:gd name="T41" fmla="*/ 15 h 33"/>
                <a:gd name="T42" fmla="*/ 14 w 25"/>
                <a:gd name="T43"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3">
                  <a:moveTo>
                    <a:pt x="0" y="1"/>
                  </a:moveTo>
                  <a:cubicBezTo>
                    <a:pt x="0" y="0"/>
                    <a:pt x="1" y="0"/>
                    <a:pt x="1" y="0"/>
                  </a:cubicBezTo>
                  <a:cubicBezTo>
                    <a:pt x="15" y="0"/>
                    <a:pt x="15" y="0"/>
                    <a:pt x="15" y="0"/>
                  </a:cubicBezTo>
                  <a:cubicBezTo>
                    <a:pt x="21" y="0"/>
                    <a:pt x="25" y="4"/>
                    <a:pt x="25" y="10"/>
                  </a:cubicBezTo>
                  <a:cubicBezTo>
                    <a:pt x="25" y="15"/>
                    <a:pt x="22" y="18"/>
                    <a:pt x="18" y="20"/>
                  </a:cubicBezTo>
                  <a:cubicBezTo>
                    <a:pt x="25" y="32"/>
                    <a:pt x="25" y="32"/>
                    <a:pt x="25" y="32"/>
                  </a:cubicBezTo>
                  <a:cubicBezTo>
                    <a:pt x="25" y="33"/>
                    <a:pt x="25" y="33"/>
                    <a:pt x="24" y="33"/>
                  </a:cubicBezTo>
                  <a:cubicBezTo>
                    <a:pt x="19" y="33"/>
                    <a:pt x="19" y="33"/>
                    <a:pt x="19" y="33"/>
                  </a:cubicBezTo>
                  <a:cubicBezTo>
                    <a:pt x="19" y="33"/>
                    <a:pt x="18" y="33"/>
                    <a:pt x="18" y="33"/>
                  </a:cubicBezTo>
                  <a:cubicBezTo>
                    <a:pt x="12" y="20"/>
                    <a:pt x="12" y="20"/>
                    <a:pt x="12" y="20"/>
                  </a:cubicBezTo>
                  <a:cubicBezTo>
                    <a:pt x="6" y="20"/>
                    <a:pt x="6" y="20"/>
                    <a:pt x="6" y="20"/>
                  </a:cubicBezTo>
                  <a:cubicBezTo>
                    <a:pt x="6" y="32"/>
                    <a:pt x="6" y="32"/>
                    <a:pt x="6" y="32"/>
                  </a:cubicBezTo>
                  <a:cubicBezTo>
                    <a:pt x="6" y="33"/>
                    <a:pt x="6" y="33"/>
                    <a:pt x="6" y="33"/>
                  </a:cubicBezTo>
                  <a:cubicBezTo>
                    <a:pt x="1" y="33"/>
                    <a:pt x="1" y="33"/>
                    <a:pt x="1" y="33"/>
                  </a:cubicBezTo>
                  <a:cubicBezTo>
                    <a:pt x="1" y="33"/>
                    <a:pt x="0" y="33"/>
                    <a:pt x="0" y="32"/>
                  </a:cubicBezTo>
                  <a:lnTo>
                    <a:pt x="0" y="1"/>
                  </a:lnTo>
                  <a:close/>
                  <a:moveTo>
                    <a:pt x="14" y="15"/>
                  </a:moveTo>
                  <a:cubicBezTo>
                    <a:pt x="17" y="15"/>
                    <a:pt x="19" y="13"/>
                    <a:pt x="19" y="10"/>
                  </a:cubicBezTo>
                  <a:cubicBezTo>
                    <a:pt x="19" y="8"/>
                    <a:pt x="17" y="6"/>
                    <a:pt x="14" y="6"/>
                  </a:cubicBezTo>
                  <a:cubicBezTo>
                    <a:pt x="7" y="6"/>
                    <a:pt x="7" y="6"/>
                    <a:pt x="7" y="6"/>
                  </a:cubicBezTo>
                  <a:cubicBezTo>
                    <a:pt x="7" y="15"/>
                    <a:pt x="7" y="15"/>
                    <a:pt x="7" y="15"/>
                  </a:cubicBezTo>
                  <a:lnTo>
                    <a:pt x="1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8" name="Freeform 43"/>
            <p:cNvSpPr>
              <a:spLocks/>
            </p:cNvSpPr>
            <p:nvPr userDrawn="1"/>
          </p:nvSpPr>
          <p:spPr bwMode="black">
            <a:xfrm>
              <a:off x="5237" y="1104"/>
              <a:ext cx="52" cy="79"/>
            </a:xfrm>
            <a:custGeom>
              <a:avLst/>
              <a:gdLst>
                <a:gd name="T0" fmla="*/ 0 w 22"/>
                <a:gd name="T1" fmla="*/ 1 h 33"/>
                <a:gd name="T2" fmla="*/ 1 w 22"/>
                <a:gd name="T3" fmla="*/ 0 h 33"/>
                <a:gd name="T4" fmla="*/ 21 w 22"/>
                <a:gd name="T5" fmla="*/ 0 h 33"/>
                <a:gd name="T6" fmla="*/ 22 w 22"/>
                <a:gd name="T7" fmla="*/ 1 h 33"/>
                <a:gd name="T8" fmla="*/ 22 w 22"/>
                <a:gd name="T9" fmla="*/ 5 h 33"/>
                <a:gd name="T10" fmla="*/ 21 w 22"/>
                <a:gd name="T11" fmla="*/ 6 h 33"/>
                <a:gd name="T12" fmla="*/ 6 w 22"/>
                <a:gd name="T13" fmla="*/ 6 h 33"/>
                <a:gd name="T14" fmla="*/ 6 w 22"/>
                <a:gd name="T15" fmla="*/ 13 h 33"/>
                <a:gd name="T16" fmla="*/ 18 w 22"/>
                <a:gd name="T17" fmla="*/ 13 h 33"/>
                <a:gd name="T18" fmla="*/ 19 w 22"/>
                <a:gd name="T19" fmla="*/ 14 h 33"/>
                <a:gd name="T20" fmla="*/ 19 w 22"/>
                <a:gd name="T21" fmla="*/ 18 h 33"/>
                <a:gd name="T22" fmla="*/ 18 w 22"/>
                <a:gd name="T23" fmla="*/ 19 h 33"/>
                <a:gd name="T24" fmla="*/ 6 w 22"/>
                <a:gd name="T25" fmla="*/ 19 h 33"/>
                <a:gd name="T26" fmla="*/ 6 w 22"/>
                <a:gd name="T27" fmla="*/ 28 h 33"/>
                <a:gd name="T28" fmla="*/ 21 w 22"/>
                <a:gd name="T29" fmla="*/ 28 h 33"/>
                <a:gd name="T30" fmla="*/ 22 w 22"/>
                <a:gd name="T31" fmla="*/ 29 h 33"/>
                <a:gd name="T32" fmla="*/ 22 w 22"/>
                <a:gd name="T33" fmla="*/ 32 h 33"/>
                <a:gd name="T34" fmla="*/ 21 w 22"/>
                <a:gd name="T35" fmla="*/ 33 h 33"/>
                <a:gd name="T36" fmla="*/ 1 w 22"/>
                <a:gd name="T37" fmla="*/ 33 h 33"/>
                <a:gd name="T38" fmla="*/ 0 w 22"/>
                <a:gd name="T39" fmla="*/ 32 h 33"/>
                <a:gd name="T40" fmla="*/ 0 w 22"/>
                <a:gd name="T4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3">
                  <a:moveTo>
                    <a:pt x="0" y="1"/>
                  </a:moveTo>
                  <a:cubicBezTo>
                    <a:pt x="0" y="0"/>
                    <a:pt x="1" y="0"/>
                    <a:pt x="1" y="0"/>
                  </a:cubicBezTo>
                  <a:cubicBezTo>
                    <a:pt x="21" y="0"/>
                    <a:pt x="21" y="0"/>
                    <a:pt x="21" y="0"/>
                  </a:cubicBezTo>
                  <a:cubicBezTo>
                    <a:pt x="21" y="0"/>
                    <a:pt x="22" y="0"/>
                    <a:pt x="22" y="1"/>
                  </a:cubicBezTo>
                  <a:cubicBezTo>
                    <a:pt x="22" y="5"/>
                    <a:pt x="22" y="5"/>
                    <a:pt x="22" y="5"/>
                  </a:cubicBezTo>
                  <a:cubicBezTo>
                    <a:pt x="22" y="5"/>
                    <a:pt x="21" y="6"/>
                    <a:pt x="21" y="6"/>
                  </a:cubicBezTo>
                  <a:cubicBezTo>
                    <a:pt x="6" y="6"/>
                    <a:pt x="6" y="6"/>
                    <a:pt x="6" y="6"/>
                  </a:cubicBezTo>
                  <a:cubicBezTo>
                    <a:pt x="6" y="13"/>
                    <a:pt x="6" y="13"/>
                    <a:pt x="6" y="13"/>
                  </a:cubicBezTo>
                  <a:cubicBezTo>
                    <a:pt x="18" y="13"/>
                    <a:pt x="18" y="13"/>
                    <a:pt x="18" y="13"/>
                  </a:cubicBezTo>
                  <a:cubicBezTo>
                    <a:pt x="19" y="13"/>
                    <a:pt x="19" y="14"/>
                    <a:pt x="19" y="14"/>
                  </a:cubicBezTo>
                  <a:cubicBezTo>
                    <a:pt x="19" y="18"/>
                    <a:pt x="19" y="18"/>
                    <a:pt x="19" y="18"/>
                  </a:cubicBezTo>
                  <a:cubicBezTo>
                    <a:pt x="19" y="19"/>
                    <a:pt x="19" y="19"/>
                    <a:pt x="18" y="19"/>
                  </a:cubicBezTo>
                  <a:cubicBezTo>
                    <a:pt x="6" y="19"/>
                    <a:pt x="6" y="19"/>
                    <a:pt x="6" y="19"/>
                  </a:cubicBezTo>
                  <a:cubicBezTo>
                    <a:pt x="6" y="28"/>
                    <a:pt x="6" y="28"/>
                    <a:pt x="6" y="28"/>
                  </a:cubicBezTo>
                  <a:cubicBezTo>
                    <a:pt x="21" y="28"/>
                    <a:pt x="21" y="28"/>
                    <a:pt x="21" y="28"/>
                  </a:cubicBezTo>
                  <a:cubicBezTo>
                    <a:pt x="21" y="28"/>
                    <a:pt x="22" y="28"/>
                    <a:pt x="22" y="29"/>
                  </a:cubicBezTo>
                  <a:cubicBezTo>
                    <a:pt x="22" y="32"/>
                    <a:pt x="22" y="32"/>
                    <a:pt x="22" y="32"/>
                  </a:cubicBezTo>
                  <a:cubicBezTo>
                    <a:pt x="22" y="33"/>
                    <a:pt x="21" y="33"/>
                    <a:pt x="21" y="33"/>
                  </a:cubicBezTo>
                  <a:cubicBezTo>
                    <a:pt x="1" y="33"/>
                    <a:pt x="1" y="33"/>
                    <a:pt x="1" y="33"/>
                  </a:cubicBezTo>
                  <a:cubicBezTo>
                    <a:pt x="1"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9" name="Freeform 44"/>
            <p:cNvSpPr>
              <a:spLocks/>
            </p:cNvSpPr>
            <p:nvPr userDrawn="1"/>
          </p:nvSpPr>
          <p:spPr bwMode="black">
            <a:xfrm>
              <a:off x="5350" y="1104"/>
              <a:ext cx="55" cy="79"/>
            </a:xfrm>
            <a:custGeom>
              <a:avLst/>
              <a:gdLst>
                <a:gd name="T0" fmla="*/ 8 w 23"/>
                <a:gd name="T1" fmla="*/ 6 h 33"/>
                <a:gd name="T2" fmla="*/ 1 w 23"/>
                <a:gd name="T3" fmla="*/ 6 h 33"/>
                <a:gd name="T4" fmla="*/ 0 w 23"/>
                <a:gd name="T5" fmla="*/ 5 h 33"/>
                <a:gd name="T6" fmla="*/ 0 w 23"/>
                <a:gd name="T7" fmla="*/ 1 h 33"/>
                <a:gd name="T8" fmla="*/ 1 w 23"/>
                <a:gd name="T9" fmla="*/ 0 h 33"/>
                <a:gd name="T10" fmla="*/ 22 w 23"/>
                <a:gd name="T11" fmla="*/ 0 h 33"/>
                <a:gd name="T12" fmla="*/ 23 w 23"/>
                <a:gd name="T13" fmla="*/ 1 h 33"/>
                <a:gd name="T14" fmla="*/ 23 w 23"/>
                <a:gd name="T15" fmla="*/ 5 h 33"/>
                <a:gd name="T16" fmla="*/ 22 w 23"/>
                <a:gd name="T17" fmla="*/ 6 h 33"/>
                <a:gd name="T18" fmla="*/ 14 w 23"/>
                <a:gd name="T19" fmla="*/ 6 h 33"/>
                <a:gd name="T20" fmla="*/ 14 w 23"/>
                <a:gd name="T21" fmla="*/ 32 h 33"/>
                <a:gd name="T22" fmla="*/ 13 w 23"/>
                <a:gd name="T23" fmla="*/ 33 h 33"/>
                <a:gd name="T24" fmla="*/ 9 w 23"/>
                <a:gd name="T25" fmla="*/ 33 h 33"/>
                <a:gd name="T26" fmla="*/ 8 w 23"/>
                <a:gd name="T27" fmla="*/ 32 h 33"/>
                <a:gd name="T28" fmla="*/ 8 w 23"/>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3">
                  <a:moveTo>
                    <a:pt x="8" y="6"/>
                  </a:moveTo>
                  <a:cubicBezTo>
                    <a:pt x="1" y="6"/>
                    <a:pt x="1" y="6"/>
                    <a:pt x="1" y="6"/>
                  </a:cubicBezTo>
                  <a:cubicBezTo>
                    <a:pt x="0" y="6"/>
                    <a:pt x="0" y="5"/>
                    <a:pt x="0" y="5"/>
                  </a:cubicBezTo>
                  <a:cubicBezTo>
                    <a:pt x="0" y="1"/>
                    <a:pt x="0" y="1"/>
                    <a:pt x="0" y="1"/>
                  </a:cubicBezTo>
                  <a:cubicBezTo>
                    <a:pt x="0" y="0"/>
                    <a:pt x="0" y="0"/>
                    <a:pt x="1" y="0"/>
                  </a:cubicBezTo>
                  <a:cubicBezTo>
                    <a:pt x="22" y="0"/>
                    <a:pt x="22" y="0"/>
                    <a:pt x="22" y="0"/>
                  </a:cubicBezTo>
                  <a:cubicBezTo>
                    <a:pt x="22" y="0"/>
                    <a:pt x="23" y="0"/>
                    <a:pt x="23" y="1"/>
                  </a:cubicBezTo>
                  <a:cubicBezTo>
                    <a:pt x="23" y="5"/>
                    <a:pt x="23" y="5"/>
                    <a:pt x="23" y="5"/>
                  </a:cubicBezTo>
                  <a:cubicBezTo>
                    <a:pt x="23" y="5"/>
                    <a:pt x="22" y="6"/>
                    <a:pt x="22" y="6"/>
                  </a:cubicBezTo>
                  <a:cubicBezTo>
                    <a:pt x="14" y="6"/>
                    <a:pt x="14" y="6"/>
                    <a:pt x="14" y="6"/>
                  </a:cubicBezTo>
                  <a:cubicBezTo>
                    <a:pt x="14" y="32"/>
                    <a:pt x="14" y="32"/>
                    <a:pt x="14" y="32"/>
                  </a:cubicBezTo>
                  <a:cubicBezTo>
                    <a:pt x="14" y="33"/>
                    <a:pt x="14" y="33"/>
                    <a:pt x="13" y="33"/>
                  </a:cubicBezTo>
                  <a:cubicBezTo>
                    <a:pt x="9" y="33"/>
                    <a:pt x="9" y="33"/>
                    <a:pt x="9" y="33"/>
                  </a:cubicBezTo>
                  <a:cubicBezTo>
                    <a:pt x="9" y="33"/>
                    <a:pt x="8" y="33"/>
                    <a:pt x="8" y="32"/>
                  </a:cubicBezTo>
                  <a:lnTo>
                    <a:pt x="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0" name="Freeform 45"/>
            <p:cNvSpPr>
              <a:spLocks/>
            </p:cNvSpPr>
            <p:nvPr userDrawn="1"/>
          </p:nvSpPr>
          <p:spPr bwMode="black">
            <a:xfrm>
              <a:off x="5431" y="1104"/>
              <a:ext cx="66" cy="79"/>
            </a:xfrm>
            <a:custGeom>
              <a:avLst/>
              <a:gdLst>
                <a:gd name="T0" fmla="*/ 0 w 28"/>
                <a:gd name="T1" fmla="*/ 1 h 33"/>
                <a:gd name="T2" fmla="*/ 1 w 28"/>
                <a:gd name="T3" fmla="*/ 0 h 33"/>
                <a:gd name="T4" fmla="*/ 6 w 28"/>
                <a:gd name="T5" fmla="*/ 0 h 33"/>
                <a:gd name="T6" fmla="*/ 7 w 28"/>
                <a:gd name="T7" fmla="*/ 1 h 33"/>
                <a:gd name="T8" fmla="*/ 7 w 28"/>
                <a:gd name="T9" fmla="*/ 13 h 33"/>
                <a:gd name="T10" fmla="*/ 22 w 28"/>
                <a:gd name="T11" fmla="*/ 13 h 33"/>
                <a:gd name="T12" fmla="*/ 22 w 28"/>
                <a:gd name="T13" fmla="*/ 1 h 33"/>
                <a:gd name="T14" fmla="*/ 23 w 28"/>
                <a:gd name="T15" fmla="*/ 0 h 33"/>
                <a:gd name="T16" fmla="*/ 28 w 28"/>
                <a:gd name="T17" fmla="*/ 0 h 33"/>
                <a:gd name="T18" fmla="*/ 28 w 28"/>
                <a:gd name="T19" fmla="*/ 1 h 33"/>
                <a:gd name="T20" fmla="*/ 28 w 28"/>
                <a:gd name="T21" fmla="*/ 32 h 33"/>
                <a:gd name="T22" fmla="*/ 28 w 28"/>
                <a:gd name="T23" fmla="*/ 33 h 33"/>
                <a:gd name="T24" fmla="*/ 23 w 28"/>
                <a:gd name="T25" fmla="*/ 33 h 33"/>
                <a:gd name="T26" fmla="*/ 22 w 28"/>
                <a:gd name="T27" fmla="*/ 32 h 33"/>
                <a:gd name="T28" fmla="*/ 22 w 28"/>
                <a:gd name="T29" fmla="*/ 19 h 33"/>
                <a:gd name="T30" fmla="*/ 7 w 28"/>
                <a:gd name="T31" fmla="*/ 19 h 33"/>
                <a:gd name="T32" fmla="*/ 7 w 28"/>
                <a:gd name="T33" fmla="*/ 32 h 33"/>
                <a:gd name="T34" fmla="*/ 6 w 28"/>
                <a:gd name="T35" fmla="*/ 33 h 33"/>
                <a:gd name="T36" fmla="*/ 1 w 28"/>
                <a:gd name="T37" fmla="*/ 33 h 33"/>
                <a:gd name="T38" fmla="*/ 0 w 28"/>
                <a:gd name="T39" fmla="*/ 32 h 33"/>
                <a:gd name="T40" fmla="*/ 0 w 28"/>
                <a:gd name="T4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3">
                  <a:moveTo>
                    <a:pt x="0" y="1"/>
                  </a:moveTo>
                  <a:cubicBezTo>
                    <a:pt x="0" y="0"/>
                    <a:pt x="1" y="0"/>
                    <a:pt x="1" y="0"/>
                  </a:cubicBezTo>
                  <a:cubicBezTo>
                    <a:pt x="6" y="0"/>
                    <a:pt x="6" y="0"/>
                    <a:pt x="6" y="0"/>
                  </a:cubicBezTo>
                  <a:cubicBezTo>
                    <a:pt x="6" y="0"/>
                    <a:pt x="7" y="0"/>
                    <a:pt x="7" y="1"/>
                  </a:cubicBezTo>
                  <a:cubicBezTo>
                    <a:pt x="7" y="13"/>
                    <a:pt x="7" y="13"/>
                    <a:pt x="7" y="13"/>
                  </a:cubicBezTo>
                  <a:cubicBezTo>
                    <a:pt x="22" y="13"/>
                    <a:pt x="22" y="13"/>
                    <a:pt x="22" y="13"/>
                  </a:cubicBezTo>
                  <a:cubicBezTo>
                    <a:pt x="22" y="1"/>
                    <a:pt x="22" y="1"/>
                    <a:pt x="22" y="1"/>
                  </a:cubicBezTo>
                  <a:cubicBezTo>
                    <a:pt x="22" y="0"/>
                    <a:pt x="23" y="0"/>
                    <a:pt x="23" y="0"/>
                  </a:cubicBezTo>
                  <a:cubicBezTo>
                    <a:pt x="28" y="0"/>
                    <a:pt x="28" y="0"/>
                    <a:pt x="28" y="0"/>
                  </a:cubicBezTo>
                  <a:cubicBezTo>
                    <a:pt x="28" y="0"/>
                    <a:pt x="28" y="0"/>
                    <a:pt x="28" y="1"/>
                  </a:cubicBezTo>
                  <a:cubicBezTo>
                    <a:pt x="28" y="32"/>
                    <a:pt x="28" y="32"/>
                    <a:pt x="28" y="32"/>
                  </a:cubicBezTo>
                  <a:cubicBezTo>
                    <a:pt x="28" y="33"/>
                    <a:pt x="28" y="33"/>
                    <a:pt x="28" y="33"/>
                  </a:cubicBezTo>
                  <a:cubicBezTo>
                    <a:pt x="23" y="33"/>
                    <a:pt x="23" y="33"/>
                    <a:pt x="23" y="33"/>
                  </a:cubicBezTo>
                  <a:cubicBezTo>
                    <a:pt x="23" y="33"/>
                    <a:pt x="22" y="33"/>
                    <a:pt x="22" y="32"/>
                  </a:cubicBezTo>
                  <a:cubicBezTo>
                    <a:pt x="22" y="19"/>
                    <a:pt x="22" y="19"/>
                    <a:pt x="22" y="19"/>
                  </a:cubicBezTo>
                  <a:cubicBezTo>
                    <a:pt x="7" y="19"/>
                    <a:pt x="7" y="19"/>
                    <a:pt x="7" y="19"/>
                  </a:cubicBezTo>
                  <a:cubicBezTo>
                    <a:pt x="7" y="32"/>
                    <a:pt x="7" y="32"/>
                    <a:pt x="7" y="32"/>
                  </a:cubicBezTo>
                  <a:cubicBezTo>
                    <a:pt x="7" y="33"/>
                    <a:pt x="6" y="33"/>
                    <a:pt x="6" y="33"/>
                  </a:cubicBezTo>
                  <a:cubicBezTo>
                    <a:pt x="1" y="33"/>
                    <a:pt x="1" y="33"/>
                    <a:pt x="1" y="33"/>
                  </a:cubicBezTo>
                  <a:cubicBezTo>
                    <a:pt x="1"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1" name="Freeform 46"/>
            <p:cNvSpPr>
              <a:spLocks noEditPoints="1"/>
            </p:cNvSpPr>
            <p:nvPr userDrawn="1"/>
          </p:nvSpPr>
          <p:spPr bwMode="black">
            <a:xfrm>
              <a:off x="5523" y="1102"/>
              <a:ext cx="76" cy="81"/>
            </a:xfrm>
            <a:custGeom>
              <a:avLst/>
              <a:gdLst>
                <a:gd name="T0" fmla="*/ 0 w 32"/>
                <a:gd name="T1" fmla="*/ 33 h 34"/>
                <a:gd name="T2" fmla="*/ 15 w 32"/>
                <a:gd name="T3" fmla="*/ 1 h 34"/>
                <a:gd name="T4" fmla="*/ 16 w 32"/>
                <a:gd name="T5" fmla="*/ 0 h 34"/>
                <a:gd name="T6" fmla="*/ 16 w 32"/>
                <a:gd name="T7" fmla="*/ 0 h 34"/>
                <a:gd name="T8" fmla="*/ 17 w 32"/>
                <a:gd name="T9" fmla="*/ 1 h 34"/>
                <a:gd name="T10" fmla="*/ 32 w 32"/>
                <a:gd name="T11" fmla="*/ 33 h 34"/>
                <a:gd name="T12" fmla="*/ 31 w 32"/>
                <a:gd name="T13" fmla="*/ 34 h 34"/>
                <a:gd name="T14" fmla="*/ 27 w 32"/>
                <a:gd name="T15" fmla="*/ 34 h 34"/>
                <a:gd name="T16" fmla="*/ 25 w 32"/>
                <a:gd name="T17" fmla="*/ 33 h 34"/>
                <a:gd name="T18" fmla="*/ 23 w 32"/>
                <a:gd name="T19" fmla="*/ 28 h 34"/>
                <a:gd name="T20" fmla="*/ 9 w 32"/>
                <a:gd name="T21" fmla="*/ 28 h 34"/>
                <a:gd name="T22" fmla="*/ 6 w 32"/>
                <a:gd name="T23" fmla="*/ 33 h 34"/>
                <a:gd name="T24" fmla="*/ 5 w 32"/>
                <a:gd name="T25" fmla="*/ 34 h 34"/>
                <a:gd name="T26" fmla="*/ 1 w 32"/>
                <a:gd name="T27" fmla="*/ 34 h 34"/>
                <a:gd name="T28" fmla="*/ 0 w 32"/>
                <a:gd name="T29" fmla="*/ 33 h 34"/>
                <a:gd name="T30" fmla="*/ 21 w 32"/>
                <a:gd name="T31" fmla="*/ 23 h 34"/>
                <a:gd name="T32" fmla="*/ 16 w 32"/>
                <a:gd name="T33" fmla="*/ 12 h 34"/>
                <a:gd name="T34" fmla="*/ 16 w 32"/>
                <a:gd name="T35" fmla="*/ 12 h 34"/>
                <a:gd name="T36" fmla="*/ 11 w 32"/>
                <a:gd name="T37" fmla="*/ 23 h 34"/>
                <a:gd name="T38" fmla="*/ 21 w 32"/>
                <a:gd name="T3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0" y="33"/>
                  </a:moveTo>
                  <a:cubicBezTo>
                    <a:pt x="15" y="1"/>
                    <a:pt x="15" y="1"/>
                    <a:pt x="15" y="1"/>
                  </a:cubicBezTo>
                  <a:cubicBezTo>
                    <a:pt x="15" y="1"/>
                    <a:pt x="15" y="0"/>
                    <a:pt x="16" y="0"/>
                  </a:cubicBezTo>
                  <a:cubicBezTo>
                    <a:pt x="16" y="0"/>
                    <a:pt x="16" y="0"/>
                    <a:pt x="16" y="0"/>
                  </a:cubicBezTo>
                  <a:cubicBezTo>
                    <a:pt x="17" y="0"/>
                    <a:pt x="17" y="1"/>
                    <a:pt x="17" y="1"/>
                  </a:cubicBezTo>
                  <a:cubicBezTo>
                    <a:pt x="32" y="33"/>
                    <a:pt x="32" y="33"/>
                    <a:pt x="32" y="33"/>
                  </a:cubicBezTo>
                  <a:cubicBezTo>
                    <a:pt x="32" y="34"/>
                    <a:pt x="32" y="34"/>
                    <a:pt x="31" y="34"/>
                  </a:cubicBezTo>
                  <a:cubicBezTo>
                    <a:pt x="27" y="34"/>
                    <a:pt x="27" y="34"/>
                    <a:pt x="27" y="34"/>
                  </a:cubicBezTo>
                  <a:cubicBezTo>
                    <a:pt x="26" y="34"/>
                    <a:pt x="26" y="34"/>
                    <a:pt x="25" y="33"/>
                  </a:cubicBezTo>
                  <a:cubicBezTo>
                    <a:pt x="23" y="28"/>
                    <a:pt x="23" y="28"/>
                    <a:pt x="23" y="28"/>
                  </a:cubicBezTo>
                  <a:cubicBezTo>
                    <a:pt x="9" y="28"/>
                    <a:pt x="9" y="28"/>
                    <a:pt x="9" y="28"/>
                  </a:cubicBezTo>
                  <a:cubicBezTo>
                    <a:pt x="6" y="33"/>
                    <a:pt x="6" y="33"/>
                    <a:pt x="6" y="33"/>
                  </a:cubicBezTo>
                  <a:cubicBezTo>
                    <a:pt x="6" y="34"/>
                    <a:pt x="6" y="34"/>
                    <a:pt x="5" y="34"/>
                  </a:cubicBezTo>
                  <a:cubicBezTo>
                    <a:pt x="1" y="34"/>
                    <a:pt x="1" y="34"/>
                    <a:pt x="1" y="34"/>
                  </a:cubicBezTo>
                  <a:cubicBezTo>
                    <a:pt x="0" y="34"/>
                    <a:pt x="0" y="34"/>
                    <a:pt x="0" y="33"/>
                  </a:cubicBezTo>
                  <a:close/>
                  <a:moveTo>
                    <a:pt x="21" y="23"/>
                  </a:moveTo>
                  <a:cubicBezTo>
                    <a:pt x="16" y="12"/>
                    <a:pt x="16" y="12"/>
                    <a:pt x="16" y="12"/>
                  </a:cubicBezTo>
                  <a:cubicBezTo>
                    <a:pt x="16" y="12"/>
                    <a:pt x="16" y="12"/>
                    <a:pt x="16" y="12"/>
                  </a:cubicBezTo>
                  <a:cubicBezTo>
                    <a:pt x="11" y="23"/>
                    <a:pt x="11" y="23"/>
                    <a:pt x="11" y="23"/>
                  </a:cubicBezTo>
                  <a:lnTo>
                    <a:pt x="2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2" name="Freeform 47"/>
            <p:cNvSpPr>
              <a:spLocks/>
            </p:cNvSpPr>
            <p:nvPr userDrawn="1"/>
          </p:nvSpPr>
          <p:spPr bwMode="black">
            <a:xfrm>
              <a:off x="5611" y="1104"/>
              <a:ext cx="54" cy="79"/>
            </a:xfrm>
            <a:custGeom>
              <a:avLst/>
              <a:gdLst>
                <a:gd name="T0" fmla="*/ 9 w 23"/>
                <a:gd name="T1" fmla="*/ 6 h 33"/>
                <a:gd name="T2" fmla="*/ 1 w 23"/>
                <a:gd name="T3" fmla="*/ 6 h 33"/>
                <a:gd name="T4" fmla="*/ 0 w 23"/>
                <a:gd name="T5" fmla="*/ 5 h 33"/>
                <a:gd name="T6" fmla="*/ 0 w 23"/>
                <a:gd name="T7" fmla="*/ 1 h 33"/>
                <a:gd name="T8" fmla="*/ 1 w 23"/>
                <a:gd name="T9" fmla="*/ 0 h 33"/>
                <a:gd name="T10" fmla="*/ 22 w 23"/>
                <a:gd name="T11" fmla="*/ 0 h 33"/>
                <a:gd name="T12" fmla="*/ 23 w 23"/>
                <a:gd name="T13" fmla="*/ 1 h 33"/>
                <a:gd name="T14" fmla="*/ 23 w 23"/>
                <a:gd name="T15" fmla="*/ 5 h 33"/>
                <a:gd name="T16" fmla="*/ 22 w 23"/>
                <a:gd name="T17" fmla="*/ 6 h 33"/>
                <a:gd name="T18" fmla="*/ 15 w 23"/>
                <a:gd name="T19" fmla="*/ 6 h 33"/>
                <a:gd name="T20" fmla="*/ 15 w 23"/>
                <a:gd name="T21" fmla="*/ 32 h 33"/>
                <a:gd name="T22" fmla="*/ 14 w 23"/>
                <a:gd name="T23" fmla="*/ 33 h 33"/>
                <a:gd name="T24" fmla="*/ 10 w 23"/>
                <a:gd name="T25" fmla="*/ 33 h 33"/>
                <a:gd name="T26" fmla="*/ 9 w 23"/>
                <a:gd name="T27" fmla="*/ 32 h 33"/>
                <a:gd name="T28" fmla="*/ 9 w 23"/>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3">
                  <a:moveTo>
                    <a:pt x="9" y="6"/>
                  </a:moveTo>
                  <a:cubicBezTo>
                    <a:pt x="1" y="6"/>
                    <a:pt x="1" y="6"/>
                    <a:pt x="1" y="6"/>
                  </a:cubicBezTo>
                  <a:cubicBezTo>
                    <a:pt x="1" y="6"/>
                    <a:pt x="0" y="5"/>
                    <a:pt x="0" y="5"/>
                  </a:cubicBezTo>
                  <a:cubicBezTo>
                    <a:pt x="0" y="1"/>
                    <a:pt x="0" y="1"/>
                    <a:pt x="0" y="1"/>
                  </a:cubicBezTo>
                  <a:cubicBezTo>
                    <a:pt x="0" y="0"/>
                    <a:pt x="1" y="0"/>
                    <a:pt x="1" y="0"/>
                  </a:cubicBezTo>
                  <a:cubicBezTo>
                    <a:pt x="22" y="0"/>
                    <a:pt x="22" y="0"/>
                    <a:pt x="22" y="0"/>
                  </a:cubicBezTo>
                  <a:cubicBezTo>
                    <a:pt x="23" y="0"/>
                    <a:pt x="23" y="0"/>
                    <a:pt x="23" y="1"/>
                  </a:cubicBezTo>
                  <a:cubicBezTo>
                    <a:pt x="23" y="5"/>
                    <a:pt x="23" y="5"/>
                    <a:pt x="23" y="5"/>
                  </a:cubicBezTo>
                  <a:cubicBezTo>
                    <a:pt x="23" y="5"/>
                    <a:pt x="23" y="6"/>
                    <a:pt x="22" y="6"/>
                  </a:cubicBezTo>
                  <a:cubicBezTo>
                    <a:pt x="15" y="6"/>
                    <a:pt x="15" y="6"/>
                    <a:pt x="15" y="6"/>
                  </a:cubicBezTo>
                  <a:cubicBezTo>
                    <a:pt x="15" y="32"/>
                    <a:pt x="15" y="32"/>
                    <a:pt x="15" y="32"/>
                  </a:cubicBezTo>
                  <a:cubicBezTo>
                    <a:pt x="15" y="33"/>
                    <a:pt x="15" y="33"/>
                    <a:pt x="14" y="33"/>
                  </a:cubicBezTo>
                  <a:cubicBezTo>
                    <a:pt x="10" y="33"/>
                    <a:pt x="10" y="33"/>
                    <a:pt x="10" y="33"/>
                  </a:cubicBezTo>
                  <a:cubicBezTo>
                    <a:pt x="9" y="33"/>
                    <a:pt x="9" y="33"/>
                    <a:pt x="9" y="32"/>
                  </a:cubicBezTo>
                  <a:lnTo>
                    <a:pt x="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3" name="Freeform 48"/>
            <p:cNvSpPr>
              <a:spLocks/>
            </p:cNvSpPr>
            <p:nvPr userDrawn="1"/>
          </p:nvSpPr>
          <p:spPr bwMode="black">
            <a:xfrm>
              <a:off x="5729" y="1102"/>
              <a:ext cx="95" cy="83"/>
            </a:xfrm>
            <a:custGeom>
              <a:avLst/>
              <a:gdLst>
                <a:gd name="T0" fmla="*/ 0 w 40"/>
                <a:gd name="T1" fmla="*/ 2 h 35"/>
                <a:gd name="T2" fmla="*/ 1 w 40"/>
                <a:gd name="T3" fmla="*/ 1 h 35"/>
                <a:gd name="T4" fmla="*/ 5 w 40"/>
                <a:gd name="T5" fmla="*/ 1 h 35"/>
                <a:gd name="T6" fmla="*/ 6 w 40"/>
                <a:gd name="T7" fmla="*/ 1 h 35"/>
                <a:gd name="T8" fmla="*/ 11 w 40"/>
                <a:gd name="T9" fmla="*/ 21 h 35"/>
                <a:gd name="T10" fmla="*/ 11 w 40"/>
                <a:gd name="T11" fmla="*/ 21 h 35"/>
                <a:gd name="T12" fmla="*/ 19 w 40"/>
                <a:gd name="T13" fmla="*/ 1 h 35"/>
                <a:gd name="T14" fmla="*/ 19 w 40"/>
                <a:gd name="T15" fmla="*/ 0 h 35"/>
                <a:gd name="T16" fmla="*/ 20 w 40"/>
                <a:gd name="T17" fmla="*/ 0 h 35"/>
                <a:gd name="T18" fmla="*/ 21 w 40"/>
                <a:gd name="T19" fmla="*/ 1 h 35"/>
                <a:gd name="T20" fmla="*/ 29 w 40"/>
                <a:gd name="T21" fmla="*/ 21 h 35"/>
                <a:gd name="T22" fmla="*/ 29 w 40"/>
                <a:gd name="T23" fmla="*/ 21 h 35"/>
                <a:gd name="T24" fmla="*/ 34 w 40"/>
                <a:gd name="T25" fmla="*/ 1 h 35"/>
                <a:gd name="T26" fmla="*/ 35 w 40"/>
                <a:gd name="T27" fmla="*/ 1 h 35"/>
                <a:gd name="T28" fmla="*/ 39 w 40"/>
                <a:gd name="T29" fmla="*/ 1 h 35"/>
                <a:gd name="T30" fmla="*/ 40 w 40"/>
                <a:gd name="T31" fmla="*/ 2 h 35"/>
                <a:gd name="T32" fmla="*/ 31 w 40"/>
                <a:gd name="T33" fmla="*/ 34 h 35"/>
                <a:gd name="T34" fmla="*/ 30 w 40"/>
                <a:gd name="T35" fmla="*/ 35 h 35"/>
                <a:gd name="T36" fmla="*/ 29 w 40"/>
                <a:gd name="T37" fmla="*/ 35 h 35"/>
                <a:gd name="T38" fmla="*/ 29 w 40"/>
                <a:gd name="T39" fmla="*/ 34 h 35"/>
                <a:gd name="T40" fmla="*/ 20 w 40"/>
                <a:gd name="T41" fmla="*/ 13 h 35"/>
                <a:gd name="T42" fmla="*/ 20 w 40"/>
                <a:gd name="T43" fmla="*/ 13 h 35"/>
                <a:gd name="T44" fmla="*/ 11 w 40"/>
                <a:gd name="T45" fmla="*/ 34 h 35"/>
                <a:gd name="T46" fmla="*/ 10 w 40"/>
                <a:gd name="T47" fmla="*/ 35 h 35"/>
                <a:gd name="T48" fmla="*/ 10 w 40"/>
                <a:gd name="T49" fmla="*/ 35 h 35"/>
                <a:gd name="T50" fmla="*/ 9 w 40"/>
                <a:gd name="T51" fmla="*/ 34 h 35"/>
                <a:gd name="T52" fmla="*/ 0 w 40"/>
                <a:gd name="T53"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5">
                  <a:moveTo>
                    <a:pt x="0" y="2"/>
                  </a:moveTo>
                  <a:cubicBezTo>
                    <a:pt x="0" y="1"/>
                    <a:pt x="0" y="1"/>
                    <a:pt x="1" y="1"/>
                  </a:cubicBezTo>
                  <a:cubicBezTo>
                    <a:pt x="5" y="1"/>
                    <a:pt x="5" y="1"/>
                    <a:pt x="5" y="1"/>
                  </a:cubicBezTo>
                  <a:cubicBezTo>
                    <a:pt x="5" y="1"/>
                    <a:pt x="6" y="1"/>
                    <a:pt x="6" y="1"/>
                  </a:cubicBezTo>
                  <a:cubicBezTo>
                    <a:pt x="11" y="21"/>
                    <a:pt x="11" y="21"/>
                    <a:pt x="11" y="21"/>
                  </a:cubicBezTo>
                  <a:cubicBezTo>
                    <a:pt x="11" y="21"/>
                    <a:pt x="11" y="21"/>
                    <a:pt x="11" y="21"/>
                  </a:cubicBezTo>
                  <a:cubicBezTo>
                    <a:pt x="19" y="1"/>
                    <a:pt x="19" y="1"/>
                    <a:pt x="19" y="1"/>
                  </a:cubicBezTo>
                  <a:cubicBezTo>
                    <a:pt x="19" y="1"/>
                    <a:pt x="19" y="0"/>
                    <a:pt x="19" y="0"/>
                  </a:cubicBezTo>
                  <a:cubicBezTo>
                    <a:pt x="20" y="0"/>
                    <a:pt x="20" y="0"/>
                    <a:pt x="20" y="0"/>
                  </a:cubicBezTo>
                  <a:cubicBezTo>
                    <a:pt x="21" y="0"/>
                    <a:pt x="21" y="1"/>
                    <a:pt x="21" y="1"/>
                  </a:cubicBezTo>
                  <a:cubicBezTo>
                    <a:pt x="29" y="21"/>
                    <a:pt x="29" y="21"/>
                    <a:pt x="29" y="21"/>
                  </a:cubicBezTo>
                  <a:cubicBezTo>
                    <a:pt x="29" y="21"/>
                    <a:pt x="29" y="21"/>
                    <a:pt x="29" y="21"/>
                  </a:cubicBezTo>
                  <a:cubicBezTo>
                    <a:pt x="34" y="1"/>
                    <a:pt x="34" y="1"/>
                    <a:pt x="34" y="1"/>
                  </a:cubicBezTo>
                  <a:cubicBezTo>
                    <a:pt x="34" y="1"/>
                    <a:pt x="34" y="1"/>
                    <a:pt x="35" y="1"/>
                  </a:cubicBezTo>
                  <a:cubicBezTo>
                    <a:pt x="39" y="1"/>
                    <a:pt x="39" y="1"/>
                    <a:pt x="39" y="1"/>
                  </a:cubicBezTo>
                  <a:cubicBezTo>
                    <a:pt x="40" y="1"/>
                    <a:pt x="40" y="1"/>
                    <a:pt x="40" y="2"/>
                  </a:cubicBezTo>
                  <a:cubicBezTo>
                    <a:pt x="31" y="34"/>
                    <a:pt x="31" y="34"/>
                    <a:pt x="31" y="34"/>
                  </a:cubicBezTo>
                  <a:cubicBezTo>
                    <a:pt x="31" y="35"/>
                    <a:pt x="31" y="35"/>
                    <a:pt x="30" y="35"/>
                  </a:cubicBezTo>
                  <a:cubicBezTo>
                    <a:pt x="29" y="35"/>
                    <a:pt x="29" y="35"/>
                    <a:pt x="29" y="35"/>
                  </a:cubicBezTo>
                  <a:cubicBezTo>
                    <a:pt x="29" y="35"/>
                    <a:pt x="29" y="35"/>
                    <a:pt x="29" y="34"/>
                  </a:cubicBezTo>
                  <a:cubicBezTo>
                    <a:pt x="20" y="13"/>
                    <a:pt x="20" y="13"/>
                    <a:pt x="20" y="13"/>
                  </a:cubicBezTo>
                  <a:cubicBezTo>
                    <a:pt x="20" y="13"/>
                    <a:pt x="20" y="13"/>
                    <a:pt x="20" y="13"/>
                  </a:cubicBezTo>
                  <a:cubicBezTo>
                    <a:pt x="11" y="34"/>
                    <a:pt x="11" y="34"/>
                    <a:pt x="11" y="34"/>
                  </a:cubicBezTo>
                  <a:cubicBezTo>
                    <a:pt x="11" y="35"/>
                    <a:pt x="11" y="35"/>
                    <a:pt x="10" y="35"/>
                  </a:cubicBezTo>
                  <a:cubicBezTo>
                    <a:pt x="10" y="35"/>
                    <a:pt x="10" y="35"/>
                    <a:pt x="10" y="35"/>
                  </a:cubicBezTo>
                  <a:cubicBezTo>
                    <a:pt x="9" y="35"/>
                    <a:pt x="9" y="35"/>
                    <a:pt x="9" y="34"/>
                  </a:cubicBez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4" name="Freeform 49"/>
            <p:cNvSpPr>
              <a:spLocks noEditPoints="1"/>
            </p:cNvSpPr>
            <p:nvPr userDrawn="1"/>
          </p:nvSpPr>
          <p:spPr bwMode="black">
            <a:xfrm>
              <a:off x="5847" y="1102"/>
              <a:ext cx="81" cy="83"/>
            </a:xfrm>
            <a:custGeom>
              <a:avLst/>
              <a:gdLst>
                <a:gd name="T0" fmla="*/ 17 w 34"/>
                <a:gd name="T1" fmla="*/ 0 h 35"/>
                <a:gd name="T2" fmla="*/ 34 w 34"/>
                <a:gd name="T3" fmla="*/ 18 h 35"/>
                <a:gd name="T4" fmla="*/ 17 w 34"/>
                <a:gd name="T5" fmla="*/ 35 h 35"/>
                <a:gd name="T6" fmla="*/ 0 w 34"/>
                <a:gd name="T7" fmla="*/ 18 h 35"/>
                <a:gd name="T8" fmla="*/ 17 w 34"/>
                <a:gd name="T9" fmla="*/ 0 h 35"/>
                <a:gd name="T10" fmla="*/ 17 w 34"/>
                <a:gd name="T11" fmla="*/ 29 h 35"/>
                <a:gd name="T12" fmla="*/ 28 w 34"/>
                <a:gd name="T13" fmla="*/ 18 h 35"/>
                <a:gd name="T14" fmla="*/ 17 w 34"/>
                <a:gd name="T15" fmla="*/ 7 h 35"/>
                <a:gd name="T16" fmla="*/ 6 w 34"/>
                <a:gd name="T17" fmla="*/ 18 h 35"/>
                <a:gd name="T18" fmla="*/ 17 w 34"/>
                <a:gd name="T19"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17" y="0"/>
                  </a:moveTo>
                  <a:cubicBezTo>
                    <a:pt x="26" y="0"/>
                    <a:pt x="34" y="8"/>
                    <a:pt x="34" y="18"/>
                  </a:cubicBezTo>
                  <a:cubicBezTo>
                    <a:pt x="34" y="27"/>
                    <a:pt x="26" y="35"/>
                    <a:pt x="17" y="35"/>
                  </a:cubicBezTo>
                  <a:cubicBezTo>
                    <a:pt x="7" y="35"/>
                    <a:pt x="0" y="27"/>
                    <a:pt x="0" y="18"/>
                  </a:cubicBezTo>
                  <a:cubicBezTo>
                    <a:pt x="0" y="8"/>
                    <a:pt x="7" y="0"/>
                    <a:pt x="17" y="0"/>
                  </a:cubicBezTo>
                  <a:close/>
                  <a:moveTo>
                    <a:pt x="17" y="29"/>
                  </a:moveTo>
                  <a:cubicBezTo>
                    <a:pt x="23" y="29"/>
                    <a:pt x="28" y="24"/>
                    <a:pt x="28" y="18"/>
                  </a:cubicBezTo>
                  <a:cubicBezTo>
                    <a:pt x="28" y="12"/>
                    <a:pt x="23" y="7"/>
                    <a:pt x="17" y="7"/>
                  </a:cubicBezTo>
                  <a:cubicBezTo>
                    <a:pt x="11" y="7"/>
                    <a:pt x="6" y="12"/>
                    <a:pt x="6" y="18"/>
                  </a:cubicBezTo>
                  <a:cubicBezTo>
                    <a:pt x="6" y="24"/>
                    <a:pt x="11" y="29"/>
                    <a:pt x="17"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5" name="Freeform 50"/>
            <p:cNvSpPr>
              <a:spLocks noEditPoints="1"/>
            </p:cNvSpPr>
            <p:nvPr userDrawn="1"/>
          </p:nvSpPr>
          <p:spPr bwMode="black">
            <a:xfrm>
              <a:off x="5958" y="1104"/>
              <a:ext cx="60" cy="79"/>
            </a:xfrm>
            <a:custGeom>
              <a:avLst/>
              <a:gdLst>
                <a:gd name="T0" fmla="*/ 0 w 25"/>
                <a:gd name="T1" fmla="*/ 1 h 33"/>
                <a:gd name="T2" fmla="*/ 1 w 25"/>
                <a:gd name="T3" fmla="*/ 0 h 33"/>
                <a:gd name="T4" fmla="*/ 14 w 25"/>
                <a:gd name="T5" fmla="*/ 0 h 33"/>
                <a:gd name="T6" fmla="*/ 25 w 25"/>
                <a:gd name="T7" fmla="*/ 10 h 33"/>
                <a:gd name="T8" fmla="*/ 18 w 25"/>
                <a:gd name="T9" fmla="*/ 20 h 33"/>
                <a:gd name="T10" fmla="*/ 24 w 25"/>
                <a:gd name="T11" fmla="*/ 32 h 33"/>
                <a:gd name="T12" fmla="*/ 23 w 25"/>
                <a:gd name="T13" fmla="*/ 33 h 33"/>
                <a:gd name="T14" fmla="*/ 18 w 25"/>
                <a:gd name="T15" fmla="*/ 33 h 33"/>
                <a:gd name="T16" fmla="*/ 18 w 25"/>
                <a:gd name="T17" fmla="*/ 33 h 33"/>
                <a:gd name="T18" fmla="*/ 11 w 25"/>
                <a:gd name="T19" fmla="*/ 20 h 33"/>
                <a:gd name="T20" fmla="*/ 6 w 25"/>
                <a:gd name="T21" fmla="*/ 20 h 33"/>
                <a:gd name="T22" fmla="*/ 6 w 25"/>
                <a:gd name="T23" fmla="*/ 32 h 33"/>
                <a:gd name="T24" fmla="*/ 5 w 25"/>
                <a:gd name="T25" fmla="*/ 33 h 33"/>
                <a:gd name="T26" fmla="*/ 1 w 25"/>
                <a:gd name="T27" fmla="*/ 33 h 33"/>
                <a:gd name="T28" fmla="*/ 0 w 25"/>
                <a:gd name="T29" fmla="*/ 32 h 33"/>
                <a:gd name="T30" fmla="*/ 0 w 25"/>
                <a:gd name="T31" fmla="*/ 1 h 33"/>
                <a:gd name="T32" fmla="*/ 14 w 25"/>
                <a:gd name="T33" fmla="*/ 15 h 33"/>
                <a:gd name="T34" fmla="*/ 18 w 25"/>
                <a:gd name="T35" fmla="*/ 10 h 33"/>
                <a:gd name="T36" fmla="*/ 14 w 25"/>
                <a:gd name="T37" fmla="*/ 6 h 33"/>
                <a:gd name="T38" fmla="*/ 6 w 25"/>
                <a:gd name="T39" fmla="*/ 6 h 33"/>
                <a:gd name="T40" fmla="*/ 6 w 25"/>
                <a:gd name="T41" fmla="*/ 15 h 33"/>
                <a:gd name="T42" fmla="*/ 14 w 25"/>
                <a:gd name="T43"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3">
                  <a:moveTo>
                    <a:pt x="0" y="1"/>
                  </a:moveTo>
                  <a:cubicBezTo>
                    <a:pt x="0" y="0"/>
                    <a:pt x="0" y="0"/>
                    <a:pt x="1" y="0"/>
                  </a:cubicBezTo>
                  <a:cubicBezTo>
                    <a:pt x="14" y="0"/>
                    <a:pt x="14" y="0"/>
                    <a:pt x="14" y="0"/>
                  </a:cubicBezTo>
                  <a:cubicBezTo>
                    <a:pt x="20" y="0"/>
                    <a:pt x="25" y="4"/>
                    <a:pt x="25" y="10"/>
                  </a:cubicBezTo>
                  <a:cubicBezTo>
                    <a:pt x="25" y="15"/>
                    <a:pt x="22" y="18"/>
                    <a:pt x="18" y="20"/>
                  </a:cubicBezTo>
                  <a:cubicBezTo>
                    <a:pt x="24" y="32"/>
                    <a:pt x="24" y="32"/>
                    <a:pt x="24" y="32"/>
                  </a:cubicBezTo>
                  <a:cubicBezTo>
                    <a:pt x="25" y="33"/>
                    <a:pt x="24" y="33"/>
                    <a:pt x="23" y="33"/>
                  </a:cubicBezTo>
                  <a:cubicBezTo>
                    <a:pt x="18" y="33"/>
                    <a:pt x="18" y="33"/>
                    <a:pt x="18" y="33"/>
                  </a:cubicBezTo>
                  <a:cubicBezTo>
                    <a:pt x="18" y="33"/>
                    <a:pt x="18" y="33"/>
                    <a:pt x="18" y="33"/>
                  </a:cubicBezTo>
                  <a:cubicBezTo>
                    <a:pt x="11" y="20"/>
                    <a:pt x="11" y="20"/>
                    <a:pt x="11" y="20"/>
                  </a:cubicBezTo>
                  <a:cubicBezTo>
                    <a:pt x="6" y="20"/>
                    <a:pt x="6" y="20"/>
                    <a:pt x="6" y="20"/>
                  </a:cubicBezTo>
                  <a:cubicBezTo>
                    <a:pt x="6" y="32"/>
                    <a:pt x="6" y="32"/>
                    <a:pt x="6" y="32"/>
                  </a:cubicBezTo>
                  <a:cubicBezTo>
                    <a:pt x="6" y="33"/>
                    <a:pt x="5" y="33"/>
                    <a:pt x="5" y="33"/>
                  </a:cubicBezTo>
                  <a:cubicBezTo>
                    <a:pt x="1" y="33"/>
                    <a:pt x="1" y="33"/>
                    <a:pt x="1" y="33"/>
                  </a:cubicBezTo>
                  <a:cubicBezTo>
                    <a:pt x="0" y="33"/>
                    <a:pt x="0" y="33"/>
                    <a:pt x="0" y="32"/>
                  </a:cubicBezTo>
                  <a:lnTo>
                    <a:pt x="0" y="1"/>
                  </a:lnTo>
                  <a:close/>
                  <a:moveTo>
                    <a:pt x="14" y="15"/>
                  </a:moveTo>
                  <a:cubicBezTo>
                    <a:pt x="16" y="15"/>
                    <a:pt x="18" y="13"/>
                    <a:pt x="18" y="10"/>
                  </a:cubicBezTo>
                  <a:cubicBezTo>
                    <a:pt x="18" y="8"/>
                    <a:pt x="16" y="6"/>
                    <a:pt x="14" y="6"/>
                  </a:cubicBezTo>
                  <a:cubicBezTo>
                    <a:pt x="6" y="6"/>
                    <a:pt x="6" y="6"/>
                    <a:pt x="6" y="6"/>
                  </a:cubicBezTo>
                  <a:cubicBezTo>
                    <a:pt x="6" y="15"/>
                    <a:pt x="6" y="15"/>
                    <a:pt x="6" y="15"/>
                  </a:cubicBezTo>
                  <a:lnTo>
                    <a:pt x="1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6" name="Freeform 51"/>
            <p:cNvSpPr>
              <a:spLocks/>
            </p:cNvSpPr>
            <p:nvPr userDrawn="1"/>
          </p:nvSpPr>
          <p:spPr bwMode="black">
            <a:xfrm>
              <a:off x="6048" y="1104"/>
              <a:ext cx="62" cy="79"/>
            </a:xfrm>
            <a:custGeom>
              <a:avLst/>
              <a:gdLst>
                <a:gd name="T0" fmla="*/ 0 w 26"/>
                <a:gd name="T1" fmla="*/ 1 h 33"/>
                <a:gd name="T2" fmla="*/ 1 w 26"/>
                <a:gd name="T3" fmla="*/ 0 h 33"/>
                <a:gd name="T4" fmla="*/ 5 w 26"/>
                <a:gd name="T5" fmla="*/ 0 h 33"/>
                <a:gd name="T6" fmla="*/ 6 w 26"/>
                <a:gd name="T7" fmla="*/ 1 h 33"/>
                <a:gd name="T8" fmla="*/ 6 w 26"/>
                <a:gd name="T9" fmla="*/ 14 h 33"/>
                <a:gd name="T10" fmla="*/ 18 w 26"/>
                <a:gd name="T11" fmla="*/ 0 h 33"/>
                <a:gd name="T12" fmla="*/ 19 w 26"/>
                <a:gd name="T13" fmla="*/ 0 h 33"/>
                <a:gd name="T14" fmla="*/ 24 w 26"/>
                <a:gd name="T15" fmla="*/ 0 h 33"/>
                <a:gd name="T16" fmla="*/ 25 w 26"/>
                <a:gd name="T17" fmla="*/ 2 h 33"/>
                <a:gd name="T18" fmla="*/ 12 w 26"/>
                <a:gd name="T19" fmla="*/ 16 h 33"/>
                <a:gd name="T20" fmla="*/ 26 w 26"/>
                <a:gd name="T21" fmla="*/ 32 h 33"/>
                <a:gd name="T22" fmla="*/ 25 w 26"/>
                <a:gd name="T23" fmla="*/ 33 h 33"/>
                <a:gd name="T24" fmla="*/ 20 w 26"/>
                <a:gd name="T25" fmla="*/ 33 h 33"/>
                <a:gd name="T26" fmla="*/ 19 w 26"/>
                <a:gd name="T27" fmla="*/ 33 h 33"/>
                <a:gd name="T28" fmla="*/ 6 w 26"/>
                <a:gd name="T29" fmla="*/ 18 h 33"/>
                <a:gd name="T30" fmla="*/ 6 w 26"/>
                <a:gd name="T31" fmla="*/ 32 h 33"/>
                <a:gd name="T32" fmla="*/ 5 w 26"/>
                <a:gd name="T33" fmla="*/ 33 h 33"/>
                <a:gd name="T34" fmla="*/ 1 w 26"/>
                <a:gd name="T35" fmla="*/ 33 h 33"/>
                <a:gd name="T36" fmla="*/ 0 w 26"/>
                <a:gd name="T37" fmla="*/ 32 h 33"/>
                <a:gd name="T38" fmla="*/ 0 w 26"/>
                <a:gd name="T39"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1"/>
                  </a:moveTo>
                  <a:cubicBezTo>
                    <a:pt x="0" y="0"/>
                    <a:pt x="0" y="0"/>
                    <a:pt x="1" y="0"/>
                  </a:cubicBezTo>
                  <a:cubicBezTo>
                    <a:pt x="5" y="0"/>
                    <a:pt x="5" y="0"/>
                    <a:pt x="5" y="0"/>
                  </a:cubicBezTo>
                  <a:cubicBezTo>
                    <a:pt x="6" y="0"/>
                    <a:pt x="6" y="0"/>
                    <a:pt x="6" y="1"/>
                  </a:cubicBezTo>
                  <a:cubicBezTo>
                    <a:pt x="6" y="14"/>
                    <a:pt x="6" y="14"/>
                    <a:pt x="6" y="14"/>
                  </a:cubicBezTo>
                  <a:cubicBezTo>
                    <a:pt x="18" y="0"/>
                    <a:pt x="18" y="0"/>
                    <a:pt x="18" y="0"/>
                  </a:cubicBezTo>
                  <a:cubicBezTo>
                    <a:pt x="18" y="0"/>
                    <a:pt x="19" y="0"/>
                    <a:pt x="19" y="0"/>
                  </a:cubicBezTo>
                  <a:cubicBezTo>
                    <a:pt x="24" y="0"/>
                    <a:pt x="24" y="0"/>
                    <a:pt x="24" y="0"/>
                  </a:cubicBezTo>
                  <a:cubicBezTo>
                    <a:pt x="25" y="0"/>
                    <a:pt x="25" y="1"/>
                    <a:pt x="25" y="2"/>
                  </a:cubicBezTo>
                  <a:cubicBezTo>
                    <a:pt x="12" y="16"/>
                    <a:pt x="12" y="16"/>
                    <a:pt x="12" y="16"/>
                  </a:cubicBezTo>
                  <a:cubicBezTo>
                    <a:pt x="26" y="32"/>
                    <a:pt x="26" y="32"/>
                    <a:pt x="26" y="32"/>
                  </a:cubicBezTo>
                  <a:cubicBezTo>
                    <a:pt x="26" y="32"/>
                    <a:pt x="26" y="33"/>
                    <a:pt x="25" y="33"/>
                  </a:cubicBezTo>
                  <a:cubicBezTo>
                    <a:pt x="20" y="33"/>
                    <a:pt x="20" y="33"/>
                    <a:pt x="20" y="33"/>
                  </a:cubicBezTo>
                  <a:cubicBezTo>
                    <a:pt x="19" y="33"/>
                    <a:pt x="19" y="33"/>
                    <a:pt x="19" y="33"/>
                  </a:cubicBezTo>
                  <a:cubicBezTo>
                    <a:pt x="6" y="18"/>
                    <a:pt x="6" y="18"/>
                    <a:pt x="6" y="18"/>
                  </a:cubicBezTo>
                  <a:cubicBezTo>
                    <a:pt x="6" y="32"/>
                    <a:pt x="6" y="32"/>
                    <a:pt x="6" y="32"/>
                  </a:cubicBezTo>
                  <a:cubicBezTo>
                    <a:pt x="6" y="33"/>
                    <a:pt x="6" y="33"/>
                    <a:pt x="5" y="33"/>
                  </a:cubicBezTo>
                  <a:cubicBezTo>
                    <a:pt x="1" y="33"/>
                    <a:pt x="1" y="33"/>
                    <a:pt x="1" y="33"/>
                  </a:cubicBezTo>
                  <a:cubicBezTo>
                    <a:pt x="0" y="33"/>
                    <a:pt x="0" y="33"/>
                    <a:pt x="0" y="32"/>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7" name="Freeform 52"/>
            <p:cNvSpPr>
              <a:spLocks/>
            </p:cNvSpPr>
            <p:nvPr userDrawn="1"/>
          </p:nvSpPr>
          <p:spPr bwMode="black">
            <a:xfrm>
              <a:off x="6129" y="1102"/>
              <a:ext cx="54" cy="83"/>
            </a:xfrm>
            <a:custGeom>
              <a:avLst/>
              <a:gdLst>
                <a:gd name="T0" fmla="*/ 1 w 23"/>
                <a:gd name="T1" fmla="*/ 31 h 35"/>
                <a:gd name="T2" fmla="*/ 1 w 23"/>
                <a:gd name="T3" fmla="*/ 30 h 35"/>
                <a:gd name="T4" fmla="*/ 3 w 23"/>
                <a:gd name="T5" fmla="*/ 27 h 35"/>
                <a:gd name="T6" fmla="*/ 4 w 23"/>
                <a:gd name="T7" fmla="*/ 26 h 35"/>
                <a:gd name="T8" fmla="*/ 12 w 23"/>
                <a:gd name="T9" fmla="*/ 29 h 35"/>
                <a:gd name="T10" fmla="*/ 16 w 23"/>
                <a:gd name="T11" fmla="*/ 26 h 35"/>
                <a:gd name="T12" fmla="*/ 10 w 23"/>
                <a:gd name="T13" fmla="*/ 20 h 35"/>
                <a:gd name="T14" fmla="*/ 1 w 23"/>
                <a:gd name="T15" fmla="*/ 10 h 35"/>
                <a:gd name="T16" fmla="*/ 12 w 23"/>
                <a:gd name="T17" fmla="*/ 0 h 35"/>
                <a:gd name="T18" fmla="*/ 21 w 23"/>
                <a:gd name="T19" fmla="*/ 4 h 35"/>
                <a:gd name="T20" fmla="*/ 21 w 23"/>
                <a:gd name="T21" fmla="*/ 5 h 35"/>
                <a:gd name="T22" fmla="*/ 20 w 23"/>
                <a:gd name="T23" fmla="*/ 8 h 35"/>
                <a:gd name="T24" fmla="*/ 18 w 23"/>
                <a:gd name="T25" fmla="*/ 8 h 35"/>
                <a:gd name="T26" fmla="*/ 11 w 23"/>
                <a:gd name="T27" fmla="*/ 6 h 35"/>
                <a:gd name="T28" fmla="*/ 7 w 23"/>
                <a:gd name="T29" fmla="*/ 9 h 35"/>
                <a:gd name="T30" fmla="*/ 13 w 23"/>
                <a:gd name="T31" fmla="*/ 15 h 35"/>
                <a:gd name="T32" fmla="*/ 23 w 23"/>
                <a:gd name="T33" fmla="*/ 25 h 35"/>
                <a:gd name="T34" fmla="*/ 12 w 23"/>
                <a:gd name="T35" fmla="*/ 35 h 35"/>
                <a:gd name="T36" fmla="*/ 1 w 23"/>
                <a:gd name="T37"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35">
                  <a:moveTo>
                    <a:pt x="1" y="31"/>
                  </a:moveTo>
                  <a:cubicBezTo>
                    <a:pt x="1" y="31"/>
                    <a:pt x="0" y="30"/>
                    <a:pt x="1" y="30"/>
                  </a:cubicBezTo>
                  <a:cubicBezTo>
                    <a:pt x="3" y="27"/>
                    <a:pt x="3" y="27"/>
                    <a:pt x="3" y="27"/>
                  </a:cubicBezTo>
                  <a:cubicBezTo>
                    <a:pt x="3" y="26"/>
                    <a:pt x="4" y="26"/>
                    <a:pt x="4" y="26"/>
                  </a:cubicBezTo>
                  <a:cubicBezTo>
                    <a:pt x="6" y="28"/>
                    <a:pt x="8" y="29"/>
                    <a:pt x="12" y="29"/>
                  </a:cubicBezTo>
                  <a:cubicBezTo>
                    <a:pt x="14" y="29"/>
                    <a:pt x="16" y="28"/>
                    <a:pt x="16" y="26"/>
                  </a:cubicBezTo>
                  <a:cubicBezTo>
                    <a:pt x="16" y="23"/>
                    <a:pt x="14" y="22"/>
                    <a:pt x="10" y="20"/>
                  </a:cubicBezTo>
                  <a:cubicBezTo>
                    <a:pt x="5" y="18"/>
                    <a:pt x="1" y="15"/>
                    <a:pt x="1" y="10"/>
                  </a:cubicBezTo>
                  <a:cubicBezTo>
                    <a:pt x="1" y="5"/>
                    <a:pt x="4" y="0"/>
                    <a:pt x="12" y="0"/>
                  </a:cubicBezTo>
                  <a:cubicBezTo>
                    <a:pt x="16" y="0"/>
                    <a:pt x="20" y="3"/>
                    <a:pt x="21" y="4"/>
                  </a:cubicBezTo>
                  <a:cubicBezTo>
                    <a:pt x="22" y="4"/>
                    <a:pt x="22" y="5"/>
                    <a:pt x="21" y="5"/>
                  </a:cubicBezTo>
                  <a:cubicBezTo>
                    <a:pt x="20" y="8"/>
                    <a:pt x="20" y="8"/>
                    <a:pt x="20" y="8"/>
                  </a:cubicBezTo>
                  <a:cubicBezTo>
                    <a:pt x="19" y="8"/>
                    <a:pt x="19" y="9"/>
                    <a:pt x="18" y="8"/>
                  </a:cubicBezTo>
                  <a:cubicBezTo>
                    <a:pt x="16" y="7"/>
                    <a:pt x="14" y="6"/>
                    <a:pt x="11" y="6"/>
                  </a:cubicBezTo>
                  <a:cubicBezTo>
                    <a:pt x="9" y="6"/>
                    <a:pt x="7" y="7"/>
                    <a:pt x="7" y="9"/>
                  </a:cubicBezTo>
                  <a:cubicBezTo>
                    <a:pt x="7" y="11"/>
                    <a:pt x="9" y="13"/>
                    <a:pt x="13" y="15"/>
                  </a:cubicBezTo>
                  <a:cubicBezTo>
                    <a:pt x="17" y="16"/>
                    <a:pt x="23" y="19"/>
                    <a:pt x="23" y="25"/>
                  </a:cubicBezTo>
                  <a:cubicBezTo>
                    <a:pt x="23" y="30"/>
                    <a:pt x="18" y="35"/>
                    <a:pt x="12" y="35"/>
                  </a:cubicBezTo>
                  <a:cubicBezTo>
                    <a:pt x="6" y="35"/>
                    <a:pt x="3" y="32"/>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8" name="Oval 53"/>
            <p:cNvSpPr>
              <a:spLocks noChangeArrowheads="1"/>
            </p:cNvSpPr>
            <p:nvPr userDrawn="1"/>
          </p:nvSpPr>
          <p:spPr bwMode="black">
            <a:xfrm>
              <a:off x="6207" y="1164"/>
              <a:ext cx="21" cy="2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57" name="TextBox 56"/>
          <p:cNvSpPr txBox="1"/>
          <p:nvPr userDrawn="1"/>
        </p:nvSpPr>
        <p:spPr>
          <a:xfrm>
            <a:off x="628650" y="4781840"/>
            <a:ext cx="2623611" cy="253916"/>
          </a:xfrm>
          <a:prstGeom prst="rect">
            <a:avLst/>
          </a:prstGeom>
          <a:noFill/>
        </p:spPr>
        <p:txBody>
          <a:bodyPr wrap="square" rtlCol="0">
            <a:spAutoFit/>
          </a:bodyPr>
          <a:lstStyle/>
          <a:p>
            <a:pPr algn="l"/>
            <a:r>
              <a:rPr lang="en-US" sz="1050" b="1" i="0" spc="450">
                <a:solidFill>
                  <a:schemeClr val="bg1"/>
                </a:solidFill>
                <a:latin typeface="+mj-lt"/>
              </a:rPr>
              <a:t>ALTARUM.OR</a:t>
            </a:r>
            <a:r>
              <a:rPr lang="en-US" sz="1050" spc="450">
                <a:solidFill>
                  <a:schemeClr val="bg1"/>
                </a:solidFill>
                <a:latin typeface="+mj-lt"/>
              </a:rPr>
              <a:t>G</a:t>
            </a:r>
          </a:p>
        </p:txBody>
      </p:sp>
    </p:spTree>
    <p:extLst>
      <p:ext uri="{BB962C8B-B14F-4D97-AF65-F5344CB8AC3E}">
        <p14:creationId xmlns:p14="http://schemas.microsoft.com/office/powerpoint/2010/main" val="3595344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60120"/>
            <a:ext cx="8976360" cy="3360420"/>
          </a:xfrm>
          <a:prstGeom prst="rect">
            <a:avLst/>
          </a:prstGeom>
        </p:spPr>
        <p:txBody>
          <a:bodyPr/>
          <a:lstStyle>
            <a:lvl1pPr marL="0" indent="0">
              <a:buNone/>
              <a:defRPr sz="1500" b="0" i="0">
                <a:solidFill>
                  <a:schemeClr val="tx1"/>
                </a:solidFill>
                <a:latin typeface="+mn-lt"/>
                <a:cs typeface="Calibri" pitchFamily="34" charset="0"/>
              </a:defRPr>
            </a:lvl1pPr>
            <a:lvl2pPr>
              <a:defRPr sz="1350" b="0" i="0">
                <a:solidFill>
                  <a:schemeClr val="tx1"/>
                </a:solidFill>
                <a:latin typeface="+mn-lt"/>
                <a:cs typeface="Calibri" pitchFamily="34" charset="0"/>
              </a:defRPr>
            </a:lvl2pPr>
            <a:lvl3pPr>
              <a:defRPr sz="1200" b="0" i="0">
                <a:solidFill>
                  <a:schemeClr val="tx1"/>
                </a:solidFill>
                <a:latin typeface="+mn-lt"/>
                <a:cs typeface="Calibri" pitchFamily="34" charset="0"/>
              </a:defRPr>
            </a:lvl3pPr>
            <a:lvl4pPr>
              <a:defRPr sz="1050" b="0" i="0">
                <a:solidFill>
                  <a:schemeClr val="tx1"/>
                </a:solidFill>
                <a:latin typeface="+mn-lt"/>
                <a:cs typeface="Calibri" pitchFamily="34" charset="0"/>
              </a:defRPr>
            </a:lvl4pPr>
            <a:lvl5pPr>
              <a:defRPr sz="975" b="0" i="0">
                <a:solidFill>
                  <a:schemeClr val="tx1"/>
                </a:solidFill>
                <a:latin typeface="+mn-lt"/>
                <a:cs typeface="Calibri" pitchFamily="34" charset="0"/>
              </a:defRPr>
            </a:lvl5pPr>
          </a:lstStyle>
          <a:p>
            <a:pPr lvl="0"/>
            <a:endParaRPr lang="en-US"/>
          </a:p>
        </p:txBody>
      </p:sp>
      <p:sp>
        <p:nvSpPr>
          <p:cNvPr id="9" name="Text Placeholder 6"/>
          <p:cNvSpPr>
            <a:spLocks noGrp="1"/>
          </p:cNvSpPr>
          <p:nvPr>
            <p:ph type="body" sz="quarter" idx="11"/>
          </p:nvPr>
        </p:nvSpPr>
        <p:spPr>
          <a:xfrm>
            <a:off x="91440" y="4389120"/>
            <a:ext cx="8979408" cy="548640"/>
          </a:xfrm>
          <a:prstGeom prst="rect">
            <a:avLst/>
          </a:prstGeom>
        </p:spPr>
        <p:txBody>
          <a:bodyPr anchor="b" anchorCtr="0"/>
          <a:lstStyle>
            <a:lvl1pPr marL="0" indent="0" algn="l">
              <a:spcBef>
                <a:spcPts val="0"/>
              </a:spcBef>
              <a:buFont typeface="Arial" pitchFamily="34" charset="0"/>
              <a:buNone/>
              <a:defRPr sz="750" baseline="0">
                <a:solidFill>
                  <a:srgbClr val="3C3A3B"/>
                </a:solidFill>
                <a:latin typeface="Georgia" pitchFamily="18" charset="0"/>
                <a:cs typeface="Georgia" pitchFamily="18" charset="0"/>
              </a:defRPr>
            </a:lvl1pPr>
          </a:lstStyle>
          <a:p>
            <a:pPr algn="l">
              <a:spcBef>
                <a:spcPts val="0"/>
              </a:spcBef>
            </a:pPr>
            <a:endParaRPr lang="en-US"/>
          </a:p>
          <a:p>
            <a:pPr algn="l">
              <a:spcBef>
                <a:spcPts val="0"/>
              </a:spcBef>
            </a:pPr>
            <a:endParaRPr lang="en-US"/>
          </a:p>
          <a:p>
            <a:pPr algn="l">
              <a:spcBef>
                <a:spcPts val="0"/>
              </a:spcBef>
            </a:pPr>
            <a:endParaRPr lang="en-US"/>
          </a:p>
          <a:p>
            <a:pPr algn="l">
              <a:spcBef>
                <a:spcPts val="0"/>
              </a:spcBef>
            </a:pPr>
            <a:endParaRPr lang="en-US"/>
          </a:p>
          <a:p>
            <a:pPr algn="l">
              <a:spcBef>
                <a:spcPts val="0"/>
              </a:spcBef>
            </a:pPr>
            <a:endParaRPr lang="en-US"/>
          </a:p>
          <a:p>
            <a:pPr algn="l">
              <a:spcBef>
                <a:spcPts val="0"/>
              </a:spcBef>
            </a:pPr>
            <a:r>
              <a:rPr lang="en-US"/>
              <a:t>Insert Source/Notes Here</a:t>
            </a:r>
          </a:p>
        </p:txBody>
      </p:sp>
      <p:sp>
        <p:nvSpPr>
          <p:cNvPr id="5" name="Rectangle 5"/>
          <p:cNvSpPr>
            <a:spLocks noGrp="1" noChangeArrowheads="1"/>
          </p:cNvSpPr>
          <p:nvPr>
            <p:ph type="title"/>
          </p:nvPr>
        </p:nvSpPr>
        <p:spPr bwMode="auto">
          <a:xfrm>
            <a:off x="91440" y="68580"/>
            <a:ext cx="896112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rgbClr val="092947"/>
                </a:solidFill>
              </a:defRPr>
            </a:lvl1pPr>
          </a:lstStyle>
          <a:p>
            <a:pPr lvl="0" algn="l" rtl="0" eaLnBrk="1" fontAlgn="base" hangingPunct="1">
              <a:spcBef>
                <a:spcPct val="0"/>
              </a:spcBef>
              <a:spcAft>
                <a:spcPct val="0"/>
              </a:spcAft>
            </a:pPr>
            <a:r>
              <a:rPr lang="en-US"/>
              <a:t>Click to edit Master title style</a:t>
            </a:r>
          </a:p>
        </p:txBody>
      </p:sp>
    </p:spTree>
    <p:extLst>
      <p:ext uri="{BB962C8B-B14F-4D97-AF65-F5344CB8AC3E}">
        <p14:creationId xmlns:p14="http://schemas.microsoft.com/office/powerpoint/2010/main" val="122197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ank Layout">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381001" y="4686301"/>
            <a:ext cx="8001000" cy="228600"/>
          </a:xfrm>
          <a:prstGeom prst="rect">
            <a:avLst/>
          </a:prstGeom>
          <a:noFill/>
          <a:ln>
            <a:noFill/>
          </a:ln>
        </p:spPr>
        <p:txBody>
          <a:bodyPr lIns="91425" tIns="91425" rIns="91425" bIns="91425" anchor="b" anchorCtr="0"/>
          <a:lstStyle>
            <a:lvl1pPr marL="0" marR="0" lvl="0" indent="0" algn="l" rtl="0">
              <a:spcBef>
                <a:spcPts val="0"/>
              </a:spcBef>
              <a:spcAft>
                <a:spcPts val="0"/>
              </a:spcAft>
              <a:buClr>
                <a:schemeClr val="dk1"/>
              </a:buClr>
              <a:buFont typeface="Arial"/>
              <a:buNone/>
              <a:defRPr sz="900" b="1" i="0" u="none" strike="noStrike" cap="none">
                <a:solidFill>
                  <a:schemeClr val="dk1"/>
                </a:solidFill>
                <a:latin typeface="Calibri"/>
                <a:ea typeface="Calibri"/>
                <a:cs typeface="Calibri"/>
                <a:sym typeface="Calibri"/>
              </a:defRPr>
            </a:lvl1pPr>
            <a:lvl2pPr marL="171450" marR="0" lvl="1" indent="-85725" algn="l" rtl="0">
              <a:spcBef>
                <a:spcPts val="0"/>
              </a:spcBef>
              <a:spcAft>
                <a:spcPts val="0"/>
              </a:spcAft>
              <a:buClr>
                <a:schemeClr val="dk1"/>
              </a:buClr>
              <a:buSzPct val="100000"/>
              <a:buFont typeface="Arial"/>
              <a:buChar char="•"/>
              <a:defRPr sz="135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350" b="0" i="0" u="none" strike="noStrike" cap="none">
                <a:solidFill>
                  <a:schemeClr val="dk1"/>
                </a:solidFill>
                <a:latin typeface="Arial"/>
                <a:ea typeface="Arial"/>
                <a:cs typeface="Arial"/>
                <a:sym typeface="Arial"/>
              </a:defRPr>
            </a:lvl3pPr>
            <a:lvl4pPr marL="342900" marR="0" lvl="3" indent="-85725" algn="l" rtl="0">
              <a:spcBef>
                <a:spcPts val="0"/>
              </a:spcBef>
              <a:spcAft>
                <a:spcPts val="0"/>
              </a:spcAft>
              <a:buClr>
                <a:schemeClr val="dk1"/>
              </a:buClr>
              <a:buSzPct val="100000"/>
              <a:buFont typeface="Arial"/>
              <a:buChar char="•"/>
              <a:defRPr sz="1350" b="0" i="0" u="none" strike="noStrike" cap="none">
                <a:solidFill>
                  <a:schemeClr val="dk1"/>
                </a:solidFill>
                <a:latin typeface="Arial"/>
                <a:ea typeface="Arial"/>
                <a:cs typeface="Arial"/>
                <a:sym typeface="Arial"/>
              </a:defRPr>
            </a:lvl4pPr>
            <a:lvl5pPr marL="514350" marR="0" lvl="4" indent="-85725" algn="l" rtl="0">
              <a:spcBef>
                <a:spcPts val="0"/>
              </a:spcBef>
              <a:spcAft>
                <a:spcPts val="0"/>
              </a:spcAft>
              <a:buClr>
                <a:schemeClr val="dk1"/>
              </a:buClr>
              <a:buSzPct val="100000"/>
              <a:buFont typeface="Arial"/>
              <a:buChar char="•"/>
              <a:defRPr sz="1350" b="0" i="0" u="none" strike="noStrike" cap="none">
                <a:solidFill>
                  <a:schemeClr val="dk1"/>
                </a:solidFill>
                <a:latin typeface="Arial"/>
                <a:ea typeface="Arial"/>
                <a:cs typeface="Arial"/>
                <a:sym typeface="Arial"/>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title"/>
          </p:nvPr>
        </p:nvSpPr>
        <p:spPr>
          <a:xfrm>
            <a:off x="182880" y="1257300"/>
            <a:ext cx="8961120" cy="685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800" b="1" i="0" u="none" strike="noStrike" cap="none">
                <a:solidFill>
                  <a:srgbClr val="0070C0"/>
                </a:solidFill>
                <a:latin typeface="Calibri"/>
                <a:ea typeface="Calibri"/>
                <a:cs typeface="Calibri"/>
                <a:sym typeface="Calibri"/>
              </a:defRPr>
            </a:lvl1pPr>
            <a:lvl2pPr marL="0" marR="0" lvl="1" indent="0" algn="l" rtl="0">
              <a:spcBef>
                <a:spcPts val="0"/>
              </a:spcBef>
              <a:spcAft>
                <a:spcPts val="0"/>
              </a:spcAft>
              <a:buNone/>
              <a:defRPr sz="1800" b="1" i="0" u="none" strike="noStrike" cap="none">
                <a:solidFill>
                  <a:srgbClr val="0070C0"/>
                </a:solidFill>
                <a:latin typeface="Arial"/>
                <a:ea typeface="Arial"/>
                <a:cs typeface="Arial"/>
                <a:sym typeface="Arial"/>
              </a:defRPr>
            </a:lvl2pPr>
            <a:lvl3pPr marL="0" marR="0" lvl="2" indent="0" algn="l" rtl="0">
              <a:spcBef>
                <a:spcPts val="0"/>
              </a:spcBef>
              <a:spcAft>
                <a:spcPts val="0"/>
              </a:spcAft>
              <a:buNone/>
              <a:defRPr sz="1800" b="1" i="0" u="none" strike="noStrike" cap="none">
                <a:solidFill>
                  <a:srgbClr val="0070C0"/>
                </a:solidFill>
                <a:latin typeface="Arial"/>
                <a:ea typeface="Arial"/>
                <a:cs typeface="Arial"/>
                <a:sym typeface="Arial"/>
              </a:defRPr>
            </a:lvl3pPr>
            <a:lvl4pPr marL="0" marR="0" lvl="3" indent="0" algn="l" rtl="0">
              <a:spcBef>
                <a:spcPts val="0"/>
              </a:spcBef>
              <a:spcAft>
                <a:spcPts val="0"/>
              </a:spcAft>
              <a:buNone/>
              <a:defRPr sz="1800" b="1" i="0" u="none" strike="noStrike" cap="none">
                <a:solidFill>
                  <a:srgbClr val="0070C0"/>
                </a:solidFill>
                <a:latin typeface="Arial"/>
                <a:ea typeface="Arial"/>
                <a:cs typeface="Arial"/>
                <a:sym typeface="Arial"/>
              </a:defRPr>
            </a:lvl4pPr>
            <a:lvl5pPr marL="0" marR="0" lvl="4" indent="0" algn="l" rtl="0">
              <a:spcBef>
                <a:spcPts val="0"/>
              </a:spcBef>
              <a:spcAft>
                <a:spcPts val="0"/>
              </a:spcAft>
              <a:buNone/>
              <a:defRPr sz="1800" b="1" i="0" u="none" strike="noStrike" cap="none">
                <a:solidFill>
                  <a:srgbClr val="0070C0"/>
                </a:solidFill>
                <a:latin typeface="Arial"/>
                <a:ea typeface="Arial"/>
                <a:cs typeface="Arial"/>
                <a:sym typeface="Arial"/>
              </a:defRPr>
            </a:lvl5pPr>
            <a:lvl6pPr marL="342900" marR="0" lvl="5" indent="0" algn="l" rtl="0">
              <a:spcBef>
                <a:spcPts val="0"/>
              </a:spcBef>
              <a:spcAft>
                <a:spcPts val="0"/>
              </a:spcAft>
              <a:buNone/>
              <a:defRPr sz="1800" b="1" i="0" u="none" strike="noStrike" cap="none">
                <a:solidFill>
                  <a:srgbClr val="0070C0"/>
                </a:solidFill>
                <a:latin typeface="Arial"/>
                <a:ea typeface="Arial"/>
                <a:cs typeface="Arial"/>
                <a:sym typeface="Arial"/>
              </a:defRPr>
            </a:lvl6pPr>
            <a:lvl7pPr marL="685800" marR="0" lvl="6" indent="0" algn="l" rtl="0">
              <a:spcBef>
                <a:spcPts val="0"/>
              </a:spcBef>
              <a:spcAft>
                <a:spcPts val="0"/>
              </a:spcAft>
              <a:buNone/>
              <a:defRPr sz="1800" b="1" i="0" u="none" strike="noStrike" cap="none">
                <a:solidFill>
                  <a:srgbClr val="0070C0"/>
                </a:solidFill>
                <a:latin typeface="Arial"/>
                <a:ea typeface="Arial"/>
                <a:cs typeface="Arial"/>
                <a:sym typeface="Arial"/>
              </a:defRPr>
            </a:lvl7pPr>
            <a:lvl8pPr marL="1028700" marR="0" lvl="7" indent="0" algn="l" rtl="0">
              <a:spcBef>
                <a:spcPts val="0"/>
              </a:spcBef>
              <a:spcAft>
                <a:spcPts val="0"/>
              </a:spcAft>
              <a:buNone/>
              <a:defRPr sz="1800" b="1" i="0" u="none" strike="noStrike" cap="none">
                <a:solidFill>
                  <a:srgbClr val="0070C0"/>
                </a:solidFill>
                <a:latin typeface="Arial"/>
                <a:ea typeface="Arial"/>
                <a:cs typeface="Arial"/>
                <a:sym typeface="Arial"/>
              </a:defRPr>
            </a:lvl8pPr>
            <a:lvl9pPr marL="1371600" marR="0" lvl="8" indent="0" algn="l" rtl="0">
              <a:spcBef>
                <a:spcPts val="0"/>
              </a:spcBef>
              <a:spcAft>
                <a:spcPts val="0"/>
              </a:spcAft>
              <a:buNone/>
              <a:defRPr sz="1800" b="1" i="0" u="none" strike="noStrike" cap="none">
                <a:solidFill>
                  <a:srgbClr val="0070C0"/>
                </a:solidFill>
                <a:latin typeface="Arial"/>
                <a:ea typeface="Arial"/>
                <a:cs typeface="Arial"/>
                <a:sym typeface="Arial"/>
              </a:defRPr>
            </a:lvl9pPr>
          </a:lstStyle>
          <a:p>
            <a:endParaRPr/>
          </a:p>
        </p:txBody>
      </p:sp>
      <p:sp>
        <p:nvSpPr>
          <p:cNvPr id="4" name="Slide Number Placeholder 5"/>
          <p:cNvSpPr>
            <a:spLocks noGrp="1"/>
          </p:cNvSpPr>
          <p:nvPr>
            <p:ph type="sldNum" sz="quarter" idx="11"/>
          </p:nvPr>
        </p:nvSpPr>
        <p:spPr>
          <a:xfrm>
            <a:off x="8428039" y="4656536"/>
            <a:ext cx="358775" cy="273844"/>
          </a:xfrm>
        </p:spPr>
        <p:txBody>
          <a:bodyPr/>
          <a:lstStyle>
            <a:lvl1pPr>
              <a:defRPr/>
            </a:lvl1pPr>
          </a:lstStyle>
          <a:p>
            <a:fld id="{9BA4C6CC-BD43-D941-BC11-D0FC0059FED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7871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BB972F5-F783-4D4F-8D07-57242B220C6C}"/>
              </a:ext>
            </a:extLst>
          </p:cNvPr>
          <p:cNvSpPr>
            <a:spLocks noChangeArrowheads="1"/>
          </p:cNvSpPr>
          <p:nvPr/>
        </p:nvSpPr>
        <p:spPr bwMode="auto">
          <a:xfrm>
            <a:off x="381000" y="742950"/>
            <a:ext cx="76200" cy="3829050"/>
          </a:xfrm>
          <a:prstGeom prst="rect">
            <a:avLst/>
          </a:prstGeom>
          <a:solidFill>
            <a:srgbClr val="0923A3"/>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5" name="Rectangle 8">
            <a:extLst>
              <a:ext uri="{FF2B5EF4-FFF2-40B4-BE49-F238E27FC236}">
                <a16:creationId xmlns:a16="http://schemas.microsoft.com/office/drawing/2014/main" id="{04A48504-6BE2-4D71-B141-2F50632A930B}"/>
              </a:ext>
            </a:extLst>
          </p:cNvPr>
          <p:cNvSpPr>
            <a:spLocks noChangeArrowheads="1"/>
          </p:cNvSpPr>
          <p:nvPr/>
        </p:nvSpPr>
        <p:spPr bwMode="auto">
          <a:xfrm flipV="1">
            <a:off x="8312150" y="228600"/>
            <a:ext cx="457200" cy="342900"/>
          </a:xfrm>
          <a:prstGeom prst="rect">
            <a:avLst/>
          </a:prstGeom>
          <a:solidFill>
            <a:srgbClr val="CC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6" name="Rectangle 9">
            <a:extLst>
              <a:ext uri="{FF2B5EF4-FFF2-40B4-BE49-F238E27FC236}">
                <a16:creationId xmlns:a16="http://schemas.microsoft.com/office/drawing/2014/main" id="{14E9D84E-70D7-4BA3-B908-FC49352047AE}"/>
              </a:ext>
            </a:extLst>
          </p:cNvPr>
          <p:cNvSpPr>
            <a:spLocks noChangeArrowheads="1"/>
          </p:cNvSpPr>
          <p:nvPr/>
        </p:nvSpPr>
        <p:spPr bwMode="auto">
          <a:xfrm flipV="1">
            <a:off x="381000" y="228600"/>
            <a:ext cx="7943850" cy="342900"/>
          </a:xfrm>
          <a:prstGeom prst="rect">
            <a:avLst/>
          </a:prstGeom>
          <a:solidFill>
            <a:srgbClr val="0923A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7" name="Rectangle 10">
            <a:extLst>
              <a:ext uri="{FF2B5EF4-FFF2-40B4-BE49-F238E27FC236}">
                <a16:creationId xmlns:a16="http://schemas.microsoft.com/office/drawing/2014/main" id="{8D749D9B-CEAF-4151-9451-9E0F4B28AE35}"/>
              </a:ext>
            </a:extLst>
          </p:cNvPr>
          <p:cNvSpPr>
            <a:spLocks noChangeArrowheads="1"/>
          </p:cNvSpPr>
          <p:nvPr/>
        </p:nvSpPr>
        <p:spPr bwMode="auto">
          <a:xfrm flipV="1">
            <a:off x="381000" y="571500"/>
            <a:ext cx="7943850" cy="171450"/>
          </a:xfrm>
          <a:prstGeom prst="rect">
            <a:avLst/>
          </a:prstGeom>
          <a:solidFill>
            <a:srgbClr val="CC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8" name="Rectangle 11">
            <a:extLst>
              <a:ext uri="{FF2B5EF4-FFF2-40B4-BE49-F238E27FC236}">
                <a16:creationId xmlns:a16="http://schemas.microsoft.com/office/drawing/2014/main" id="{7BE6E745-4ECB-4B75-AF8F-3FA0AAE6AE50}"/>
              </a:ext>
            </a:extLst>
          </p:cNvPr>
          <p:cNvSpPr>
            <a:spLocks noChangeArrowheads="1"/>
          </p:cNvSpPr>
          <p:nvPr/>
        </p:nvSpPr>
        <p:spPr bwMode="auto">
          <a:xfrm flipV="1">
            <a:off x="8321676" y="571500"/>
            <a:ext cx="447675" cy="171450"/>
          </a:xfrm>
          <a:prstGeom prst="rect">
            <a:avLst/>
          </a:prstGeom>
          <a:solidFill>
            <a:srgbClr val="0923A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9" name="Rectangle 12">
            <a:extLst>
              <a:ext uri="{FF2B5EF4-FFF2-40B4-BE49-F238E27FC236}">
                <a16:creationId xmlns:a16="http://schemas.microsoft.com/office/drawing/2014/main" id="{ABE51898-1065-4669-AEAE-B4A62105AF8A}"/>
              </a:ext>
            </a:extLst>
          </p:cNvPr>
          <p:cNvSpPr>
            <a:spLocks noChangeArrowheads="1"/>
          </p:cNvSpPr>
          <p:nvPr/>
        </p:nvSpPr>
        <p:spPr bwMode="auto">
          <a:xfrm>
            <a:off x="381001" y="228600"/>
            <a:ext cx="8391525" cy="4343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10" name="Rectangle 13">
            <a:extLst>
              <a:ext uri="{FF2B5EF4-FFF2-40B4-BE49-F238E27FC236}">
                <a16:creationId xmlns:a16="http://schemas.microsoft.com/office/drawing/2014/main" id="{7520F6FC-6B5E-4E0F-BBD9-7222E7E6E417}"/>
              </a:ext>
            </a:extLst>
          </p:cNvPr>
          <p:cNvSpPr>
            <a:spLocks noChangeArrowheads="1"/>
          </p:cNvSpPr>
          <p:nvPr/>
        </p:nvSpPr>
        <p:spPr bwMode="auto">
          <a:xfrm>
            <a:off x="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350">
              <a:ea typeface="+mn-ea"/>
            </a:endParaRPr>
          </a:p>
        </p:txBody>
      </p:sp>
      <p:graphicFrame>
        <p:nvGraphicFramePr>
          <p:cNvPr id="11" name="Group 14">
            <a:extLst>
              <a:ext uri="{FF2B5EF4-FFF2-40B4-BE49-F238E27FC236}">
                <a16:creationId xmlns:a16="http://schemas.microsoft.com/office/drawing/2014/main" id="{DC7D3B39-6CF3-4E8D-AD26-A8B96D8E2089}"/>
              </a:ext>
            </a:extLst>
          </p:cNvPr>
          <p:cNvGraphicFramePr>
            <a:graphicFrameLocks noGrp="1"/>
          </p:cNvGraphicFramePr>
          <p:nvPr/>
        </p:nvGraphicFramePr>
        <p:xfrm>
          <a:off x="1828801" y="857250"/>
          <a:ext cx="2811463" cy="281466"/>
        </p:xfrm>
        <a:graphic>
          <a:graphicData uri="http://schemas.openxmlformats.org/drawingml/2006/table">
            <a:tbl>
              <a:tblPr/>
              <a:tblGrid>
                <a:gridCol w="2811463">
                  <a:extLst>
                    <a:ext uri="{9D8B030D-6E8A-4147-A177-3AD203B41FA5}">
                      <a16:colId xmlns:a16="http://schemas.microsoft.com/office/drawing/2014/main" val="20000"/>
                    </a:ext>
                  </a:extLst>
                </a:gridCol>
              </a:tblGrid>
              <a:tr h="273846">
                <a:tc>
                  <a:txBody>
                    <a:bodyPr/>
                    <a:lstStyle>
                      <a:lvl1pPr>
                        <a:spcBef>
                          <a:spcPct val="20000"/>
                        </a:spcBef>
                        <a:buClr>
                          <a:srgbClr val="CC3300"/>
                        </a:buClr>
                        <a:buSzPct val="70000"/>
                        <a:buFont typeface="Wingdings" pitchFamily="2" charset="2"/>
                        <a:defRPr sz="2800">
                          <a:solidFill>
                            <a:schemeClr val="tx1"/>
                          </a:solidFill>
                          <a:latin typeface="Times New Roman" pitchFamily="18" charset="0"/>
                        </a:defRPr>
                      </a:lvl1pPr>
                      <a:lvl2pPr marL="471488">
                        <a:spcBef>
                          <a:spcPct val="20000"/>
                        </a:spcBef>
                        <a:buClr>
                          <a:srgbClr val="000099"/>
                        </a:buClr>
                        <a:buSzPct val="75000"/>
                        <a:buFont typeface="Wingdings" pitchFamily="2" charset="2"/>
                        <a:defRPr sz="2400">
                          <a:solidFill>
                            <a:schemeClr val="tx1"/>
                          </a:solidFill>
                          <a:latin typeface="Times New Roman" pitchFamily="18" charset="0"/>
                        </a:defRPr>
                      </a:lvl2pPr>
                      <a:lvl3pPr marL="909638">
                        <a:spcBef>
                          <a:spcPct val="20000"/>
                        </a:spcBef>
                        <a:buClr>
                          <a:srgbClr val="CC3300"/>
                        </a:buClr>
                        <a:buSzPct val="65000"/>
                        <a:buFont typeface="Wingdings" pitchFamily="2" charset="2"/>
                        <a:defRPr sz="2000">
                          <a:solidFill>
                            <a:schemeClr val="tx1"/>
                          </a:solidFill>
                          <a:latin typeface="Times New Roman" pitchFamily="18" charset="0"/>
                        </a:defRPr>
                      </a:lvl3pPr>
                      <a:lvl4pPr marL="1389063">
                        <a:spcBef>
                          <a:spcPct val="20000"/>
                        </a:spcBef>
                        <a:buClr>
                          <a:srgbClr val="000099"/>
                        </a:buClr>
                        <a:buSzPct val="75000"/>
                        <a:buFont typeface="Wingdings" pitchFamily="2" charset="2"/>
                        <a:defRPr>
                          <a:solidFill>
                            <a:schemeClr val="tx1"/>
                          </a:solidFill>
                          <a:latin typeface="Times New Roman" pitchFamily="18" charset="0"/>
                        </a:defRPr>
                      </a:lvl4pPr>
                      <a:lvl5pPr>
                        <a:spcBef>
                          <a:spcPct val="20000"/>
                        </a:spcBef>
                        <a:buClr>
                          <a:srgbClr val="CC3300"/>
                        </a:buClr>
                        <a:buSzPct val="50000"/>
                        <a:buFont typeface="Wingdings" pitchFamily="2" charset="2"/>
                        <a:defRPr>
                          <a:solidFill>
                            <a:schemeClr val="tx1"/>
                          </a:solidFill>
                          <a:latin typeface="Times New Roman" pitchFamily="18" charset="0"/>
                        </a:defRPr>
                      </a:lvl5pPr>
                      <a:lvl6pPr fontAlgn="base">
                        <a:spcBef>
                          <a:spcPct val="20000"/>
                        </a:spcBef>
                        <a:spcAft>
                          <a:spcPct val="0"/>
                        </a:spcAft>
                        <a:buClr>
                          <a:srgbClr val="CC3300"/>
                        </a:buClr>
                        <a:buSzPct val="50000"/>
                        <a:buFont typeface="Wingdings" pitchFamily="2" charset="2"/>
                        <a:defRPr>
                          <a:solidFill>
                            <a:schemeClr val="tx1"/>
                          </a:solidFill>
                          <a:latin typeface="Times New Roman" pitchFamily="18" charset="0"/>
                        </a:defRPr>
                      </a:lvl6pPr>
                      <a:lvl7pPr fontAlgn="base">
                        <a:spcBef>
                          <a:spcPct val="20000"/>
                        </a:spcBef>
                        <a:spcAft>
                          <a:spcPct val="0"/>
                        </a:spcAft>
                        <a:buClr>
                          <a:srgbClr val="CC3300"/>
                        </a:buClr>
                        <a:buSzPct val="50000"/>
                        <a:buFont typeface="Wingdings" pitchFamily="2" charset="2"/>
                        <a:defRPr>
                          <a:solidFill>
                            <a:schemeClr val="tx1"/>
                          </a:solidFill>
                          <a:latin typeface="Times New Roman" pitchFamily="18" charset="0"/>
                        </a:defRPr>
                      </a:lvl7pPr>
                      <a:lvl8pPr fontAlgn="base">
                        <a:spcBef>
                          <a:spcPct val="20000"/>
                        </a:spcBef>
                        <a:spcAft>
                          <a:spcPct val="0"/>
                        </a:spcAft>
                        <a:buClr>
                          <a:srgbClr val="CC3300"/>
                        </a:buClr>
                        <a:buSzPct val="50000"/>
                        <a:buFont typeface="Wingdings" pitchFamily="2" charset="2"/>
                        <a:defRPr>
                          <a:solidFill>
                            <a:schemeClr val="tx1"/>
                          </a:solidFill>
                          <a:latin typeface="Times New Roman" pitchFamily="18" charset="0"/>
                        </a:defRPr>
                      </a:lvl8pPr>
                      <a:lvl9pPr fontAlgn="base">
                        <a:spcBef>
                          <a:spcPct val="20000"/>
                        </a:spcBef>
                        <a:spcAft>
                          <a:spcPct val="0"/>
                        </a:spcAft>
                        <a:buClr>
                          <a:srgbClr val="CC3300"/>
                        </a:buClr>
                        <a:buSzPct val="50000"/>
                        <a:buFont typeface="Wingdings" pitchFamily="2" charset="2"/>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charset="0"/>
                      </a:endParaRPr>
                    </a:p>
                  </a:txBody>
                  <a:tcPr marT="34053" marB="3405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12" name="Group 20">
            <a:extLst>
              <a:ext uri="{FF2B5EF4-FFF2-40B4-BE49-F238E27FC236}">
                <a16:creationId xmlns:a16="http://schemas.microsoft.com/office/drawing/2014/main" id="{6763971A-831E-4B58-9958-81775BE15E8E}"/>
              </a:ext>
            </a:extLst>
          </p:cNvPr>
          <p:cNvGrpSpPr>
            <a:grpSpLocks/>
          </p:cNvGrpSpPr>
          <p:nvPr/>
        </p:nvGrpSpPr>
        <p:grpSpPr bwMode="auto">
          <a:xfrm>
            <a:off x="457200" y="2514600"/>
            <a:ext cx="8305800" cy="57150"/>
            <a:chOff x="192" y="192"/>
            <a:chExt cx="5280" cy="48"/>
          </a:xfrm>
        </p:grpSpPr>
        <p:sp>
          <p:nvSpPr>
            <p:cNvPr id="13" name="Line 21">
              <a:extLst>
                <a:ext uri="{FF2B5EF4-FFF2-40B4-BE49-F238E27FC236}">
                  <a16:creationId xmlns:a16="http://schemas.microsoft.com/office/drawing/2014/main" id="{A9027B1C-D3EA-4E2B-AAA0-38A6BB336E89}"/>
                </a:ext>
              </a:extLst>
            </p:cNvPr>
            <p:cNvSpPr>
              <a:spLocks noChangeShapeType="1"/>
            </p:cNvSpPr>
            <p:nvPr userDrawn="1"/>
          </p:nvSpPr>
          <p:spPr bwMode="auto">
            <a:xfrm>
              <a:off x="192" y="240"/>
              <a:ext cx="432" cy="0"/>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 name="Line 22">
              <a:extLst>
                <a:ext uri="{FF2B5EF4-FFF2-40B4-BE49-F238E27FC236}">
                  <a16:creationId xmlns:a16="http://schemas.microsoft.com/office/drawing/2014/main" id="{B52542EB-D366-466D-8249-6692DEB46C8F}"/>
                </a:ext>
              </a:extLst>
            </p:cNvPr>
            <p:cNvSpPr>
              <a:spLocks noChangeShapeType="1"/>
            </p:cNvSpPr>
            <p:nvPr userDrawn="1"/>
          </p:nvSpPr>
          <p:spPr bwMode="auto">
            <a:xfrm flipV="1">
              <a:off x="624" y="192"/>
              <a:ext cx="48" cy="48"/>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5" name="Line 23">
              <a:extLst>
                <a:ext uri="{FF2B5EF4-FFF2-40B4-BE49-F238E27FC236}">
                  <a16:creationId xmlns:a16="http://schemas.microsoft.com/office/drawing/2014/main" id="{42FC7A08-836A-43AD-846E-33F41E115FCF}"/>
                </a:ext>
              </a:extLst>
            </p:cNvPr>
            <p:cNvSpPr>
              <a:spLocks noChangeShapeType="1"/>
            </p:cNvSpPr>
            <p:nvPr userDrawn="1"/>
          </p:nvSpPr>
          <p:spPr bwMode="auto">
            <a:xfrm>
              <a:off x="672" y="192"/>
              <a:ext cx="45" cy="48"/>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6" name="Line 24">
              <a:extLst>
                <a:ext uri="{FF2B5EF4-FFF2-40B4-BE49-F238E27FC236}">
                  <a16:creationId xmlns:a16="http://schemas.microsoft.com/office/drawing/2014/main" id="{0481A812-B735-423A-A7F1-7952943F16CD}"/>
                </a:ext>
              </a:extLst>
            </p:cNvPr>
            <p:cNvSpPr>
              <a:spLocks noChangeShapeType="1"/>
            </p:cNvSpPr>
            <p:nvPr userDrawn="1"/>
          </p:nvSpPr>
          <p:spPr bwMode="auto">
            <a:xfrm>
              <a:off x="720" y="240"/>
              <a:ext cx="4752" cy="0"/>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grpSp>
      <p:pic>
        <p:nvPicPr>
          <p:cNvPr id="17" name="Picture 25">
            <a:extLst>
              <a:ext uri="{FF2B5EF4-FFF2-40B4-BE49-F238E27FC236}">
                <a16:creationId xmlns:a16="http://schemas.microsoft.com/office/drawing/2014/main" id="{C8B03A80-3BDF-4D76-8918-0C9C80CAD1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647010"/>
            <a:ext cx="3048000"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ctrTitle"/>
          </p:nvPr>
        </p:nvSpPr>
        <p:spPr>
          <a:xfrm>
            <a:off x="762000" y="914400"/>
            <a:ext cx="7696200" cy="1543050"/>
          </a:xfrm>
        </p:spPr>
        <p:txBody>
          <a:bodyPr/>
          <a:lstStyle>
            <a:lvl1pPr>
              <a:defRPr sz="4050"/>
            </a:lvl1pPr>
          </a:lstStyle>
          <a:p>
            <a:pPr lvl="0"/>
            <a:r>
              <a:rPr lang="en-US" altLang="en-US" noProof="0"/>
              <a:t>Click to edit Master title style</a:t>
            </a:r>
          </a:p>
        </p:txBody>
      </p:sp>
      <p:sp>
        <p:nvSpPr>
          <p:cNvPr id="17412" name="Rectangle 4"/>
          <p:cNvSpPr>
            <a:spLocks noGrp="1" noChangeArrowheads="1"/>
          </p:cNvSpPr>
          <p:nvPr>
            <p:ph type="subTitle" idx="1"/>
          </p:nvPr>
        </p:nvSpPr>
        <p:spPr>
          <a:xfrm>
            <a:off x="762000" y="2743200"/>
            <a:ext cx="7696200" cy="1543050"/>
          </a:xfrm>
        </p:spPr>
        <p:txBody>
          <a:bodyPr/>
          <a:lstStyle>
            <a:lvl1pPr marL="0" indent="0">
              <a:buFont typeface="Wingdings" pitchFamily="2" charset="2"/>
              <a:buNone/>
              <a:defRPr sz="2100">
                <a:latin typeface="Arial" charset="0"/>
              </a:defRPr>
            </a:lvl1pPr>
          </a:lstStyle>
          <a:p>
            <a:pPr lvl="0"/>
            <a:r>
              <a:rPr lang="en-US" altLang="en-US" noProof="0"/>
              <a:t>Click to edit Master subtitle style</a:t>
            </a:r>
          </a:p>
        </p:txBody>
      </p:sp>
      <p:sp>
        <p:nvSpPr>
          <p:cNvPr id="18" name="Rectangle 5">
            <a:extLst>
              <a:ext uri="{FF2B5EF4-FFF2-40B4-BE49-F238E27FC236}">
                <a16:creationId xmlns:a16="http://schemas.microsoft.com/office/drawing/2014/main" id="{86629CB7-F671-43AA-89D7-D131A0858519}"/>
              </a:ext>
            </a:extLst>
          </p:cNvPr>
          <p:cNvSpPr>
            <a:spLocks noGrp="1" noChangeArrowheads="1"/>
          </p:cNvSpPr>
          <p:nvPr>
            <p:ph type="dt" sz="half" idx="10"/>
          </p:nvPr>
        </p:nvSpPr>
        <p:spPr>
          <a:xfrm>
            <a:off x="457200" y="4686300"/>
            <a:ext cx="2133600" cy="342900"/>
          </a:xfrm>
        </p:spPr>
        <p:txBody>
          <a:bodyPr/>
          <a:lstStyle>
            <a:lvl1pPr>
              <a:defRPr/>
            </a:lvl1pPr>
          </a:lstStyle>
          <a:p>
            <a:pPr>
              <a:defRPr/>
            </a:pPr>
            <a:endParaRPr lang="en-US" altLang="en-US"/>
          </a:p>
        </p:txBody>
      </p:sp>
      <p:sp>
        <p:nvSpPr>
          <p:cNvPr id="19" name="Rectangle 6">
            <a:extLst>
              <a:ext uri="{FF2B5EF4-FFF2-40B4-BE49-F238E27FC236}">
                <a16:creationId xmlns:a16="http://schemas.microsoft.com/office/drawing/2014/main" id="{BFEFF01F-DF8C-4367-BC78-A0C41D982CB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0" name="Rectangle 7">
            <a:extLst>
              <a:ext uri="{FF2B5EF4-FFF2-40B4-BE49-F238E27FC236}">
                <a16:creationId xmlns:a16="http://schemas.microsoft.com/office/drawing/2014/main" id="{04610171-2C4F-42EB-92EE-1BD54DB67988}"/>
              </a:ext>
            </a:extLst>
          </p:cNvPr>
          <p:cNvSpPr>
            <a:spLocks noGrp="1" noChangeArrowheads="1"/>
          </p:cNvSpPr>
          <p:nvPr>
            <p:ph type="sldNum" sz="quarter" idx="12"/>
          </p:nvPr>
        </p:nvSpPr>
        <p:spPr>
          <a:xfrm>
            <a:off x="6553200" y="4686300"/>
            <a:ext cx="2133600" cy="342900"/>
          </a:xfrm>
        </p:spPr>
        <p:txBody>
          <a:bodyPr/>
          <a:lstStyle>
            <a:lvl1pPr>
              <a:defRPr b="1"/>
            </a:lvl1pPr>
          </a:lstStyle>
          <a:p>
            <a:pPr>
              <a:defRPr/>
            </a:pPr>
            <a:fld id="{242DEF89-776D-44B5-B6AF-300002B8B259}" type="slidenum">
              <a:rPr lang="en-US" altLang="en-US"/>
              <a:pPr>
                <a:defRPr/>
              </a:pPr>
              <a:t>‹#›</a:t>
            </a:fld>
            <a:endParaRPr lang="en-US" altLang="en-US"/>
          </a:p>
        </p:txBody>
      </p:sp>
    </p:spTree>
    <p:extLst>
      <p:ext uri="{BB962C8B-B14F-4D97-AF65-F5344CB8AC3E}">
        <p14:creationId xmlns:p14="http://schemas.microsoft.com/office/powerpoint/2010/main" val="681009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1AA25E-72F9-4292-B374-5AB2F4069E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E4C202F-7B23-4FC9-A854-DBF8D1FCF9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C9ADB5B-6AAA-4B49-8432-A180CB98F010}"/>
              </a:ext>
            </a:extLst>
          </p:cNvPr>
          <p:cNvSpPr>
            <a:spLocks noGrp="1" noChangeArrowheads="1"/>
          </p:cNvSpPr>
          <p:nvPr>
            <p:ph type="sldNum" sz="quarter" idx="12"/>
          </p:nvPr>
        </p:nvSpPr>
        <p:spPr>
          <a:ln/>
        </p:spPr>
        <p:txBody>
          <a:bodyPr/>
          <a:lstStyle>
            <a:lvl1pPr>
              <a:defRPr/>
            </a:lvl1pPr>
          </a:lstStyle>
          <a:p>
            <a:pPr>
              <a:defRPr/>
            </a:pPr>
            <a:fld id="{BBEDC57A-28A1-4715-B39F-3FE9B4847DD1}" type="slidenum">
              <a:rPr lang="en-US" altLang="en-US"/>
              <a:pPr>
                <a:defRPr/>
              </a:pPr>
              <a:t>‹#›</a:t>
            </a:fld>
            <a:endParaRPr lang="en-US" altLang="en-US"/>
          </a:p>
        </p:txBody>
      </p:sp>
    </p:spTree>
    <p:extLst>
      <p:ext uri="{BB962C8B-B14F-4D97-AF65-F5344CB8AC3E}">
        <p14:creationId xmlns:p14="http://schemas.microsoft.com/office/powerpoint/2010/main" val="1186082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641EDB8B-5CA6-45FE-8C78-033C216970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8C4F1E2-0535-41F7-AE4F-32F71B7236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B9D6543-5337-43F9-922B-C1B8E990EBDF}"/>
              </a:ext>
            </a:extLst>
          </p:cNvPr>
          <p:cNvSpPr>
            <a:spLocks noGrp="1" noChangeArrowheads="1"/>
          </p:cNvSpPr>
          <p:nvPr>
            <p:ph type="sldNum" sz="quarter" idx="12"/>
          </p:nvPr>
        </p:nvSpPr>
        <p:spPr>
          <a:ln/>
        </p:spPr>
        <p:txBody>
          <a:bodyPr/>
          <a:lstStyle>
            <a:lvl1pPr>
              <a:defRPr/>
            </a:lvl1pPr>
          </a:lstStyle>
          <a:p>
            <a:pPr>
              <a:defRPr/>
            </a:pPr>
            <a:fld id="{9CDA3599-6D02-4AAA-A00C-11663DEB6B5A}" type="slidenum">
              <a:rPr lang="en-US" altLang="en-US"/>
              <a:pPr>
                <a:defRPr/>
              </a:pPr>
              <a:t>‹#›</a:t>
            </a:fld>
            <a:endParaRPr lang="en-US" altLang="en-US"/>
          </a:p>
        </p:txBody>
      </p:sp>
    </p:spTree>
    <p:extLst>
      <p:ext uri="{BB962C8B-B14F-4D97-AF65-F5344CB8AC3E}">
        <p14:creationId xmlns:p14="http://schemas.microsoft.com/office/powerpoint/2010/main" val="3125263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57300"/>
            <a:ext cx="40386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7300"/>
            <a:ext cx="40386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AD5014-D403-4AFC-AA9A-A2C3717D02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00208D6-752D-4597-BD05-00D4BBCF0A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4709493-916B-43AC-9131-A620DB528701}"/>
              </a:ext>
            </a:extLst>
          </p:cNvPr>
          <p:cNvSpPr>
            <a:spLocks noGrp="1" noChangeArrowheads="1"/>
          </p:cNvSpPr>
          <p:nvPr>
            <p:ph type="sldNum" sz="quarter" idx="12"/>
          </p:nvPr>
        </p:nvSpPr>
        <p:spPr>
          <a:ln/>
        </p:spPr>
        <p:txBody>
          <a:bodyPr/>
          <a:lstStyle>
            <a:lvl1pPr>
              <a:defRPr/>
            </a:lvl1pPr>
          </a:lstStyle>
          <a:p>
            <a:pPr>
              <a:defRPr/>
            </a:pPr>
            <a:fld id="{522C8F1F-6C68-4A88-ABF3-CC2D9445EF2E}" type="slidenum">
              <a:rPr lang="en-US" altLang="en-US"/>
              <a:pPr>
                <a:defRPr/>
              </a:pPr>
              <a:t>‹#›</a:t>
            </a:fld>
            <a:endParaRPr lang="en-US" altLang="en-US"/>
          </a:p>
        </p:txBody>
      </p:sp>
    </p:spTree>
    <p:extLst>
      <p:ext uri="{BB962C8B-B14F-4D97-AF65-F5344CB8AC3E}">
        <p14:creationId xmlns:p14="http://schemas.microsoft.com/office/powerpoint/2010/main" val="1009897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45B8B6-58E0-4964-989E-F0BC229E97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C091B43-270C-4B3D-9983-CC214B24BC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EBA92F6-CF2B-4FFE-A348-9EFA836FB32A}"/>
              </a:ext>
            </a:extLst>
          </p:cNvPr>
          <p:cNvSpPr>
            <a:spLocks noGrp="1" noChangeArrowheads="1"/>
          </p:cNvSpPr>
          <p:nvPr>
            <p:ph type="sldNum" sz="quarter" idx="12"/>
          </p:nvPr>
        </p:nvSpPr>
        <p:spPr>
          <a:ln/>
        </p:spPr>
        <p:txBody>
          <a:bodyPr/>
          <a:lstStyle>
            <a:lvl1pPr>
              <a:defRPr/>
            </a:lvl1pPr>
          </a:lstStyle>
          <a:p>
            <a:pPr>
              <a:defRPr/>
            </a:pPr>
            <a:fld id="{3AFEC771-635B-4D8E-98AB-DC042B93D081}" type="slidenum">
              <a:rPr lang="en-US" altLang="en-US"/>
              <a:pPr>
                <a:defRPr/>
              </a:pPr>
              <a:t>‹#›</a:t>
            </a:fld>
            <a:endParaRPr lang="en-US" altLang="en-US"/>
          </a:p>
        </p:txBody>
      </p:sp>
    </p:spTree>
    <p:extLst>
      <p:ext uri="{BB962C8B-B14F-4D97-AF65-F5344CB8AC3E}">
        <p14:creationId xmlns:p14="http://schemas.microsoft.com/office/powerpoint/2010/main" val="2428154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5D735B-709F-4390-9FC1-9916286E40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2F29705-0078-4965-9C46-6194223F13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F741723-4E1F-48D1-89D9-C20E4AB8F6B1}"/>
              </a:ext>
            </a:extLst>
          </p:cNvPr>
          <p:cNvSpPr>
            <a:spLocks noGrp="1" noChangeArrowheads="1"/>
          </p:cNvSpPr>
          <p:nvPr>
            <p:ph type="sldNum" sz="quarter" idx="12"/>
          </p:nvPr>
        </p:nvSpPr>
        <p:spPr>
          <a:ln/>
        </p:spPr>
        <p:txBody>
          <a:bodyPr/>
          <a:lstStyle>
            <a:lvl1pPr>
              <a:defRPr/>
            </a:lvl1pPr>
          </a:lstStyle>
          <a:p>
            <a:pPr>
              <a:defRPr/>
            </a:pPr>
            <a:fld id="{7726760B-308C-44C7-BB0F-F242332159BC}" type="slidenum">
              <a:rPr lang="en-US" altLang="en-US"/>
              <a:pPr>
                <a:defRPr/>
              </a:pPr>
              <a:t>‹#›</a:t>
            </a:fld>
            <a:endParaRPr lang="en-US" altLang="en-US"/>
          </a:p>
        </p:txBody>
      </p:sp>
    </p:spTree>
    <p:extLst>
      <p:ext uri="{BB962C8B-B14F-4D97-AF65-F5344CB8AC3E}">
        <p14:creationId xmlns:p14="http://schemas.microsoft.com/office/powerpoint/2010/main" val="111163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Author - Red">
    <p:bg>
      <p:bgPr>
        <a:solidFill>
          <a:srgbClr val="EA2839"/>
        </a:solidFill>
        <a:effectLst/>
      </p:bgPr>
    </p:bg>
    <p:spTree>
      <p:nvGrpSpPr>
        <p:cNvPr id="1" name=""/>
        <p:cNvGrpSpPr/>
        <p:nvPr/>
      </p:nvGrpSpPr>
      <p:grpSpPr>
        <a:xfrm>
          <a:off x="0" y="0"/>
          <a:ext cx="0" cy="0"/>
          <a:chOff x="0" y="0"/>
          <a:chExt cx="0" cy="0"/>
        </a:xfrm>
      </p:grpSpPr>
      <p:grpSp>
        <p:nvGrpSpPr>
          <p:cNvPr id="14" name="Group 13"/>
          <p:cNvGrpSpPr/>
          <p:nvPr userDrawn="1"/>
        </p:nvGrpSpPr>
        <p:grpSpPr bwMode="hidden">
          <a:xfrm>
            <a:off x="5429250" y="2599860"/>
            <a:ext cx="4114800" cy="2794331"/>
            <a:chOff x="7239000" y="3466479"/>
            <a:chExt cx="5486400" cy="3725775"/>
          </a:xfrm>
        </p:grpSpPr>
        <p:sp>
          <p:nvSpPr>
            <p:cNvPr id="12" name="Freeform 5"/>
            <p:cNvSpPr>
              <a:spLocks/>
            </p:cNvSpPr>
            <p:nvPr userDrawn="1"/>
          </p:nvSpPr>
          <p:spPr bwMode="hidden">
            <a:xfrm>
              <a:off x="7239000" y="3466479"/>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13" name="Freeform 6"/>
            <p:cNvSpPr>
              <a:spLocks/>
            </p:cNvSpPr>
            <p:nvPr userDrawn="1"/>
          </p:nvSpPr>
          <p:spPr bwMode="hidden">
            <a:xfrm>
              <a:off x="8855190" y="4337303"/>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1350"/>
            </a:p>
          </p:txBody>
        </p:sp>
      </p:grpSp>
      <p:sp>
        <p:nvSpPr>
          <p:cNvPr id="11" name="AutoShape 3"/>
          <p:cNvSpPr>
            <a:spLocks noChangeAspect="1" noChangeArrowheads="1" noTextEdit="1"/>
          </p:cNvSpPr>
          <p:nvPr userDrawn="1"/>
        </p:nvSpPr>
        <p:spPr bwMode="auto">
          <a:xfrm>
            <a:off x="5430832" y="2599859"/>
            <a:ext cx="4113218" cy="27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2" name="Title 1"/>
          <p:cNvSpPr>
            <a:spLocks noGrp="1"/>
          </p:cNvSpPr>
          <p:nvPr>
            <p:ph type="ctrTitle" hasCustomPrompt="1"/>
          </p:nvPr>
        </p:nvSpPr>
        <p:spPr>
          <a:xfrm>
            <a:off x="628650" y="1769166"/>
            <a:ext cx="6000750" cy="2067339"/>
          </a:xfrm>
        </p:spPr>
        <p:txBody>
          <a:bodyPr anchor="b">
            <a:normAutofit/>
          </a:bodyPr>
          <a:lstStyle>
            <a:lvl1pPr algn="l">
              <a:defRPr sz="3600" cap="all" baseline="0">
                <a:solidFill>
                  <a:schemeClr val="bg1"/>
                </a:solidFill>
                <a:latin typeface="+mj-lt"/>
              </a:defRPr>
            </a:lvl1pPr>
          </a:lstStyle>
          <a:p>
            <a:r>
              <a:rPr lang="en-US"/>
              <a:t>CLICK TO EDIT MASTER TITLE STYLE</a:t>
            </a:r>
          </a:p>
        </p:txBody>
      </p:sp>
      <p:sp>
        <p:nvSpPr>
          <p:cNvPr id="5" name="Text Placeholder 4"/>
          <p:cNvSpPr>
            <a:spLocks noGrp="1"/>
          </p:cNvSpPr>
          <p:nvPr>
            <p:ph type="body" sz="quarter" idx="13" hasCustomPrompt="1"/>
          </p:nvPr>
        </p:nvSpPr>
        <p:spPr>
          <a:xfrm>
            <a:off x="627512" y="3997025"/>
            <a:ext cx="6013881" cy="670174"/>
          </a:xfrm>
        </p:spPr>
        <p:txBody>
          <a:bodyPr>
            <a:normAutofit/>
          </a:bodyPr>
          <a:lstStyle>
            <a:lvl1pPr marL="0" indent="0">
              <a:buNone/>
              <a:defRPr sz="1800">
                <a:solidFill>
                  <a:schemeClr val="bg1"/>
                </a:solidFill>
              </a:defRPr>
            </a:lvl1pPr>
          </a:lstStyle>
          <a:p>
            <a:pPr lvl="0"/>
            <a:r>
              <a:rPr lang="en-US"/>
              <a:t>Author(s) / Center affiliation / etc.</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055" y="464645"/>
            <a:ext cx="1945232" cy="575947"/>
          </a:xfrm>
          <a:prstGeom prst="rect">
            <a:avLst/>
          </a:prstGeom>
        </p:spPr>
      </p:pic>
    </p:spTree>
    <p:extLst>
      <p:ext uri="{BB962C8B-B14F-4D97-AF65-F5344CB8AC3E}">
        <p14:creationId xmlns:p14="http://schemas.microsoft.com/office/powerpoint/2010/main" val="2541581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46E2AF-281F-4FD6-B7BF-34C40803CB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292BDCF-4225-4A01-A430-E9FCF721BB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A144A19-C646-45F1-8C61-99450E351978}"/>
              </a:ext>
            </a:extLst>
          </p:cNvPr>
          <p:cNvSpPr>
            <a:spLocks noGrp="1" noChangeArrowheads="1"/>
          </p:cNvSpPr>
          <p:nvPr>
            <p:ph type="sldNum" sz="quarter" idx="12"/>
          </p:nvPr>
        </p:nvSpPr>
        <p:spPr>
          <a:ln/>
        </p:spPr>
        <p:txBody>
          <a:bodyPr/>
          <a:lstStyle>
            <a:lvl1pPr>
              <a:defRPr/>
            </a:lvl1pPr>
          </a:lstStyle>
          <a:p>
            <a:pPr>
              <a:defRPr/>
            </a:pPr>
            <a:fld id="{4C74A9E3-DA2C-4B50-B28A-E55D3B6F16EB}" type="slidenum">
              <a:rPr lang="en-US" altLang="en-US"/>
              <a:pPr>
                <a:defRPr/>
              </a:pPr>
              <a:t>‹#›</a:t>
            </a:fld>
            <a:endParaRPr lang="en-US" altLang="en-US"/>
          </a:p>
        </p:txBody>
      </p:sp>
    </p:spTree>
    <p:extLst>
      <p:ext uri="{BB962C8B-B14F-4D97-AF65-F5344CB8AC3E}">
        <p14:creationId xmlns:p14="http://schemas.microsoft.com/office/powerpoint/2010/main" val="4162609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8224DB6-983E-4E0D-A0F9-9C7D0DFC1F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1203F73-A0D8-4210-B2AF-FA1679BC58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8BE73BB-AC82-427A-8688-056A1FB9BAD8}"/>
              </a:ext>
            </a:extLst>
          </p:cNvPr>
          <p:cNvSpPr>
            <a:spLocks noGrp="1" noChangeArrowheads="1"/>
          </p:cNvSpPr>
          <p:nvPr>
            <p:ph type="sldNum" sz="quarter" idx="12"/>
          </p:nvPr>
        </p:nvSpPr>
        <p:spPr>
          <a:ln/>
        </p:spPr>
        <p:txBody>
          <a:bodyPr/>
          <a:lstStyle>
            <a:lvl1pPr>
              <a:defRPr/>
            </a:lvl1pPr>
          </a:lstStyle>
          <a:p>
            <a:pPr>
              <a:defRPr/>
            </a:pPr>
            <a:fld id="{76637489-D7EE-4006-80DD-E96090716403}" type="slidenum">
              <a:rPr lang="en-US" altLang="en-US"/>
              <a:pPr>
                <a:defRPr/>
              </a:pPr>
              <a:t>‹#›</a:t>
            </a:fld>
            <a:endParaRPr lang="en-US" altLang="en-US"/>
          </a:p>
        </p:txBody>
      </p:sp>
    </p:spTree>
    <p:extLst>
      <p:ext uri="{BB962C8B-B14F-4D97-AF65-F5344CB8AC3E}">
        <p14:creationId xmlns:p14="http://schemas.microsoft.com/office/powerpoint/2010/main" val="3736077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0A9836F2-ED33-4DAC-AF4D-A44C6C3FD4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3B5A93E-218C-47A4-B50A-103E9EC838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E14F8C8-AB64-4791-9F8D-9B9C8BB2CE56}"/>
              </a:ext>
            </a:extLst>
          </p:cNvPr>
          <p:cNvSpPr>
            <a:spLocks noGrp="1" noChangeArrowheads="1"/>
          </p:cNvSpPr>
          <p:nvPr>
            <p:ph type="sldNum" sz="quarter" idx="12"/>
          </p:nvPr>
        </p:nvSpPr>
        <p:spPr>
          <a:ln/>
        </p:spPr>
        <p:txBody>
          <a:bodyPr/>
          <a:lstStyle>
            <a:lvl1pPr>
              <a:defRPr/>
            </a:lvl1pPr>
          </a:lstStyle>
          <a:p>
            <a:pPr>
              <a:defRPr/>
            </a:pPr>
            <a:fld id="{3AFAD5F9-BC08-4180-B7C9-387D3C9A76CC}" type="slidenum">
              <a:rPr lang="en-US" altLang="en-US"/>
              <a:pPr>
                <a:defRPr/>
              </a:pPr>
              <a:t>‹#›</a:t>
            </a:fld>
            <a:endParaRPr lang="en-US" altLang="en-US"/>
          </a:p>
        </p:txBody>
      </p:sp>
    </p:spTree>
    <p:extLst>
      <p:ext uri="{BB962C8B-B14F-4D97-AF65-F5344CB8AC3E}">
        <p14:creationId xmlns:p14="http://schemas.microsoft.com/office/powerpoint/2010/main" val="3188348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6C627A-4C10-4F72-BA3B-823DD5B837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6B9FE02-3443-4302-B96F-F93E5E055F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148C3F0-FB42-465A-8EDD-3C84D014B1EB}"/>
              </a:ext>
            </a:extLst>
          </p:cNvPr>
          <p:cNvSpPr>
            <a:spLocks noGrp="1" noChangeArrowheads="1"/>
          </p:cNvSpPr>
          <p:nvPr>
            <p:ph type="sldNum" sz="quarter" idx="12"/>
          </p:nvPr>
        </p:nvSpPr>
        <p:spPr>
          <a:ln/>
        </p:spPr>
        <p:txBody>
          <a:bodyPr/>
          <a:lstStyle>
            <a:lvl1pPr>
              <a:defRPr/>
            </a:lvl1pPr>
          </a:lstStyle>
          <a:p>
            <a:pPr>
              <a:defRPr/>
            </a:pPr>
            <a:fld id="{B35C4B1E-5771-43AE-8657-F1B397CFA158}" type="slidenum">
              <a:rPr lang="en-US" altLang="en-US"/>
              <a:pPr>
                <a:defRPr/>
              </a:pPr>
              <a:t>‹#›</a:t>
            </a:fld>
            <a:endParaRPr lang="en-US" altLang="en-US"/>
          </a:p>
        </p:txBody>
      </p:sp>
    </p:spTree>
    <p:extLst>
      <p:ext uri="{BB962C8B-B14F-4D97-AF65-F5344CB8AC3E}">
        <p14:creationId xmlns:p14="http://schemas.microsoft.com/office/powerpoint/2010/main" val="92174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25529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4255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68ECA5-52AE-40EC-A0E4-7BBB9D701B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543839-547B-457A-9C77-5B0CABA14B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616706C-432F-47BC-B05D-19FDA009A8AE}"/>
              </a:ext>
            </a:extLst>
          </p:cNvPr>
          <p:cNvSpPr>
            <a:spLocks noGrp="1" noChangeArrowheads="1"/>
          </p:cNvSpPr>
          <p:nvPr>
            <p:ph type="sldNum" sz="quarter" idx="12"/>
          </p:nvPr>
        </p:nvSpPr>
        <p:spPr>
          <a:ln/>
        </p:spPr>
        <p:txBody>
          <a:bodyPr/>
          <a:lstStyle>
            <a:lvl1pPr>
              <a:defRPr/>
            </a:lvl1pPr>
          </a:lstStyle>
          <a:p>
            <a:pPr>
              <a:defRPr/>
            </a:pPr>
            <a:fld id="{7C92A434-4243-43AF-9D8F-35FE0CF4BA59}" type="slidenum">
              <a:rPr lang="en-US" altLang="en-US"/>
              <a:pPr>
                <a:defRPr/>
              </a:pPr>
              <a:t>‹#›</a:t>
            </a:fld>
            <a:endParaRPr lang="en-US" altLang="en-US"/>
          </a:p>
        </p:txBody>
      </p:sp>
    </p:spTree>
    <p:extLst>
      <p:ext uri="{BB962C8B-B14F-4D97-AF65-F5344CB8AC3E}">
        <p14:creationId xmlns:p14="http://schemas.microsoft.com/office/powerpoint/2010/main" val="2068239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BB972F5-F783-4D4F-8D07-57242B220C6C}"/>
              </a:ext>
            </a:extLst>
          </p:cNvPr>
          <p:cNvSpPr>
            <a:spLocks noChangeArrowheads="1"/>
          </p:cNvSpPr>
          <p:nvPr/>
        </p:nvSpPr>
        <p:spPr bwMode="auto">
          <a:xfrm>
            <a:off x="381000" y="742950"/>
            <a:ext cx="76200" cy="3829050"/>
          </a:xfrm>
          <a:prstGeom prst="rect">
            <a:avLst/>
          </a:prstGeom>
          <a:solidFill>
            <a:srgbClr val="0923A3"/>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5" name="Rectangle 8">
            <a:extLst>
              <a:ext uri="{FF2B5EF4-FFF2-40B4-BE49-F238E27FC236}">
                <a16:creationId xmlns:a16="http://schemas.microsoft.com/office/drawing/2014/main" id="{04A48504-6BE2-4D71-B141-2F50632A930B}"/>
              </a:ext>
            </a:extLst>
          </p:cNvPr>
          <p:cNvSpPr>
            <a:spLocks noChangeArrowheads="1"/>
          </p:cNvSpPr>
          <p:nvPr/>
        </p:nvSpPr>
        <p:spPr bwMode="auto">
          <a:xfrm flipV="1">
            <a:off x="8312150" y="228600"/>
            <a:ext cx="457200" cy="342900"/>
          </a:xfrm>
          <a:prstGeom prst="rect">
            <a:avLst/>
          </a:prstGeom>
          <a:solidFill>
            <a:srgbClr val="CC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6" name="Rectangle 9">
            <a:extLst>
              <a:ext uri="{FF2B5EF4-FFF2-40B4-BE49-F238E27FC236}">
                <a16:creationId xmlns:a16="http://schemas.microsoft.com/office/drawing/2014/main" id="{14E9D84E-70D7-4BA3-B908-FC49352047AE}"/>
              </a:ext>
            </a:extLst>
          </p:cNvPr>
          <p:cNvSpPr>
            <a:spLocks noChangeArrowheads="1"/>
          </p:cNvSpPr>
          <p:nvPr/>
        </p:nvSpPr>
        <p:spPr bwMode="auto">
          <a:xfrm flipV="1">
            <a:off x="381000" y="228600"/>
            <a:ext cx="7943850" cy="342900"/>
          </a:xfrm>
          <a:prstGeom prst="rect">
            <a:avLst/>
          </a:prstGeom>
          <a:solidFill>
            <a:srgbClr val="0923A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7" name="Rectangle 10">
            <a:extLst>
              <a:ext uri="{FF2B5EF4-FFF2-40B4-BE49-F238E27FC236}">
                <a16:creationId xmlns:a16="http://schemas.microsoft.com/office/drawing/2014/main" id="{8D749D9B-CEAF-4151-9451-9E0F4B28AE35}"/>
              </a:ext>
            </a:extLst>
          </p:cNvPr>
          <p:cNvSpPr>
            <a:spLocks noChangeArrowheads="1"/>
          </p:cNvSpPr>
          <p:nvPr/>
        </p:nvSpPr>
        <p:spPr bwMode="auto">
          <a:xfrm flipV="1">
            <a:off x="381000" y="571500"/>
            <a:ext cx="7943850" cy="171450"/>
          </a:xfrm>
          <a:prstGeom prst="rect">
            <a:avLst/>
          </a:prstGeom>
          <a:solidFill>
            <a:srgbClr val="CC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8" name="Rectangle 11">
            <a:extLst>
              <a:ext uri="{FF2B5EF4-FFF2-40B4-BE49-F238E27FC236}">
                <a16:creationId xmlns:a16="http://schemas.microsoft.com/office/drawing/2014/main" id="{7BE6E745-4ECB-4B75-AF8F-3FA0AAE6AE50}"/>
              </a:ext>
            </a:extLst>
          </p:cNvPr>
          <p:cNvSpPr>
            <a:spLocks noChangeArrowheads="1"/>
          </p:cNvSpPr>
          <p:nvPr/>
        </p:nvSpPr>
        <p:spPr bwMode="auto">
          <a:xfrm flipV="1">
            <a:off x="8321676" y="571500"/>
            <a:ext cx="447675" cy="171450"/>
          </a:xfrm>
          <a:prstGeom prst="rect">
            <a:avLst/>
          </a:prstGeom>
          <a:solidFill>
            <a:srgbClr val="0923A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9" name="Rectangle 12">
            <a:extLst>
              <a:ext uri="{FF2B5EF4-FFF2-40B4-BE49-F238E27FC236}">
                <a16:creationId xmlns:a16="http://schemas.microsoft.com/office/drawing/2014/main" id="{ABE51898-1065-4669-AEAE-B4A62105AF8A}"/>
              </a:ext>
            </a:extLst>
          </p:cNvPr>
          <p:cNvSpPr>
            <a:spLocks noChangeArrowheads="1"/>
          </p:cNvSpPr>
          <p:nvPr/>
        </p:nvSpPr>
        <p:spPr bwMode="auto">
          <a:xfrm>
            <a:off x="381001" y="228600"/>
            <a:ext cx="8391525" cy="4343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10" name="Rectangle 13">
            <a:extLst>
              <a:ext uri="{FF2B5EF4-FFF2-40B4-BE49-F238E27FC236}">
                <a16:creationId xmlns:a16="http://schemas.microsoft.com/office/drawing/2014/main" id="{7520F6FC-6B5E-4E0F-BBD9-7222E7E6E417}"/>
              </a:ext>
            </a:extLst>
          </p:cNvPr>
          <p:cNvSpPr>
            <a:spLocks noChangeArrowheads="1"/>
          </p:cNvSpPr>
          <p:nvPr/>
        </p:nvSpPr>
        <p:spPr bwMode="auto">
          <a:xfrm>
            <a:off x="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350">
              <a:ea typeface="+mn-ea"/>
            </a:endParaRPr>
          </a:p>
        </p:txBody>
      </p:sp>
      <p:graphicFrame>
        <p:nvGraphicFramePr>
          <p:cNvPr id="11" name="Group 14">
            <a:extLst>
              <a:ext uri="{FF2B5EF4-FFF2-40B4-BE49-F238E27FC236}">
                <a16:creationId xmlns:a16="http://schemas.microsoft.com/office/drawing/2014/main" id="{DC7D3B39-6CF3-4E8D-AD26-A8B96D8E2089}"/>
              </a:ext>
            </a:extLst>
          </p:cNvPr>
          <p:cNvGraphicFramePr>
            <a:graphicFrameLocks noGrp="1"/>
          </p:cNvGraphicFramePr>
          <p:nvPr/>
        </p:nvGraphicFramePr>
        <p:xfrm>
          <a:off x="1828801" y="857250"/>
          <a:ext cx="2811463" cy="281466"/>
        </p:xfrm>
        <a:graphic>
          <a:graphicData uri="http://schemas.openxmlformats.org/drawingml/2006/table">
            <a:tbl>
              <a:tblPr/>
              <a:tblGrid>
                <a:gridCol w="2811463">
                  <a:extLst>
                    <a:ext uri="{9D8B030D-6E8A-4147-A177-3AD203B41FA5}">
                      <a16:colId xmlns:a16="http://schemas.microsoft.com/office/drawing/2014/main" val="20000"/>
                    </a:ext>
                  </a:extLst>
                </a:gridCol>
              </a:tblGrid>
              <a:tr h="273846">
                <a:tc>
                  <a:txBody>
                    <a:bodyPr/>
                    <a:lstStyle>
                      <a:lvl1pPr>
                        <a:spcBef>
                          <a:spcPct val="20000"/>
                        </a:spcBef>
                        <a:buClr>
                          <a:srgbClr val="CC3300"/>
                        </a:buClr>
                        <a:buSzPct val="70000"/>
                        <a:buFont typeface="Wingdings" pitchFamily="2" charset="2"/>
                        <a:defRPr sz="2800">
                          <a:solidFill>
                            <a:schemeClr val="tx1"/>
                          </a:solidFill>
                          <a:latin typeface="Times New Roman" pitchFamily="18" charset="0"/>
                        </a:defRPr>
                      </a:lvl1pPr>
                      <a:lvl2pPr marL="471488">
                        <a:spcBef>
                          <a:spcPct val="20000"/>
                        </a:spcBef>
                        <a:buClr>
                          <a:srgbClr val="000099"/>
                        </a:buClr>
                        <a:buSzPct val="75000"/>
                        <a:buFont typeface="Wingdings" pitchFamily="2" charset="2"/>
                        <a:defRPr sz="2400">
                          <a:solidFill>
                            <a:schemeClr val="tx1"/>
                          </a:solidFill>
                          <a:latin typeface="Times New Roman" pitchFamily="18" charset="0"/>
                        </a:defRPr>
                      </a:lvl2pPr>
                      <a:lvl3pPr marL="909638">
                        <a:spcBef>
                          <a:spcPct val="20000"/>
                        </a:spcBef>
                        <a:buClr>
                          <a:srgbClr val="CC3300"/>
                        </a:buClr>
                        <a:buSzPct val="65000"/>
                        <a:buFont typeface="Wingdings" pitchFamily="2" charset="2"/>
                        <a:defRPr sz="2000">
                          <a:solidFill>
                            <a:schemeClr val="tx1"/>
                          </a:solidFill>
                          <a:latin typeface="Times New Roman" pitchFamily="18" charset="0"/>
                        </a:defRPr>
                      </a:lvl3pPr>
                      <a:lvl4pPr marL="1389063">
                        <a:spcBef>
                          <a:spcPct val="20000"/>
                        </a:spcBef>
                        <a:buClr>
                          <a:srgbClr val="000099"/>
                        </a:buClr>
                        <a:buSzPct val="75000"/>
                        <a:buFont typeface="Wingdings" pitchFamily="2" charset="2"/>
                        <a:defRPr>
                          <a:solidFill>
                            <a:schemeClr val="tx1"/>
                          </a:solidFill>
                          <a:latin typeface="Times New Roman" pitchFamily="18" charset="0"/>
                        </a:defRPr>
                      </a:lvl4pPr>
                      <a:lvl5pPr>
                        <a:spcBef>
                          <a:spcPct val="20000"/>
                        </a:spcBef>
                        <a:buClr>
                          <a:srgbClr val="CC3300"/>
                        </a:buClr>
                        <a:buSzPct val="50000"/>
                        <a:buFont typeface="Wingdings" pitchFamily="2" charset="2"/>
                        <a:defRPr>
                          <a:solidFill>
                            <a:schemeClr val="tx1"/>
                          </a:solidFill>
                          <a:latin typeface="Times New Roman" pitchFamily="18" charset="0"/>
                        </a:defRPr>
                      </a:lvl5pPr>
                      <a:lvl6pPr fontAlgn="base">
                        <a:spcBef>
                          <a:spcPct val="20000"/>
                        </a:spcBef>
                        <a:spcAft>
                          <a:spcPct val="0"/>
                        </a:spcAft>
                        <a:buClr>
                          <a:srgbClr val="CC3300"/>
                        </a:buClr>
                        <a:buSzPct val="50000"/>
                        <a:buFont typeface="Wingdings" pitchFamily="2" charset="2"/>
                        <a:defRPr>
                          <a:solidFill>
                            <a:schemeClr val="tx1"/>
                          </a:solidFill>
                          <a:latin typeface="Times New Roman" pitchFamily="18" charset="0"/>
                        </a:defRPr>
                      </a:lvl6pPr>
                      <a:lvl7pPr fontAlgn="base">
                        <a:spcBef>
                          <a:spcPct val="20000"/>
                        </a:spcBef>
                        <a:spcAft>
                          <a:spcPct val="0"/>
                        </a:spcAft>
                        <a:buClr>
                          <a:srgbClr val="CC3300"/>
                        </a:buClr>
                        <a:buSzPct val="50000"/>
                        <a:buFont typeface="Wingdings" pitchFamily="2" charset="2"/>
                        <a:defRPr>
                          <a:solidFill>
                            <a:schemeClr val="tx1"/>
                          </a:solidFill>
                          <a:latin typeface="Times New Roman" pitchFamily="18" charset="0"/>
                        </a:defRPr>
                      </a:lvl7pPr>
                      <a:lvl8pPr fontAlgn="base">
                        <a:spcBef>
                          <a:spcPct val="20000"/>
                        </a:spcBef>
                        <a:spcAft>
                          <a:spcPct val="0"/>
                        </a:spcAft>
                        <a:buClr>
                          <a:srgbClr val="CC3300"/>
                        </a:buClr>
                        <a:buSzPct val="50000"/>
                        <a:buFont typeface="Wingdings" pitchFamily="2" charset="2"/>
                        <a:defRPr>
                          <a:solidFill>
                            <a:schemeClr val="tx1"/>
                          </a:solidFill>
                          <a:latin typeface="Times New Roman" pitchFamily="18" charset="0"/>
                        </a:defRPr>
                      </a:lvl8pPr>
                      <a:lvl9pPr fontAlgn="base">
                        <a:spcBef>
                          <a:spcPct val="20000"/>
                        </a:spcBef>
                        <a:spcAft>
                          <a:spcPct val="0"/>
                        </a:spcAft>
                        <a:buClr>
                          <a:srgbClr val="CC3300"/>
                        </a:buClr>
                        <a:buSzPct val="50000"/>
                        <a:buFont typeface="Wingdings" pitchFamily="2" charset="2"/>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charset="0"/>
                      </a:endParaRPr>
                    </a:p>
                  </a:txBody>
                  <a:tcPr marT="34053" marB="3405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12" name="Group 20">
            <a:extLst>
              <a:ext uri="{FF2B5EF4-FFF2-40B4-BE49-F238E27FC236}">
                <a16:creationId xmlns:a16="http://schemas.microsoft.com/office/drawing/2014/main" id="{6763971A-831E-4B58-9958-81775BE15E8E}"/>
              </a:ext>
            </a:extLst>
          </p:cNvPr>
          <p:cNvGrpSpPr>
            <a:grpSpLocks/>
          </p:cNvGrpSpPr>
          <p:nvPr/>
        </p:nvGrpSpPr>
        <p:grpSpPr bwMode="auto">
          <a:xfrm>
            <a:off x="457200" y="2514600"/>
            <a:ext cx="8305800" cy="57150"/>
            <a:chOff x="192" y="192"/>
            <a:chExt cx="5280" cy="48"/>
          </a:xfrm>
        </p:grpSpPr>
        <p:sp>
          <p:nvSpPr>
            <p:cNvPr id="13" name="Line 21">
              <a:extLst>
                <a:ext uri="{FF2B5EF4-FFF2-40B4-BE49-F238E27FC236}">
                  <a16:creationId xmlns:a16="http://schemas.microsoft.com/office/drawing/2014/main" id="{A9027B1C-D3EA-4E2B-AAA0-38A6BB336E89}"/>
                </a:ext>
              </a:extLst>
            </p:cNvPr>
            <p:cNvSpPr>
              <a:spLocks noChangeShapeType="1"/>
            </p:cNvSpPr>
            <p:nvPr userDrawn="1"/>
          </p:nvSpPr>
          <p:spPr bwMode="auto">
            <a:xfrm>
              <a:off x="192" y="240"/>
              <a:ext cx="432" cy="0"/>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 name="Line 22">
              <a:extLst>
                <a:ext uri="{FF2B5EF4-FFF2-40B4-BE49-F238E27FC236}">
                  <a16:creationId xmlns:a16="http://schemas.microsoft.com/office/drawing/2014/main" id="{B52542EB-D366-466D-8249-6692DEB46C8F}"/>
                </a:ext>
              </a:extLst>
            </p:cNvPr>
            <p:cNvSpPr>
              <a:spLocks noChangeShapeType="1"/>
            </p:cNvSpPr>
            <p:nvPr userDrawn="1"/>
          </p:nvSpPr>
          <p:spPr bwMode="auto">
            <a:xfrm flipV="1">
              <a:off x="624" y="192"/>
              <a:ext cx="48" cy="48"/>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5" name="Line 23">
              <a:extLst>
                <a:ext uri="{FF2B5EF4-FFF2-40B4-BE49-F238E27FC236}">
                  <a16:creationId xmlns:a16="http://schemas.microsoft.com/office/drawing/2014/main" id="{42FC7A08-836A-43AD-846E-33F41E115FCF}"/>
                </a:ext>
              </a:extLst>
            </p:cNvPr>
            <p:cNvSpPr>
              <a:spLocks noChangeShapeType="1"/>
            </p:cNvSpPr>
            <p:nvPr userDrawn="1"/>
          </p:nvSpPr>
          <p:spPr bwMode="auto">
            <a:xfrm>
              <a:off x="672" y="192"/>
              <a:ext cx="45" cy="48"/>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6" name="Line 24">
              <a:extLst>
                <a:ext uri="{FF2B5EF4-FFF2-40B4-BE49-F238E27FC236}">
                  <a16:creationId xmlns:a16="http://schemas.microsoft.com/office/drawing/2014/main" id="{0481A812-B735-423A-A7F1-7952943F16CD}"/>
                </a:ext>
              </a:extLst>
            </p:cNvPr>
            <p:cNvSpPr>
              <a:spLocks noChangeShapeType="1"/>
            </p:cNvSpPr>
            <p:nvPr userDrawn="1"/>
          </p:nvSpPr>
          <p:spPr bwMode="auto">
            <a:xfrm>
              <a:off x="720" y="240"/>
              <a:ext cx="4752" cy="0"/>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grpSp>
      <p:sp>
        <p:nvSpPr>
          <p:cNvPr id="17411" name="Rectangle 3"/>
          <p:cNvSpPr>
            <a:spLocks noGrp="1" noChangeArrowheads="1"/>
          </p:cNvSpPr>
          <p:nvPr>
            <p:ph type="ctrTitle"/>
          </p:nvPr>
        </p:nvSpPr>
        <p:spPr>
          <a:xfrm>
            <a:off x="762000" y="914400"/>
            <a:ext cx="7696200" cy="1543050"/>
          </a:xfrm>
        </p:spPr>
        <p:txBody>
          <a:bodyPr/>
          <a:lstStyle>
            <a:lvl1pPr>
              <a:defRPr sz="4050"/>
            </a:lvl1pPr>
          </a:lstStyle>
          <a:p>
            <a:pPr lvl="0"/>
            <a:r>
              <a:rPr lang="en-US" altLang="en-US" noProof="0"/>
              <a:t>Click to edit Master title style</a:t>
            </a:r>
          </a:p>
        </p:txBody>
      </p:sp>
      <p:sp>
        <p:nvSpPr>
          <p:cNvPr id="17412" name="Rectangle 4"/>
          <p:cNvSpPr>
            <a:spLocks noGrp="1" noChangeArrowheads="1"/>
          </p:cNvSpPr>
          <p:nvPr>
            <p:ph type="subTitle" idx="1"/>
          </p:nvPr>
        </p:nvSpPr>
        <p:spPr>
          <a:xfrm>
            <a:off x="762000" y="2743200"/>
            <a:ext cx="7696200" cy="1543050"/>
          </a:xfrm>
        </p:spPr>
        <p:txBody>
          <a:bodyPr/>
          <a:lstStyle>
            <a:lvl1pPr marL="0" indent="0">
              <a:buFont typeface="Wingdings" pitchFamily="2" charset="2"/>
              <a:buNone/>
              <a:defRPr sz="2100">
                <a:latin typeface="Arial" charset="0"/>
              </a:defRPr>
            </a:lvl1pPr>
          </a:lstStyle>
          <a:p>
            <a:pPr lvl="0"/>
            <a:r>
              <a:rPr lang="en-US" altLang="en-US" noProof="0"/>
              <a:t>Click to edit Master subtitle style</a:t>
            </a:r>
          </a:p>
        </p:txBody>
      </p:sp>
      <p:sp>
        <p:nvSpPr>
          <p:cNvPr id="18" name="Rectangle 5">
            <a:extLst>
              <a:ext uri="{FF2B5EF4-FFF2-40B4-BE49-F238E27FC236}">
                <a16:creationId xmlns:a16="http://schemas.microsoft.com/office/drawing/2014/main" id="{86629CB7-F671-43AA-89D7-D131A0858519}"/>
              </a:ext>
            </a:extLst>
          </p:cNvPr>
          <p:cNvSpPr>
            <a:spLocks noGrp="1" noChangeArrowheads="1"/>
          </p:cNvSpPr>
          <p:nvPr>
            <p:ph type="dt" sz="half" idx="10"/>
          </p:nvPr>
        </p:nvSpPr>
        <p:spPr>
          <a:xfrm>
            <a:off x="457200" y="4686300"/>
            <a:ext cx="2133600" cy="342900"/>
          </a:xfrm>
        </p:spPr>
        <p:txBody>
          <a:bodyPr/>
          <a:lstStyle>
            <a:lvl1pPr>
              <a:defRPr/>
            </a:lvl1pPr>
          </a:lstStyle>
          <a:p>
            <a:pPr>
              <a:defRPr/>
            </a:pPr>
            <a:endParaRPr lang="en-US" altLang="en-US"/>
          </a:p>
        </p:txBody>
      </p:sp>
      <p:sp>
        <p:nvSpPr>
          <p:cNvPr id="19" name="Rectangle 6">
            <a:extLst>
              <a:ext uri="{FF2B5EF4-FFF2-40B4-BE49-F238E27FC236}">
                <a16:creationId xmlns:a16="http://schemas.microsoft.com/office/drawing/2014/main" id="{BFEFF01F-DF8C-4367-BC78-A0C41D982CB8}"/>
              </a:ext>
            </a:extLst>
          </p:cNvPr>
          <p:cNvSpPr>
            <a:spLocks noGrp="1" noChangeArrowheads="1"/>
          </p:cNvSpPr>
          <p:nvPr>
            <p:ph type="ftr" sz="quarter" idx="11"/>
          </p:nvPr>
        </p:nvSpPr>
        <p:spPr/>
        <p:txBody>
          <a:bodyPr/>
          <a:lstStyle>
            <a:lvl1pPr>
              <a:defRPr/>
            </a:lvl1pPr>
          </a:lstStyle>
          <a:p>
            <a:pPr>
              <a:defRPr/>
            </a:pPr>
            <a:endParaRPr lang="en-US" altLang="en-US" dirty="0"/>
          </a:p>
        </p:txBody>
      </p:sp>
      <p:sp>
        <p:nvSpPr>
          <p:cNvPr id="20" name="Rectangle 7">
            <a:extLst>
              <a:ext uri="{FF2B5EF4-FFF2-40B4-BE49-F238E27FC236}">
                <a16:creationId xmlns:a16="http://schemas.microsoft.com/office/drawing/2014/main" id="{04610171-2C4F-42EB-92EE-1BD54DB67988}"/>
              </a:ext>
            </a:extLst>
          </p:cNvPr>
          <p:cNvSpPr>
            <a:spLocks noGrp="1" noChangeArrowheads="1"/>
          </p:cNvSpPr>
          <p:nvPr>
            <p:ph type="sldNum" sz="quarter" idx="12"/>
          </p:nvPr>
        </p:nvSpPr>
        <p:spPr>
          <a:xfrm>
            <a:off x="6553200" y="4686300"/>
            <a:ext cx="2133600" cy="342900"/>
          </a:xfrm>
        </p:spPr>
        <p:txBody>
          <a:bodyPr/>
          <a:lstStyle>
            <a:lvl1pPr>
              <a:defRPr b="1"/>
            </a:lvl1pPr>
          </a:lstStyle>
          <a:p>
            <a:pPr>
              <a:defRPr/>
            </a:pPr>
            <a:fld id="{242DEF89-776D-44B5-B6AF-300002B8B259}" type="slidenum">
              <a:rPr lang="en-US" altLang="en-US"/>
              <a:pPr>
                <a:defRPr/>
              </a:pPr>
              <a:t>‹#›</a:t>
            </a:fld>
            <a:endParaRPr lang="en-US" altLang="en-US"/>
          </a:p>
        </p:txBody>
      </p:sp>
      <p:pic>
        <p:nvPicPr>
          <p:cNvPr id="21" name="Picture 20" descr="A picture containing clock&#10;&#10;Description automatically generated">
            <a:extLst>
              <a:ext uri="{FF2B5EF4-FFF2-40B4-BE49-F238E27FC236}">
                <a16:creationId xmlns:a16="http://schemas.microsoft.com/office/drawing/2014/main" id="{DF3F5F4E-F439-4F59-AD34-CF5CD95CF7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0" y="4637530"/>
            <a:ext cx="3048001" cy="505970"/>
          </a:xfrm>
          <a:prstGeom prst="rect">
            <a:avLst/>
          </a:prstGeom>
        </p:spPr>
      </p:pic>
    </p:spTree>
    <p:extLst>
      <p:ext uri="{BB962C8B-B14F-4D97-AF65-F5344CB8AC3E}">
        <p14:creationId xmlns:p14="http://schemas.microsoft.com/office/powerpoint/2010/main" val="2834508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1AA25E-72F9-4292-B374-5AB2F4069E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E4C202F-7B23-4FC9-A854-DBF8D1FCF9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C9ADB5B-6AAA-4B49-8432-A180CB98F010}"/>
              </a:ext>
            </a:extLst>
          </p:cNvPr>
          <p:cNvSpPr>
            <a:spLocks noGrp="1" noChangeArrowheads="1"/>
          </p:cNvSpPr>
          <p:nvPr>
            <p:ph type="sldNum" sz="quarter" idx="12"/>
          </p:nvPr>
        </p:nvSpPr>
        <p:spPr>
          <a:ln/>
        </p:spPr>
        <p:txBody>
          <a:bodyPr/>
          <a:lstStyle>
            <a:lvl1pPr>
              <a:defRPr/>
            </a:lvl1pPr>
          </a:lstStyle>
          <a:p>
            <a:pPr>
              <a:defRPr/>
            </a:pPr>
            <a:fld id="{BBEDC57A-28A1-4715-B39F-3FE9B4847DD1}" type="slidenum">
              <a:rPr lang="en-US" altLang="en-US"/>
              <a:pPr>
                <a:defRPr/>
              </a:pPr>
              <a:t>‹#›</a:t>
            </a:fld>
            <a:endParaRPr lang="en-US" altLang="en-US"/>
          </a:p>
        </p:txBody>
      </p:sp>
    </p:spTree>
    <p:extLst>
      <p:ext uri="{BB962C8B-B14F-4D97-AF65-F5344CB8AC3E}">
        <p14:creationId xmlns:p14="http://schemas.microsoft.com/office/powerpoint/2010/main" val="4055043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641EDB8B-5CA6-45FE-8C78-033C216970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8C4F1E2-0535-41F7-AE4F-32F71B7236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B9D6543-5337-43F9-922B-C1B8E990EBDF}"/>
              </a:ext>
            </a:extLst>
          </p:cNvPr>
          <p:cNvSpPr>
            <a:spLocks noGrp="1" noChangeArrowheads="1"/>
          </p:cNvSpPr>
          <p:nvPr>
            <p:ph type="sldNum" sz="quarter" idx="12"/>
          </p:nvPr>
        </p:nvSpPr>
        <p:spPr>
          <a:ln/>
        </p:spPr>
        <p:txBody>
          <a:bodyPr/>
          <a:lstStyle>
            <a:lvl1pPr>
              <a:defRPr/>
            </a:lvl1pPr>
          </a:lstStyle>
          <a:p>
            <a:pPr>
              <a:defRPr/>
            </a:pPr>
            <a:fld id="{9CDA3599-6D02-4AAA-A00C-11663DEB6B5A}" type="slidenum">
              <a:rPr lang="en-US" altLang="en-US"/>
              <a:pPr>
                <a:defRPr/>
              </a:pPr>
              <a:t>‹#›</a:t>
            </a:fld>
            <a:endParaRPr lang="en-US" altLang="en-US"/>
          </a:p>
        </p:txBody>
      </p:sp>
    </p:spTree>
    <p:extLst>
      <p:ext uri="{BB962C8B-B14F-4D97-AF65-F5344CB8AC3E}">
        <p14:creationId xmlns:p14="http://schemas.microsoft.com/office/powerpoint/2010/main" val="1000840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57300"/>
            <a:ext cx="40386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7300"/>
            <a:ext cx="40386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AD5014-D403-4AFC-AA9A-A2C3717D02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00208D6-752D-4597-BD05-00D4BBCF0A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4709493-916B-43AC-9131-A620DB528701}"/>
              </a:ext>
            </a:extLst>
          </p:cNvPr>
          <p:cNvSpPr>
            <a:spLocks noGrp="1" noChangeArrowheads="1"/>
          </p:cNvSpPr>
          <p:nvPr>
            <p:ph type="sldNum" sz="quarter" idx="12"/>
          </p:nvPr>
        </p:nvSpPr>
        <p:spPr>
          <a:ln/>
        </p:spPr>
        <p:txBody>
          <a:bodyPr/>
          <a:lstStyle>
            <a:lvl1pPr>
              <a:defRPr/>
            </a:lvl1pPr>
          </a:lstStyle>
          <a:p>
            <a:pPr>
              <a:defRPr/>
            </a:pPr>
            <a:fld id="{522C8F1F-6C68-4A88-ABF3-CC2D9445EF2E}" type="slidenum">
              <a:rPr lang="en-US" altLang="en-US"/>
              <a:pPr>
                <a:defRPr/>
              </a:pPr>
              <a:t>‹#›</a:t>
            </a:fld>
            <a:endParaRPr lang="en-US" altLang="en-US"/>
          </a:p>
        </p:txBody>
      </p:sp>
    </p:spTree>
    <p:extLst>
      <p:ext uri="{BB962C8B-B14F-4D97-AF65-F5344CB8AC3E}">
        <p14:creationId xmlns:p14="http://schemas.microsoft.com/office/powerpoint/2010/main" val="3612575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45B8B6-58E0-4964-989E-F0BC229E97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C091B43-270C-4B3D-9983-CC214B24BC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EBA92F6-CF2B-4FFE-A348-9EFA836FB32A}"/>
              </a:ext>
            </a:extLst>
          </p:cNvPr>
          <p:cNvSpPr>
            <a:spLocks noGrp="1" noChangeArrowheads="1"/>
          </p:cNvSpPr>
          <p:nvPr>
            <p:ph type="sldNum" sz="quarter" idx="12"/>
          </p:nvPr>
        </p:nvSpPr>
        <p:spPr>
          <a:ln/>
        </p:spPr>
        <p:txBody>
          <a:bodyPr/>
          <a:lstStyle>
            <a:lvl1pPr>
              <a:defRPr/>
            </a:lvl1pPr>
          </a:lstStyle>
          <a:p>
            <a:pPr>
              <a:defRPr/>
            </a:pPr>
            <a:fld id="{3AFEC771-635B-4D8E-98AB-DC042B93D081}" type="slidenum">
              <a:rPr lang="en-US" altLang="en-US"/>
              <a:pPr>
                <a:defRPr/>
              </a:pPr>
              <a:t>‹#›</a:t>
            </a:fld>
            <a:endParaRPr lang="en-US" altLang="en-US"/>
          </a:p>
        </p:txBody>
      </p:sp>
    </p:spTree>
    <p:extLst>
      <p:ext uri="{BB962C8B-B14F-4D97-AF65-F5344CB8AC3E}">
        <p14:creationId xmlns:p14="http://schemas.microsoft.com/office/powerpoint/2010/main" val="113019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Author - Grey">
    <p:bg>
      <p:bgPr>
        <a:solidFill>
          <a:srgbClr val="A4AEB5"/>
        </a:solidFill>
        <a:effectLst/>
      </p:bgPr>
    </p:bg>
    <p:spTree>
      <p:nvGrpSpPr>
        <p:cNvPr id="1" name=""/>
        <p:cNvGrpSpPr/>
        <p:nvPr/>
      </p:nvGrpSpPr>
      <p:grpSpPr>
        <a:xfrm>
          <a:off x="0" y="0"/>
          <a:ext cx="0" cy="0"/>
          <a:chOff x="0" y="0"/>
          <a:chExt cx="0" cy="0"/>
        </a:xfrm>
      </p:grpSpPr>
      <p:sp>
        <p:nvSpPr>
          <p:cNvPr id="11" name="AutoShape 3"/>
          <p:cNvSpPr>
            <a:spLocks noChangeAspect="1" noChangeArrowheads="1" noTextEdit="1"/>
          </p:cNvSpPr>
          <p:nvPr userDrawn="1"/>
        </p:nvSpPr>
        <p:spPr bwMode="auto">
          <a:xfrm>
            <a:off x="5430832" y="2599859"/>
            <a:ext cx="4113218" cy="27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2" name="Title 1"/>
          <p:cNvSpPr>
            <a:spLocks noGrp="1"/>
          </p:cNvSpPr>
          <p:nvPr>
            <p:ph type="ctrTitle" hasCustomPrompt="1"/>
          </p:nvPr>
        </p:nvSpPr>
        <p:spPr>
          <a:xfrm>
            <a:off x="628650" y="1769166"/>
            <a:ext cx="6000750" cy="2067339"/>
          </a:xfrm>
        </p:spPr>
        <p:txBody>
          <a:bodyPr anchor="b">
            <a:normAutofit/>
          </a:bodyPr>
          <a:lstStyle>
            <a:lvl1pPr algn="l">
              <a:defRPr sz="3600" cap="all" baseline="0">
                <a:solidFill>
                  <a:schemeClr val="bg1"/>
                </a:solidFill>
                <a:latin typeface="+mj-lt"/>
              </a:defRPr>
            </a:lvl1pPr>
          </a:lstStyle>
          <a:p>
            <a:r>
              <a:rPr lang="en-US"/>
              <a:t>CLICK TO EDIT MASTER TITLE STYLE</a:t>
            </a:r>
          </a:p>
        </p:txBody>
      </p:sp>
      <p:sp>
        <p:nvSpPr>
          <p:cNvPr id="5" name="Text Placeholder 4"/>
          <p:cNvSpPr>
            <a:spLocks noGrp="1"/>
          </p:cNvSpPr>
          <p:nvPr>
            <p:ph type="body" sz="quarter" idx="13" hasCustomPrompt="1"/>
          </p:nvPr>
        </p:nvSpPr>
        <p:spPr>
          <a:xfrm>
            <a:off x="627512" y="3997025"/>
            <a:ext cx="6013881" cy="670174"/>
          </a:xfrm>
        </p:spPr>
        <p:txBody>
          <a:bodyPr>
            <a:normAutofit/>
          </a:bodyPr>
          <a:lstStyle>
            <a:lvl1pPr marL="0" indent="0">
              <a:buNone/>
              <a:defRPr sz="1800">
                <a:solidFill>
                  <a:schemeClr val="bg1"/>
                </a:solidFill>
              </a:defRPr>
            </a:lvl1pPr>
          </a:lstStyle>
          <a:p>
            <a:pPr lvl="0"/>
            <a:r>
              <a:rPr lang="en-US"/>
              <a:t>Author(s) / Center affiliation / etc.</a:t>
            </a:r>
          </a:p>
        </p:txBody>
      </p:sp>
      <p:pic>
        <p:nvPicPr>
          <p:cNvPr id="3" name="Picture 2" descr="A black and white logo&#10;&#10;Description automatically generated">
            <a:extLst>
              <a:ext uri="{FF2B5EF4-FFF2-40B4-BE49-F238E27FC236}">
                <a16:creationId xmlns:a16="http://schemas.microsoft.com/office/drawing/2014/main" id="{73932034-7D68-0CF5-AB3E-239F29A54B4D}"/>
              </a:ext>
            </a:extLst>
          </p:cNvPr>
          <p:cNvPicPr>
            <a:picLocks noChangeAspect="1"/>
          </p:cNvPicPr>
          <p:nvPr userDrawn="1"/>
        </p:nvPicPr>
        <p:blipFill>
          <a:blip r:embed="rId2"/>
          <a:stretch>
            <a:fillRect/>
          </a:stretch>
        </p:blipFill>
        <p:spPr>
          <a:xfrm>
            <a:off x="628650" y="285750"/>
            <a:ext cx="1550855" cy="586740"/>
          </a:xfrm>
          <a:prstGeom prst="rect">
            <a:avLst/>
          </a:prstGeom>
        </p:spPr>
      </p:pic>
    </p:spTree>
    <p:extLst>
      <p:ext uri="{BB962C8B-B14F-4D97-AF65-F5344CB8AC3E}">
        <p14:creationId xmlns:p14="http://schemas.microsoft.com/office/powerpoint/2010/main" val="1687752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5D735B-709F-4390-9FC1-9916286E40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2F29705-0078-4965-9C46-6194223F13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F741723-4E1F-48D1-89D9-C20E4AB8F6B1}"/>
              </a:ext>
            </a:extLst>
          </p:cNvPr>
          <p:cNvSpPr>
            <a:spLocks noGrp="1" noChangeArrowheads="1"/>
          </p:cNvSpPr>
          <p:nvPr>
            <p:ph type="sldNum" sz="quarter" idx="12"/>
          </p:nvPr>
        </p:nvSpPr>
        <p:spPr>
          <a:ln/>
        </p:spPr>
        <p:txBody>
          <a:bodyPr/>
          <a:lstStyle>
            <a:lvl1pPr>
              <a:defRPr/>
            </a:lvl1pPr>
          </a:lstStyle>
          <a:p>
            <a:pPr>
              <a:defRPr/>
            </a:pPr>
            <a:fld id="{7726760B-308C-44C7-BB0F-F242332159BC}" type="slidenum">
              <a:rPr lang="en-US" altLang="en-US"/>
              <a:pPr>
                <a:defRPr/>
              </a:pPr>
              <a:t>‹#›</a:t>
            </a:fld>
            <a:endParaRPr lang="en-US" altLang="en-US"/>
          </a:p>
        </p:txBody>
      </p:sp>
    </p:spTree>
    <p:extLst>
      <p:ext uri="{BB962C8B-B14F-4D97-AF65-F5344CB8AC3E}">
        <p14:creationId xmlns:p14="http://schemas.microsoft.com/office/powerpoint/2010/main" val="3504461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46E2AF-281F-4FD6-B7BF-34C40803CB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292BDCF-4225-4A01-A430-E9FCF721BB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A144A19-C646-45F1-8C61-99450E351978}"/>
              </a:ext>
            </a:extLst>
          </p:cNvPr>
          <p:cNvSpPr>
            <a:spLocks noGrp="1" noChangeArrowheads="1"/>
          </p:cNvSpPr>
          <p:nvPr>
            <p:ph type="sldNum" sz="quarter" idx="12"/>
          </p:nvPr>
        </p:nvSpPr>
        <p:spPr>
          <a:ln/>
        </p:spPr>
        <p:txBody>
          <a:bodyPr/>
          <a:lstStyle>
            <a:lvl1pPr>
              <a:defRPr/>
            </a:lvl1pPr>
          </a:lstStyle>
          <a:p>
            <a:pPr>
              <a:defRPr/>
            </a:pPr>
            <a:fld id="{4C74A9E3-DA2C-4B50-B28A-E55D3B6F16EB}" type="slidenum">
              <a:rPr lang="en-US" altLang="en-US"/>
              <a:pPr>
                <a:defRPr/>
              </a:pPr>
              <a:t>‹#›</a:t>
            </a:fld>
            <a:endParaRPr lang="en-US" altLang="en-US"/>
          </a:p>
        </p:txBody>
      </p:sp>
    </p:spTree>
    <p:extLst>
      <p:ext uri="{BB962C8B-B14F-4D97-AF65-F5344CB8AC3E}">
        <p14:creationId xmlns:p14="http://schemas.microsoft.com/office/powerpoint/2010/main" val="4290161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8224DB6-983E-4E0D-A0F9-9C7D0DFC1F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1203F73-A0D8-4210-B2AF-FA1679BC58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8BE73BB-AC82-427A-8688-056A1FB9BAD8}"/>
              </a:ext>
            </a:extLst>
          </p:cNvPr>
          <p:cNvSpPr>
            <a:spLocks noGrp="1" noChangeArrowheads="1"/>
          </p:cNvSpPr>
          <p:nvPr>
            <p:ph type="sldNum" sz="quarter" idx="12"/>
          </p:nvPr>
        </p:nvSpPr>
        <p:spPr>
          <a:ln/>
        </p:spPr>
        <p:txBody>
          <a:bodyPr/>
          <a:lstStyle>
            <a:lvl1pPr>
              <a:defRPr/>
            </a:lvl1pPr>
          </a:lstStyle>
          <a:p>
            <a:pPr>
              <a:defRPr/>
            </a:pPr>
            <a:fld id="{76637489-D7EE-4006-80DD-E96090716403}" type="slidenum">
              <a:rPr lang="en-US" altLang="en-US"/>
              <a:pPr>
                <a:defRPr/>
              </a:pPr>
              <a:t>‹#›</a:t>
            </a:fld>
            <a:endParaRPr lang="en-US" altLang="en-US"/>
          </a:p>
        </p:txBody>
      </p:sp>
    </p:spTree>
    <p:extLst>
      <p:ext uri="{BB962C8B-B14F-4D97-AF65-F5344CB8AC3E}">
        <p14:creationId xmlns:p14="http://schemas.microsoft.com/office/powerpoint/2010/main" val="1967414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0A9836F2-ED33-4DAC-AF4D-A44C6C3FD4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3B5A93E-218C-47A4-B50A-103E9EC838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E14F8C8-AB64-4791-9F8D-9B9C8BB2CE56}"/>
              </a:ext>
            </a:extLst>
          </p:cNvPr>
          <p:cNvSpPr>
            <a:spLocks noGrp="1" noChangeArrowheads="1"/>
          </p:cNvSpPr>
          <p:nvPr>
            <p:ph type="sldNum" sz="quarter" idx="12"/>
          </p:nvPr>
        </p:nvSpPr>
        <p:spPr>
          <a:ln/>
        </p:spPr>
        <p:txBody>
          <a:bodyPr/>
          <a:lstStyle>
            <a:lvl1pPr>
              <a:defRPr/>
            </a:lvl1pPr>
          </a:lstStyle>
          <a:p>
            <a:pPr>
              <a:defRPr/>
            </a:pPr>
            <a:fld id="{3AFAD5F9-BC08-4180-B7C9-387D3C9A76CC}" type="slidenum">
              <a:rPr lang="en-US" altLang="en-US"/>
              <a:pPr>
                <a:defRPr/>
              </a:pPr>
              <a:t>‹#›</a:t>
            </a:fld>
            <a:endParaRPr lang="en-US" altLang="en-US"/>
          </a:p>
        </p:txBody>
      </p:sp>
    </p:spTree>
    <p:extLst>
      <p:ext uri="{BB962C8B-B14F-4D97-AF65-F5344CB8AC3E}">
        <p14:creationId xmlns:p14="http://schemas.microsoft.com/office/powerpoint/2010/main" val="3226172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6C627A-4C10-4F72-BA3B-823DD5B837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6B9FE02-3443-4302-B96F-F93E5E055F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148C3F0-FB42-465A-8EDD-3C84D014B1EB}"/>
              </a:ext>
            </a:extLst>
          </p:cNvPr>
          <p:cNvSpPr>
            <a:spLocks noGrp="1" noChangeArrowheads="1"/>
          </p:cNvSpPr>
          <p:nvPr>
            <p:ph type="sldNum" sz="quarter" idx="12"/>
          </p:nvPr>
        </p:nvSpPr>
        <p:spPr>
          <a:ln/>
        </p:spPr>
        <p:txBody>
          <a:bodyPr/>
          <a:lstStyle>
            <a:lvl1pPr>
              <a:defRPr/>
            </a:lvl1pPr>
          </a:lstStyle>
          <a:p>
            <a:pPr>
              <a:defRPr/>
            </a:pPr>
            <a:fld id="{B35C4B1E-5771-43AE-8657-F1B397CFA158}" type="slidenum">
              <a:rPr lang="en-US" altLang="en-US"/>
              <a:pPr>
                <a:defRPr/>
              </a:pPr>
              <a:t>‹#›</a:t>
            </a:fld>
            <a:endParaRPr lang="en-US" altLang="en-US"/>
          </a:p>
        </p:txBody>
      </p:sp>
    </p:spTree>
    <p:extLst>
      <p:ext uri="{BB962C8B-B14F-4D97-AF65-F5344CB8AC3E}">
        <p14:creationId xmlns:p14="http://schemas.microsoft.com/office/powerpoint/2010/main" val="1026052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25529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4255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68ECA5-52AE-40EC-A0E4-7BBB9D701B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543839-547B-457A-9C77-5B0CABA14B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616706C-432F-47BC-B05D-19FDA009A8AE}"/>
              </a:ext>
            </a:extLst>
          </p:cNvPr>
          <p:cNvSpPr>
            <a:spLocks noGrp="1" noChangeArrowheads="1"/>
          </p:cNvSpPr>
          <p:nvPr>
            <p:ph type="sldNum" sz="quarter" idx="12"/>
          </p:nvPr>
        </p:nvSpPr>
        <p:spPr>
          <a:ln/>
        </p:spPr>
        <p:txBody>
          <a:bodyPr/>
          <a:lstStyle>
            <a:lvl1pPr>
              <a:defRPr/>
            </a:lvl1pPr>
          </a:lstStyle>
          <a:p>
            <a:pPr>
              <a:defRPr/>
            </a:pPr>
            <a:fld id="{7C92A434-4243-43AF-9D8F-35FE0CF4BA59}" type="slidenum">
              <a:rPr lang="en-US" altLang="en-US"/>
              <a:pPr>
                <a:defRPr/>
              </a:pPr>
              <a:t>‹#›</a:t>
            </a:fld>
            <a:endParaRPr lang="en-US" altLang="en-US"/>
          </a:p>
        </p:txBody>
      </p:sp>
    </p:spTree>
    <p:extLst>
      <p:ext uri="{BB962C8B-B14F-4D97-AF65-F5344CB8AC3E}">
        <p14:creationId xmlns:p14="http://schemas.microsoft.com/office/powerpoint/2010/main" val="3542285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8" y="222801"/>
            <a:ext cx="8828063" cy="4920699"/>
          </a:xfrm>
          <a:prstGeom prst="rect">
            <a:avLst/>
          </a:prstGeom>
        </p:spPr>
      </p:pic>
      <p:sp>
        <p:nvSpPr>
          <p:cNvPr id="2" name="Rectangle 1"/>
          <p:cNvSpPr/>
          <p:nvPr userDrawn="1"/>
        </p:nvSpPr>
        <p:spPr bwMode="auto">
          <a:xfrm>
            <a:off x="502920" y="1"/>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schemeClr val="tx1"/>
              </a:solidFill>
              <a:latin typeface="+mj-lt"/>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8" y="222801"/>
            <a:ext cx="1273127" cy="620864"/>
          </a:xfrm>
          <a:prstGeom prst="rect">
            <a:avLst/>
          </a:prstGeom>
        </p:spPr>
      </p:pic>
      <p:sp>
        <p:nvSpPr>
          <p:cNvPr id="10" name="Date Placeholder 4"/>
          <p:cNvSpPr>
            <a:spLocks noGrp="1"/>
          </p:cNvSpPr>
          <p:nvPr>
            <p:ph type="dt" sz="half" idx="2"/>
          </p:nvPr>
        </p:nvSpPr>
        <p:spPr>
          <a:xfrm>
            <a:off x="785881" y="3869452"/>
            <a:ext cx="1925338" cy="178955"/>
          </a:xfrm>
          <a:prstGeom prst="rect">
            <a:avLst/>
          </a:prstGeom>
        </p:spPr>
        <p:txBody>
          <a:bodyPr vert="horz" wrap="square" lIns="91440" tIns="0" rIns="91440" bIns="0" rtlCol="0" anchor="b" anchorCtr="0">
            <a:noAutofit/>
          </a:bodyPr>
          <a:lstStyle>
            <a:lvl1pPr algn="l">
              <a:defRPr sz="900" i="0">
                <a:solidFill>
                  <a:schemeClr val="bg1"/>
                </a:solidFill>
                <a:latin typeface="Arial" pitchFamily="34" charset="0"/>
                <a:cs typeface="Arial" pitchFamily="34" charset="0"/>
              </a:defRPr>
            </a:lvl1pPr>
          </a:lstStyle>
          <a:p>
            <a:fld id="{7CA65D26-67D5-4CD2-90EC-E629659F24B3}" type="datetime1">
              <a:rPr lang="en-US" smtClean="0"/>
              <a:pPr/>
              <a:t>8/24/2023</a:t>
            </a:fld>
            <a:endParaRPr lang="en-US" dirty="0"/>
          </a:p>
        </p:txBody>
      </p:sp>
      <p:sp>
        <p:nvSpPr>
          <p:cNvPr id="12" name="Text Placeholder 2"/>
          <p:cNvSpPr>
            <a:spLocks noGrp="1"/>
          </p:cNvSpPr>
          <p:nvPr>
            <p:ph type="body" sz="quarter" idx="10" hasCustomPrompt="1"/>
          </p:nvPr>
        </p:nvSpPr>
        <p:spPr>
          <a:xfrm>
            <a:off x="784278" y="3355290"/>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200" i="0" baseline="0" dirty="0" smtClean="0">
                <a:solidFill>
                  <a:schemeClr val="bg1"/>
                </a:solidFill>
                <a:cs typeface="Arial" pitchFamily="34" charset="0"/>
              </a:defRPr>
            </a:lvl1pPr>
            <a:lvl2pPr>
              <a:defRPr lang="en-US" sz="1350" dirty="0" smtClean="0">
                <a:latin typeface="+mn-lt"/>
              </a:defRPr>
            </a:lvl2pPr>
            <a:lvl3pPr>
              <a:defRPr lang="en-US" sz="1350" dirty="0" smtClean="0">
                <a:latin typeface="+mn-lt"/>
              </a:defRPr>
            </a:lvl3pPr>
            <a:lvl4pPr>
              <a:defRPr lang="en-US" sz="1350" dirty="0" smtClean="0">
                <a:latin typeface="+mn-lt"/>
              </a:defRPr>
            </a:lvl4pPr>
            <a:lvl5pPr>
              <a:defRPr lang="en-US" sz="135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7" y="1127897"/>
            <a:ext cx="5205707" cy="1311963"/>
          </a:xfrm>
        </p:spPr>
        <p:txBody>
          <a:bodyPr anchor="b">
            <a:noAutofit/>
          </a:bodyPr>
          <a:lstStyle>
            <a:lvl1pPr>
              <a:defRPr sz="27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90" y="2526001"/>
            <a:ext cx="5201923" cy="508220"/>
          </a:xfrm>
          <a:prstGeom prst="rect">
            <a:avLst/>
          </a:prstGeom>
        </p:spPr>
        <p:txBody>
          <a:bodyPr>
            <a:noAutofit/>
          </a:bodyPr>
          <a:lstStyle>
            <a:lvl1pPr marL="0" indent="0" algn="l">
              <a:lnSpc>
                <a:spcPct val="100000"/>
              </a:lnSpc>
              <a:buNone/>
              <a:defRPr sz="1200" i="0">
                <a:solidFill>
                  <a:schemeClr val="bg1"/>
                </a:solidFill>
                <a:latin typeface="+mj-lt"/>
              </a:defRPr>
            </a:lvl1pPr>
            <a:lvl2pPr marL="172636" indent="0">
              <a:lnSpc>
                <a:spcPct val="100000"/>
              </a:lnSpc>
              <a:buNone/>
              <a:defRPr i="1">
                <a:latin typeface="+mn-lt"/>
              </a:defRPr>
            </a:lvl2pPr>
            <a:lvl3pPr marL="386943" indent="0">
              <a:lnSpc>
                <a:spcPct val="100000"/>
              </a:lnSpc>
              <a:buNone/>
              <a:defRPr i="1">
                <a:latin typeface="+mn-lt"/>
              </a:defRPr>
            </a:lvl3pPr>
            <a:lvl4pPr marL="600060" indent="0">
              <a:lnSpc>
                <a:spcPct val="100000"/>
              </a:lnSpc>
              <a:buNone/>
              <a:defRPr i="1">
                <a:latin typeface="+mn-lt"/>
              </a:defRPr>
            </a:lvl4pPr>
            <a:lvl5pPr marL="814367"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966594767"/>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22801"/>
            <a:ext cx="8828062" cy="4920699"/>
          </a:xfrm>
          <a:prstGeom prst="rect">
            <a:avLst/>
          </a:prstGeom>
        </p:spPr>
      </p:pic>
      <p:sp>
        <p:nvSpPr>
          <p:cNvPr id="2" name="Rectangle 1"/>
          <p:cNvSpPr/>
          <p:nvPr userDrawn="1"/>
        </p:nvSpPr>
        <p:spPr bwMode="auto">
          <a:xfrm>
            <a:off x="502920" y="1"/>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200" b="1" dirty="0" err="1">
              <a:solidFill>
                <a:schemeClr val="tx1"/>
              </a:solidFill>
              <a:latin typeface="+mj-lt"/>
            </a:endParaRPr>
          </a:p>
        </p:txBody>
      </p:sp>
      <p:sp>
        <p:nvSpPr>
          <p:cNvPr id="13" name="Date Placeholder 4"/>
          <p:cNvSpPr>
            <a:spLocks noGrp="1"/>
          </p:cNvSpPr>
          <p:nvPr>
            <p:ph type="dt" sz="half" idx="2"/>
          </p:nvPr>
        </p:nvSpPr>
        <p:spPr>
          <a:xfrm>
            <a:off x="785881" y="3869452"/>
            <a:ext cx="1925338" cy="178955"/>
          </a:xfrm>
          <a:prstGeom prst="rect">
            <a:avLst/>
          </a:prstGeom>
        </p:spPr>
        <p:txBody>
          <a:bodyPr vert="horz" wrap="square" lIns="91440" tIns="0" rIns="91440" bIns="0" rtlCol="0" anchor="b" anchorCtr="0">
            <a:noAutofit/>
          </a:bodyPr>
          <a:lstStyle>
            <a:lvl1pPr algn="l">
              <a:defRPr sz="900" i="0">
                <a:solidFill>
                  <a:schemeClr val="bg1"/>
                </a:solidFill>
                <a:latin typeface="Arial" pitchFamily="34" charset="0"/>
                <a:cs typeface="Arial" pitchFamily="34" charset="0"/>
              </a:defRPr>
            </a:lvl1pPr>
          </a:lstStyle>
          <a:p>
            <a:fld id="{7CA65D26-67D5-4CD2-90EC-E629659F24B3}" type="datetime1">
              <a:rPr lang="en-US" smtClean="0"/>
              <a:pPr/>
              <a:t>8/24/2023</a:t>
            </a:fld>
            <a:endParaRPr lang="en-US" dirty="0"/>
          </a:p>
        </p:txBody>
      </p:sp>
      <p:sp>
        <p:nvSpPr>
          <p:cNvPr id="9" name="Text Placeholder 2"/>
          <p:cNvSpPr>
            <a:spLocks noGrp="1"/>
          </p:cNvSpPr>
          <p:nvPr>
            <p:ph type="body" sz="quarter" idx="10" hasCustomPrompt="1"/>
          </p:nvPr>
        </p:nvSpPr>
        <p:spPr>
          <a:xfrm>
            <a:off x="784278" y="3355290"/>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200" i="0" baseline="0" dirty="0" smtClean="0">
                <a:solidFill>
                  <a:schemeClr val="bg1"/>
                </a:solidFill>
                <a:cs typeface="Arial" pitchFamily="34" charset="0"/>
              </a:defRPr>
            </a:lvl1pPr>
            <a:lvl2pPr>
              <a:defRPr lang="en-US" sz="1350" dirty="0" smtClean="0">
                <a:latin typeface="+mn-lt"/>
              </a:defRPr>
            </a:lvl2pPr>
            <a:lvl3pPr>
              <a:defRPr lang="en-US" sz="1350" dirty="0" smtClean="0">
                <a:latin typeface="+mn-lt"/>
              </a:defRPr>
            </a:lvl3pPr>
            <a:lvl4pPr>
              <a:defRPr lang="en-US" sz="1350" dirty="0" smtClean="0">
                <a:latin typeface="+mn-lt"/>
              </a:defRPr>
            </a:lvl4pPr>
            <a:lvl5pPr>
              <a:defRPr lang="en-US" sz="135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7" y="1127897"/>
            <a:ext cx="5205707" cy="1311963"/>
          </a:xfrm>
        </p:spPr>
        <p:txBody>
          <a:bodyPr anchor="b">
            <a:noAutofit/>
          </a:bodyPr>
          <a:lstStyle>
            <a:lvl1pPr>
              <a:defRPr sz="27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90" y="2526001"/>
            <a:ext cx="5201923" cy="508220"/>
          </a:xfrm>
          <a:prstGeom prst="rect">
            <a:avLst/>
          </a:prstGeom>
        </p:spPr>
        <p:txBody>
          <a:bodyPr>
            <a:noAutofit/>
          </a:bodyPr>
          <a:lstStyle>
            <a:lvl1pPr marL="0" indent="0" algn="l">
              <a:lnSpc>
                <a:spcPct val="100000"/>
              </a:lnSpc>
              <a:buNone/>
              <a:defRPr sz="1200" i="0">
                <a:solidFill>
                  <a:schemeClr val="bg1"/>
                </a:solidFill>
                <a:latin typeface="+mj-lt"/>
              </a:defRPr>
            </a:lvl1pPr>
            <a:lvl2pPr marL="172636" indent="0">
              <a:lnSpc>
                <a:spcPct val="100000"/>
              </a:lnSpc>
              <a:buNone/>
              <a:defRPr i="1">
                <a:latin typeface="+mn-lt"/>
              </a:defRPr>
            </a:lvl2pPr>
            <a:lvl3pPr marL="386943" indent="0">
              <a:lnSpc>
                <a:spcPct val="100000"/>
              </a:lnSpc>
              <a:buNone/>
              <a:defRPr i="1">
                <a:latin typeface="+mn-lt"/>
              </a:defRPr>
            </a:lvl3pPr>
            <a:lvl4pPr marL="600060" indent="0">
              <a:lnSpc>
                <a:spcPct val="100000"/>
              </a:lnSpc>
              <a:buNone/>
              <a:defRPr i="1">
                <a:latin typeface="+mn-lt"/>
              </a:defRPr>
            </a:lvl4pPr>
            <a:lvl5pPr marL="814367"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8" y="222801"/>
            <a:ext cx="1273127" cy="620864"/>
          </a:xfrm>
          <a:prstGeom prst="rect">
            <a:avLst/>
          </a:prstGeom>
        </p:spPr>
      </p:pic>
    </p:spTree>
    <p:extLst>
      <p:ext uri="{BB962C8B-B14F-4D97-AF65-F5344CB8AC3E}">
        <p14:creationId xmlns:p14="http://schemas.microsoft.com/office/powerpoint/2010/main" val="33165558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8" y="211978"/>
            <a:ext cx="8834029" cy="4931522"/>
          </a:xfrm>
          <a:prstGeom prst="rect">
            <a:avLst/>
          </a:prstGeom>
        </p:spPr>
      </p:pic>
      <p:sp>
        <p:nvSpPr>
          <p:cNvPr id="2" name="Rectangle 1"/>
          <p:cNvSpPr/>
          <p:nvPr userDrawn="1"/>
        </p:nvSpPr>
        <p:spPr bwMode="auto">
          <a:xfrm>
            <a:off x="502920" y="1"/>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schemeClr val="tx1"/>
              </a:solidFill>
              <a:latin typeface="+mj-lt"/>
            </a:endParaRPr>
          </a:p>
        </p:txBody>
      </p:sp>
      <p:sp>
        <p:nvSpPr>
          <p:cNvPr id="13" name="Date Placeholder 4"/>
          <p:cNvSpPr>
            <a:spLocks noGrp="1"/>
          </p:cNvSpPr>
          <p:nvPr>
            <p:ph type="dt" sz="half" idx="2"/>
          </p:nvPr>
        </p:nvSpPr>
        <p:spPr>
          <a:xfrm>
            <a:off x="785881" y="3869452"/>
            <a:ext cx="1925338" cy="178955"/>
          </a:xfrm>
          <a:prstGeom prst="rect">
            <a:avLst/>
          </a:prstGeom>
        </p:spPr>
        <p:txBody>
          <a:bodyPr vert="horz" wrap="square" lIns="91440" tIns="0" rIns="91440" bIns="0" rtlCol="0" anchor="b" anchorCtr="0">
            <a:noAutofit/>
          </a:bodyPr>
          <a:lstStyle>
            <a:lvl1pPr algn="l">
              <a:defRPr sz="900" i="0">
                <a:solidFill>
                  <a:schemeClr val="bg1"/>
                </a:solidFill>
                <a:latin typeface="Arial" pitchFamily="34" charset="0"/>
                <a:cs typeface="Arial" pitchFamily="34" charset="0"/>
              </a:defRPr>
            </a:lvl1pPr>
          </a:lstStyle>
          <a:p>
            <a:fld id="{7CA65D26-67D5-4CD2-90EC-E629659F24B3}" type="datetime1">
              <a:rPr lang="en-US" smtClean="0"/>
              <a:pPr/>
              <a:t>8/24/2023</a:t>
            </a:fld>
            <a:endParaRPr lang="en-US" dirty="0"/>
          </a:p>
        </p:txBody>
      </p:sp>
      <p:sp>
        <p:nvSpPr>
          <p:cNvPr id="10" name="Text Placeholder 2"/>
          <p:cNvSpPr>
            <a:spLocks noGrp="1"/>
          </p:cNvSpPr>
          <p:nvPr>
            <p:ph type="body" sz="quarter" idx="10" hasCustomPrompt="1"/>
          </p:nvPr>
        </p:nvSpPr>
        <p:spPr>
          <a:xfrm>
            <a:off x="784278" y="3355290"/>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200" i="0" baseline="0" dirty="0" smtClean="0">
                <a:solidFill>
                  <a:schemeClr val="bg1"/>
                </a:solidFill>
                <a:cs typeface="Arial" pitchFamily="34" charset="0"/>
              </a:defRPr>
            </a:lvl1pPr>
            <a:lvl2pPr>
              <a:defRPr lang="en-US" sz="1350" dirty="0" smtClean="0">
                <a:latin typeface="+mn-lt"/>
              </a:defRPr>
            </a:lvl2pPr>
            <a:lvl3pPr>
              <a:defRPr lang="en-US" sz="1350" dirty="0" smtClean="0">
                <a:latin typeface="+mn-lt"/>
              </a:defRPr>
            </a:lvl3pPr>
            <a:lvl4pPr>
              <a:defRPr lang="en-US" sz="1350" dirty="0" smtClean="0">
                <a:latin typeface="+mn-lt"/>
              </a:defRPr>
            </a:lvl4pPr>
            <a:lvl5pPr>
              <a:defRPr lang="en-US" sz="135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7" y="1127897"/>
            <a:ext cx="5205707" cy="1311963"/>
          </a:xfrm>
        </p:spPr>
        <p:txBody>
          <a:bodyPr anchor="b">
            <a:noAutofit/>
          </a:bodyPr>
          <a:lstStyle>
            <a:lvl1pPr>
              <a:defRPr sz="27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90" y="2526001"/>
            <a:ext cx="5201923" cy="508220"/>
          </a:xfrm>
          <a:prstGeom prst="rect">
            <a:avLst/>
          </a:prstGeom>
        </p:spPr>
        <p:txBody>
          <a:bodyPr>
            <a:noAutofit/>
          </a:bodyPr>
          <a:lstStyle>
            <a:lvl1pPr marL="0" indent="0" algn="l">
              <a:lnSpc>
                <a:spcPct val="100000"/>
              </a:lnSpc>
              <a:buNone/>
              <a:defRPr sz="1200" i="0">
                <a:solidFill>
                  <a:schemeClr val="bg1"/>
                </a:solidFill>
                <a:latin typeface="+mj-lt"/>
              </a:defRPr>
            </a:lvl1pPr>
            <a:lvl2pPr marL="172636" indent="0">
              <a:lnSpc>
                <a:spcPct val="100000"/>
              </a:lnSpc>
              <a:buNone/>
              <a:defRPr i="1">
                <a:latin typeface="+mn-lt"/>
              </a:defRPr>
            </a:lvl2pPr>
            <a:lvl3pPr marL="386943" indent="0">
              <a:lnSpc>
                <a:spcPct val="100000"/>
              </a:lnSpc>
              <a:buNone/>
              <a:defRPr i="1">
                <a:latin typeface="+mn-lt"/>
              </a:defRPr>
            </a:lvl3pPr>
            <a:lvl4pPr marL="600060" indent="0">
              <a:lnSpc>
                <a:spcPct val="100000"/>
              </a:lnSpc>
              <a:buNone/>
              <a:defRPr i="1">
                <a:latin typeface="+mn-lt"/>
              </a:defRPr>
            </a:lvl4pPr>
            <a:lvl5pPr marL="814367"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8" y="222801"/>
            <a:ext cx="1273127" cy="620864"/>
          </a:xfrm>
          <a:prstGeom prst="rect">
            <a:avLst/>
          </a:prstGeom>
        </p:spPr>
      </p:pic>
    </p:spTree>
    <p:extLst>
      <p:ext uri="{BB962C8B-B14F-4D97-AF65-F5344CB8AC3E}">
        <p14:creationId xmlns:p14="http://schemas.microsoft.com/office/powerpoint/2010/main" val="22154979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4" y="222801"/>
            <a:ext cx="8828067" cy="4920701"/>
          </a:xfrm>
          <a:prstGeom prst="rect">
            <a:avLst/>
          </a:prstGeom>
        </p:spPr>
      </p:pic>
      <p:sp>
        <p:nvSpPr>
          <p:cNvPr id="2" name="Rectangle 1"/>
          <p:cNvSpPr/>
          <p:nvPr userDrawn="1"/>
        </p:nvSpPr>
        <p:spPr bwMode="auto">
          <a:xfrm>
            <a:off x="502920" y="1"/>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200" b="1" dirty="0" err="1">
              <a:solidFill>
                <a:schemeClr val="tx1"/>
              </a:solidFill>
              <a:latin typeface="+mj-lt"/>
            </a:endParaRPr>
          </a:p>
        </p:txBody>
      </p:sp>
      <p:sp>
        <p:nvSpPr>
          <p:cNvPr id="13" name="Date Placeholder 4"/>
          <p:cNvSpPr>
            <a:spLocks noGrp="1"/>
          </p:cNvSpPr>
          <p:nvPr>
            <p:ph type="dt" sz="half" idx="2"/>
          </p:nvPr>
        </p:nvSpPr>
        <p:spPr>
          <a:xfrm>
            <a:off x="785881" y="3869452"/>
            <a:ext cx="1925338" cy="178955"/>
          </a:xfrm>
          <a:prstGeom prst="rect">
            <a:avLst/>
          </a:prstGeom>
        </p:spPr>
        <p:txBody>
          <a:bodyPr vert="horz" wrap="square" lIns="91440" tIns="0" rIns="91440" bIns="0" rtlCol="0" anchor="b" anchorCtr="0">
            <a:noAutofit/>
          </a:bodyPr>
          <a:lstStyle>
            <a:lvl1pPr algn="l">
              <a:defRPr sz="900" i="0">
                <a:solidFill>
                  <a:schemeClr val="bg1"/>
                </a:solidFill>
                <a:latin typeface="Arial" pitchFamily="34" charset="0"/>
                <a:cs typeface="Arial" pitchFamily="34" charset="0"/>
              </a:defRPr>
            </a:lvl1pPr>
          </a:lstStyle>
          <a:p>
            <a:fld id="{7CA65D26-67D5-4CD2-90EC-E629659F24B3}" type="datetime1">
              <a:rPr lang="en-US" smtClean="0"/>
              <a:pPr/>
              <a:t>8/24/2023</a:t>
            </a:fld>
            <a:endParaRPr lang="en-US" dirty="0"/>
          </a:p>
        </p:txBody>
      </p:sp>
      <p:sp>
        <p:nvSpPr>
          <p:cNvPr id="9" name="Text Placeholder 2"/>
          <p:cNvSpPr>
            <a:spLocks noGrp="1"/>
          </p:cNvSpPr>
          <p:nvPr>
            <p:ph type="body" sz="quarter" idx="10" hasCustomPrompt="1"/>
          </p:nvPr>
        </p:nvSpPr>
        <p:spPr>
          <a:xfrm>
            <a:off x="784278" y="3355290"/>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200" i="0" baseline="0" dirty="0" smtClean="0">
                <a:solidFill>
                  <a:schemeClr val="bg1"/>
                </a:solidFill>
                <a:cs typeface="Arial" pitchFamily="34" charset="0"/>
              </a:defRPr>
            </a:lvl1pPr>
            <a:lvl2pPr>
              <a:defRPr lang="en-US" sz="1350" dirty="0" smtClean="0">
                <a:latin typeface="+mn-lt"/>
              </a:defRPr>
            </a:lvl2pPr>
            <a:lvl3pPr>
              <a:defRPr lang="en-US" sz="1350" dirty="0" smtClean="0">
                <a:latin typeface="+mn-lt"/>
              </a:defRPr>
            </a:lvl3pPr>
            <a:lvl4pPr>
              <a:defRPr lang="en-US" sz="1350" dirty="0" smtClean="0">
                <a:latin typeface="+mn-lt"/>
              </a:defRPr>
            </a:lvl4pPr>
            <a:lvl5pPr>
              <a:defRPr lang="en-US" sz="135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7" y="1127897"/>
            <a:ext cx="5205707" cy="1311963"/>
          </a:xfrm>
        </p:spPr>
        <p:txBody>
          <a:bodyPr anchor="b">
            <a:noAutofit/>
          </a:bodyPr>
          <a:lstStyle>
            <a:lvl1pPr>
              <a:defRPr sz="27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90" y="2526001"/>
            <a:ext cx="5201923" cy="508220"/>
          </a:xfrm>
          <a:prstGeom prst="rect">
            <a:avLst/>
          </a:prstGeom>
        </p:spPr>
        <p:txBody>
          <a:bodyPr>
            <a:noAutofit/>
          </a:bodyPr>
          <a:lstStyle>
            <a:lvl1pPr marL="0" indent="0" algn="l">
              <a:lnSpc>
                <a:spcPct val="100000"/>
              </a:lnSpc>
              <a:buNone/>
              <a:defRPr sz="1200" i="0">
                <a:solidFill>
                  <a:schemeClr val="bg1"/>
                </a:solidFill>
                <a:latin typeface="+mj-lt"/>
              </a:defRPr>
            </a:lvl1pPr>
            <a:lvl2pPr marL="172636" indent="0">
              <a:lnSpc>
                <a:spcPct val="100000"/>
              </a:lnSpc>
              <a:buNone/>
              <a:defRPr i="1">
                <a:latin typeface="+mn-lt"/>
              </a:defRPr>
            </a:lvl2pPr>
            <a:lvl3pPr marL="386943" indent="0">
              <a:lnSpc>
                <a:spcPct val="100000"/>
              </a:lnSpc>
              <a:buNone/>
              <a:defRPr i="1">
                <a:latin typeface="+mn-lt"/>
              </a:defRPr>
            </a:lvl3pPr>
            <a:lvl4pPr marL="600060" indent="0">
              <a:lnSpc>
                <a:spcPct val="100000"/>
              </a:lnSpc>
              <a:buNone/>
              <a:defRPr i="1">
                <a:latin typeface="+mn-lt"/>
              </a:defRPr>
            </a:lvl4pPr>
            <a:lvl5pPr marL="814367"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8" y="222801"/>
            <a:ext cx="1273127" cy="620864"/>
          </a:xfrm>
          <a:prstGeom prst="rect">
            <a:avLst/>
          </a:prstGeom>
        </p:spPr>
      </p:pic>
    </p:spTree>
    <p:extLst>
      <p:ext uri="{BB962C8B-B14F-4D97-AF65-F5344CB8AC3E}">
        <p14:creationId xmlns:p14="http://schemas.microsoft.com/office/powerpoint/2010/main" val="686532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Author - White">
    <p:spTree>
      <p:nvGrpSpPr>
        <p:cNvPr id="1" name=""/>
        <p:cNvGrpSpPr/>
        <p:nvPr/>
      </p:nvGrpSpPr>
      <p:grpSpPr>
        <a:xfrm>
          <a:off x="0" y="0"/>
          <a:ext cx="0" cy="0"/>
          <a:chOff x="0" y="0"/>
          <a:chExt cx="0" cy="0"/>
        </a:xfrm>
      </p:grpSpPr>
      <p:sp>
        <p:nvSpPr>
          <p:cNvPr id="11" name="AutoShape 3"/>
          <p:cNvSpPr>
            <a:spLocks noChangeAspect="1" noChangeArrowheads="1" noTextEdit="1"/>
          </p:cNvSpPr>
          <p:nvPr userDrawn="1"/>
        </p:nvSpPr>
        <p:spPr bwMode="auto">
          <a:xfrm>
            <a:off x="5430832" y="2599859"/>
            <a:ext cx="4113218" cy="27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2" name="Title 1"/>
          <p:cNvSpPr>
            <a:spLocks noGrp="1"/>
          </p:cNvSpPr>
          <p:nvPr>
            <p:ph type="ctrTitle" hasCustomPrompt="1"/>
          </p:nvPr>
        </p:nvSpPr>
        <p:spPr>
          <a:xfrm>
            <a:off x="628650" y="1769166"/>
            <a:ext cx="6000750" cy="2067339"/>
          </a:xfrm>
        </p:spPr>
        <p:txBody>
          <a:bodyPr anchor="b">
            <a:normAutofit/>
          </a:bodyPr>
          <a:lstStyle>
            <a:lvl1pPr algn="l">
              <a:defRPr sz="3600" cap="all" baseline="0">
                <a:solidFill>
                  <a:srgbClr val="EA2839"/>
                </a:solidFill>
                <a:latin typeface="+mj-lt"/>
              </a:defRPr>
            </a:lvl1pPr>
          </a:lstStyle>
          <a:p>
            <a:r>
              <a:rPr lang="en-US"/>
              <a:t>CLICK TO EDIT MASTER TITLE STYLE</a:t>
            </a:r>
          </a:p>
        </p:txBody>
      </p:sp>
      <p:sp>
        <p:nvSpPr>
          <p:cNvPr id="5" name="Text Placeholder 4"/>
          <p:cNvSpPr>
            <a:spLocks noGrp="1"/>
          </p:cNvSpPr>
          <p:nvPr>
            <p:ph type="body" sz="quarter" idx="13" hasCustomPrompt="1"/>
          </p:nvPr>
        </p:nvSpPr>
        <p:spPr>
          <a:xfrm>
            <a:off x="627512" y="3997025"/>
            <a:ext cx="6013881" cy="670174"/>
          </a:xfrm>
        </p:spPr>
        <p:txBody>
          <a:bodyPr>
            <a:normAutofit/>
          </a:bodyPr>
          <a:lstStyle>
            <a:lvl1pPr marL="0" indent="0">
              <a:buNone/>
              <a:defRPr sz="1800">
                <a:solidFill>
                  <a:srgbClr val="616365"/>
                </a:solidFill>
              </a:defRPr>
            </a:lvl1pPr>
          </a:lstStyle>
          <a:p>
            <a:pPr lvl="0"/>
            <a:r>
              <a:rPr lang="en-US"/>
              <a:t>Author(s) / Center affiliation / etc.</a:t>
            </a:r>
          </a:p>
        </p:txBody>
      </p:sp>
      <p:pic>
        <p:nvPicPr>
          <p:cNvPr id="2" name="Picture 1"/>
          <p:cNvPicPr>
            <a:picLocks noChangeAspect="1"/>
          </p:cNvPicPr>
          <p:nvPr userDrawn="1"/>
        </p:nvPicPr>
        <p:blipFill>
          <a:blip r:embed="rId2"/>
          <a:srcRect/>
          <a:stretch/>
        </p:blipFill>
        <p:spPr>
          <a:xfrm>
            <a:off x="628650" y="285750"/>
            <a:ext cx="1560174" cy="590266"/>
          </a:xfrm>
          <a:prstGeom prst="rect">
            <a:avLst/>
          </a:prstGeom>
        </p:spPr>
      </p:pic>
    </p:spTree>
    <p:extLst>
      <p:ext uri="{BB962C8B-B14F-4D97-AF65-F5344CB8AC3E}">
        <p14:creationId xmlns:p14="http://schemas.microsoft.com/office/powerpoint/2010/main" val="2096501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4323522"/>
            <a:ext cx="8984974" cy="81997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4" name="Title 15"/>
          <p:cNvSpPr>
            <a:spLocks noGrp="1"/>
          </p:cNvSpPr>
          <p:nvPr>
            <p:ph type="title" hasCustomPrompt="1"/>
          </p:nvPr>
        </p:nvSpPr>
        <p:spPr>
          <a:xfrm>
            <a:off x="299202" y="1878497"/>
            <a:ext cx="8407476" cy="1311963"/>
          </a:xfrm>
        </p:spPr>
        <p:txBody>
          <a:bodyPr anchor="b">
            <a:noAutofit/>
          </a:bodyPr>
          <a:lstStyle>
            <a:lvl1pPr>
              <a:defRPr sz="27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4616420"/>
            <a:ext cx="1925338" cy="178955"/>
          </a:xfrm>
          <a:prstGeom prst="rect">
            <a:avLst/>
          </a:prstGeom>
        </p:spPr>
        <p:txBody>
          <a:bodyPr vert="horz" wrap="square" lIns="91440" tIns="0" rIns="91440" bIns="0" rtlCol="0" anchor="b" anchorCtr="0">
            <a:noAutofit/>
          </a:bodyPr>
          <a:lstStyle>
            <a:lvl1pPr algn="l">
              <a:defRPr sz="900" i="0">
                <a:solidFill>
                  <a:schemeClr val="tx1"/>
                </a:solidFill>
                <a:latin typeface="Arial" pitchFamily="34" charset="0"/>
                <a:cs typeface="Arial" pitchFamily="34" charset="0"/>
              </a:defRPr>
            </a:lvl1pPr>
          </a:lstStyle>
          <a:p>
            <a:fld id="{7CA65D26-67D5-4CD2-90EC-E629659F24B3}" type="datetime1">
              <a:rPr lang="en-US" smtClean="0"/>
              <a:pPr/>
              <a:t>8/24/2023</a:t>
            </a:fld>
            <a:endParaRPr lang="en-US" dirty="0"/>
          </a:p>
        </p:txBody>
      </p:sp>
      <p:sp>
        <p:nvSpPr>
          <p:cNvPr id="17" name="Text Placeholder 3"/>
          <p:cNvSpPr>
            <a:spLocks noGrp="1"/>
          </p:cNvSpPr>
          <p:nvPr>
            <p:ph type="body" sz="quarter" idx="15" hasCustomPrompt="1"/>
          </p:nvPr>
        </p:nvSpPr>
        <p:spPr>
          <a:xfrm>
            <a:off x="302816" y="3185161"/>
            <a:ext cx="8416132" cy="508220"/>
          </a:xfrm>
          <a:prstGeom prst="rect">
            <a:avLst/>
          </a:prstGeom>
        </p:spPr>
        <p:txBody>
          <a:bodyPr>
            <a:noAutofit/>
          </a:bodyPr>
          <a:lstStyle>
            <a:lvl1pPr marL="0" indent="0" algn="l">
              <a:lnSpc>
                <a:spcPct val="100000"/>
              </a:lnSpc>
              <a:buNone/>
              <a:defRPr sz="1200" i="0">
                <a:solidFill>
                  <a:schemeClr val="tx1"/>
                </a:solidFill>
                <a:latin typeface="+mj-lt"/>
              </a:defRPr>
            </a:lvl1pPr>
            <a:lvl2pPr marL="172636" indent="0">
              <a:lnSpc>
                <a:spcPct val="100000"/>
              </a:lnSpc>
              <a:buNone/>
              <a:defRPr i="1">
                <a:latin typeface="+mn-lt"/>
              </a:defRPr>
            </a:lvl2pPr>
            <a:lvl3pPr marL="386943" indent="0">
              <a:lnSpc>
                <a:spcPct val="100000"/>
              </a:lnSpc>
              <a:buNone/>
              <a:defRPr i="1">
                <a:latin typeface="+mn-lt"/>
              </a:defRPr>
            </a:lvl3pPr>
            <a:lvl4pPr marL="600060" indent="0">
              <a:lnSpc>
                <a:spcPct val="100000"/>
              </a:lnSpc>
              <a:buNone/>
              <a:defRPr i="1">
                <a:latin typeface="+mn-lt"/>
              </a:defRPr>
            </a:lvl4pPr>
            <a:lvl5pPr marL="814367"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7" y="410225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200" i="0" baseline="0" dirty="0" smtClean="0">
                <a:solidFill>
                  <a:schemeClr val="tx1"/>
                </a:solidFill>
                <a:cs typeface="Arial" pitchFamily="34" charset="0"/>
              </a:defRPr>
            </a:lvl1pPr>
            <a:lvl2pPr>
              <a:defRPr lang="en-US" sz="1350" dirty="0" smtClean="0">
                <a:latin typeface="+mn-lt"/>
              </a:defRPr>
            </a:lvl2pPr>
            <a:lvl3pPr>
              <a:defRPr lang="en-US" sz="1350" dirty="0" smtClean="0">
                <a:latin typeface="+mn-lt"/>
              </a:defRPr>
            </a:lvl3pPr>
            <a:lvl4pPr>
              <a:defRPr lang="en-US" sz="1350" dirty="0" smtClean="0">
                <a:latin typeface="+mn-lt"/>
              </a:defRPr>
            </a:lvl4pPr>
            <a:lvl5pPr>
              <a:defRPr lang="en-US" sz="135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357807"/>
            <a:ext cx="1297452" cy="632726"/>
          </a:xfrm>
          <a:prstGeom prst="rect">
            <a:avLst/>
          </a:prstGeom>
        </p:spPr>
      </p:pic>
    </p:spTree>
    <p:extLst>
      <p:ext uri="{BB962C8B-B14F-4D97-AF65-F5344CB8AC3E}">
        <p14:creationId xmlns:p14="http://schemas.microsoft.com/office/powerpoint/2010/main" val="20661124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p:txBody>
          <a:bodyPr anchor="b">
            <a:noAutofit/>
          </a:bodyPr>
          <a:lstStyle>
            <a:lvl1pPr>
              <a:defRPr sz="27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695742"/>
            <a:ext cx="8169964" cy="357809"/>
          </a:xfrm>
          <a:prstGeom prst="rect">
            <a:avLst/>
          </a:prstGeom>
        </p:spPr>
        <p:txBody>
          <a:bodyPr>
            <a:noAutofit/>
          </a:bodyPr>
          <a:lstStyle>
            <a:lvl1pPr marL="0" indent="0">
              <a:lnSpc>
                <a:spcPct val="100000"/>
              </a:lnSpc>
              <a:buNone/>
              <a:defRPr sz="1350" i="0">
                <a:latin typeface="+mn-lt"/>
              </a:defRPr>
            </a:lvl1pPr>
            <a:lvl2pPr marL="172636" indent="0">
              <a:lnSpc>
                <a:spcPct val="100000"/>
              </a:lnSpc>
              <a:buNone/>
              <a:defRPr i="1">
                <a:latin typeface="+mn-lt"/>
              </a:defRPr>
            </a:lvl2pPr>
            <a:lvl3pPr marL="386943" indent="0">
              <a:lnSpc>
                <a:spcPct val="100000"/>
              </a:lnSpc>
              <a:buNone/>
              <a:defRPr i="1">
                <a:latin typeface="+mn-lt"/>
              </a:defRPr>
            </a:lvl3pPr>
            <a:lvl4pPr marL="600060" indent="0">
              <a:lnSpc>
                <a:spcPct val="100000"/>
              </a:lnSpc>
              <a:buNone/>
              <a:defRPr i="1">
                <a:latin typeface="+mn-lt"/>
              </a:defRPr>
            </a:lvl4pPr>
            <a:lvl5pPr marL="814367"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7" y="1401418"/>
            <a:ext cx="8137665" cy="2932045"/>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998860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0066638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268361" y="352447"/>
            <a:ext cx="8587407" cy="3972812"/>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5683293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2"/>
            <a:ext cx="8173580" cy="458587"/>
          </a:xfrm>
        </p:spPr>
        <p:txBody>
          <a:bodyPr anchor="b">
            <a:noAutofit/>
          </a:bodyPr>
          <a:lstStyle>
            <a:lvl1pPr>
              <a:defRPr sz="27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2"/>
            <a:ext cx="8169964" cy="334897"/>
          </a:xfrm>
          <a:prstGeom prst="rect">
            <a:avLst/>
          </a:prstGeom>
        </p:spPr>
        <p:txBody>
          <a:bodyPr>
            <a:noAutofit/>
          </a:bodyPr>
          <a:lstStyle>
            <a:lvl1pPr marL="0" indent="0">
              <a:lnSpc>
                <a:spcPct val="100000"/>
              </a:lnSpc>
              <a:buNone/>
              <a:defRPr sz="1350" i="0">
                <a:latin typeface="+mn-lt"/>
              </a:defRPr>
            </a:lvl1pPr>
            <a:lvl2pPr marL="172636" indent="0">
              <a:lnSpc>
                <a:spcPct val="100000"/>
              </a:lnSpc>
              <a:buNone/>
              <a:defRPr i="1">
                <a:latin typeface="+mn-lt"/>
              </a:defRPr>
            </a:lvl2pPr>
            <a:lvl3pPr marL="386943" indent="0">
              <a:lnSpc>
                <a:spcPct val="100000"/>
              </a:lnSpc>
              <a:buNone/>
              <a:defRPr i="1">
                <a:latin typeface="+mn-lt"/>
              </a:defRPr>
            </a:lvl3pPr>
            <a:lvl4pPr marL="600060" indent="0">
              <a:lnSpc>
                <a:spcPct val="100000"/>
              </a:lnSpc>
              <a:buNone/>
              <a:defRPr i="1">
                <a:latin typeface="+mn-lt"/>
              </a:defRPr>
            </a:lvl4pPr>
            <a:lvl5pPr marL="814367"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420745"/>
            <a:ext cx="3826840" cy="2853083"/>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420745"/>
            <a:ext cx="3826840" cy="2853083"/>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8752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5" y="318752"/>
            <a:ext cx="8173580" cy="458587"/>
          </a:xfrm>
        </p:spPr>
        <p:txBody>
          <a:bodyPr anchor="b">
            <a:noAutofit/>
          </a:bodyPr>
          <a:lstStyle>
            <a:lvl1pPr>
              <a:defRPr sz="27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457202" y="695742"/>
            <a:ext cx="8169964" cy="334897"/>
          </a:xfrm>
          <a:prstGeom prst="rect">
            <a:avLst/>
          </a:prstGeom>
        </p:spPr>
        <p:txBody>
          <a:bodyPr>
            <a:noAutofit/>
          </a:bodyPr>
          <a:lstStyle>
            <a:lvl1pPr marL="0" indent="0">
              <a:lnSpc>
                <a:spcPct val="100000"/>
              </a:lnSpc>
              <a:buNone/>
              <a:defRPr sz="1350" i="0">
                <a:latin typeface="+mn-lt"/>
              </a:defRPr>
            </a:lvl1pPr>
            <a:lvl2pPr marL="172636" indent="0">
              <a:lnSpc>
                <a:spcPct val="100000"/>
              </a:lnSpc>
              <a:buNone/>
              <a:defRPr i="1">
                <a:latin typeface="+mn-lt"/>
              </a:defRPr>
            </a:lvl2pPr>
            <a:lvl3pPr marL="386943" indent="0">
              <a:lnSpc>
                <a:spcPct val="100000"/>
              </a:lnSpc>
              <a:buNone/>
              <a:defRPr i="1">
                <a:latin typeface="+mn-lt"/>
              </a:defRPr>
            </a:lvl3pPr>
            <a:lvl4pPr marL="600060" indent="0">
              <a:lnSpc>
                <a:spcPct val="100000"/>
              </a:lnSpc>
              <a:buNone/>
              <a:defRPr i="1">
                <a:latin typeface="+mn-lt"/>
              </a:defRPr>
            </a:lvl4pPr>
            <a:lvl5pPr marL="814367"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7" y="1401418"/>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569817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268361" y="352447"/>
            <a:ext cx="8587407" cy="3972812"/>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64718484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318752"/>
            <a:ext cx="8173580" cy="458587"/>
          </a:xfrm>
        </p:spPr>
        <p:txBody>
          <a:bodyPr anchor="b">
            <a:noAutofit/>
          </a:bodyPr>
          <a:lstStyle>
            <a:lvl1pPr>
              <a:defRPr sz="27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695742"/>
            <a:ext cx="8169964" cy="334897"/>
          </a:xfrm>
          <a:prstGeom prst="rect">
            <a:avLst/>
          </a:prstGeom>
        </p:spPr>
        <p:txBody>
          <a:bodyPr>
            <a:noAutofit/>
          </a:bodyPr>
          <a:lstStyle>
            <a:lvl1pPr marL="0" indent="0">
              <a:lnSpc>
                <a:spcPct val="100000"/>
              </a:lnSpc>
              <a:buNone/>
              <a:defRPr sz="1350" i="0">
                <a:latin typeface="+mn-lt"/>
              </a:defRPr>
            </a:lvl1pPr>
            <a:lvl2pPr marL="172636" indent="0">
              <a:lnSpc>
                <a:spcPct val="100000"/>
              </a:lnSpc>
              <a:buNone/>
              <a:defRPr i="1">
                <a:latin typeface="+mn-lt"/>
              </a:defRPr>
            </a:lvl2pPr>
            <a:lvl3pPr marL="386943" indent="0">
              <a:lnSpc>
                <a:spcPct val="100000"/>
              </a:lnSpc>
              <a:buNone/>
              <a:defRPr i="1">
                <a:latin typeface="+mn-lt"/>
              </a:defRPr>
            </a:lvl3pPr>
            <a:lvl4pPr marL="600060" indent="0">
              <a:lnSpc>
                <a:spcPct val="100000"/>
              </a:lnSpc>
              <a:buNone/>
              <a:defRPr i="1">
                <a:latin typeface="+mn-lt"/>
              </a:defRPr>
            </a:lvl4pPr>
            <a:lvl5pPr marL="814367"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420745"/>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420745"/>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5500874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3" y="1431237"/>
            <a:ext cx="8229323" cy="2107096"/>
          </a:xfrm>
          <a:prstGeom prst="rect">
            <a:avLst/>
          </a:prstGeom>
        </p:spPr>
        <p:txBody>
          <a:bodyPr anchor="ctr" anchorCtr="0">
            <a:normAutofit/>
          </a:bodyPr>
          <a:lstStyle>
            <a:lvl1pPr marL="0" indent="0">
              <a:lnSpc>
                <a:spcPct val="100000"/>
              </a:lnSpc>
              <a:buNone/>
              <a:defRPr sz="2100" i="0" baseline="0">
                <a:latin typeface="+mj-lt"/>
              </a:defRPr>
            </a:lvl1pPr>
            <a:lvl2pPr marL="172636" indent="0">
              <a:buNone/>
              <a:defRPr>
                <a:latin typeface="+mn-lt"/>
              </a:defRPr>
            </a:lvl2pPr>
            <a:lvl3pPr marL="386943" indent="0">
              <a:buNone/>
              <a:defRPr>
                <a:latin typeface="+mn-lt"/>
              </a:defRPr>
            </a:lvl3pPr>
            <a:lvl4pPr marL="600060" indent="0">
              <a:buNone/>
              <a:defRPr>
                <a:latin typeface="+mn-lt"/>
              </a:defRPr>
            </a:lvl4pPr>
            <a:lvl5pPr marL="814367"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3696830"/>
            <a:ext cx="6513958" cy="430429"/>
          </a:xfrm>
          <a:prstGeom prst="rect">
            <a:avLst/>
          </a:prstGeom>
        </p:spPr>
        <p:txBody>
          <a:bodyPr>
            <a:normAutofit/>
          </a:bodyPr>
          <a:lstStyle>
            <a:lvl1pPr marL="0" indent="0">
              <a:lnSpc>
                <a:spcPct val="100000"/>
              </a:lnSpc>
              <a:buNone/>
              <a:defRPr sz="135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18275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srgbClr val="90BD31"/>
              </a:solidFill>
              <a:latin typeface="+mj-lt"/>
            </a:endParaRPr>
          </a:p>
        </p:txBody>
      </p:sp>
      <p:sp>
        <p:nvSpPr>
          <p:cNvPr id="12" name="TextBox 11"/>
          <p:cNvSpPr txBox="1"/>
          <p:nvPr userDrawn="1"/>
        </p:nvSpPr>
        <p:spPr bwMode="auto">
          <a:xfrm>
            <a:off x="434631" y="265457"/>
            <a:ext cx="1192695" cy="1592744"/>
          </a:xfrm>
          <a:prstGeom prst="rect">
            <a:avLst/>
          </a:prstGeom>
          <a:noFill/>
          <a:ln w="19050" algn="ctr">
            <a:noFill/>
            <a:miter lim="800000"/>
            <a:headEnd/>
            <a:tailEnd/>
          </a:ln>
        </p:spPr>
        <p:txBody>
          <a:bodyPr wrap="square" lIns="0" tIns="0" rIns="0" bIns="0" rtlCol="0" anchor="ctr">
            <a:spAutoFit/>
          </a:bodyPr>
          <a:lstStyle/>
          <a:p>
            <a:pPr algn="ctr"/>
            <a:r>
              <a:rPr lang="en-US" sz="10350" b="1" i="0" dirty="0">
                <a:solidFill>
                  <a:schemeClr val="bg2"/>
                </a:solidFill>
                <a:latin typeface="+mn-lt"/>
              </a:rPr>
              <a:t>“</a:t>
            </a:r>
          </a:p>
        </p:txBody>
      </p:sp>
      <p:sp>
        <p:nvSpPr>
          <p:cNvPr id="11" name="Text Placeholder 13"/>
          <p:cNvSpPr>
            <a:spLocks noGrp="1"/>
          </p:cNvSpPr>
          <p:nvPr>
            <p:ph type="body" sz="quarter" idx="15" hasCustomPrompt="1"/>
          </p:nvPr>
        </p:nvSpPr>
        <p:spPr>
          <a:xfrm>
            <a:off x="447674" y="3980954"/>
            <a:ext cx="6513958" cy="440937"/>
          </a:xfrm>
          <a:prstGeom prst="rect">
            <a:avLst/>
          </a:prstGeom>
        </p:spPr>
        <p:txBody>
          <a:bodyPr>
            <a:normAutofit/>
          </a:bodyPr>
          <a:lstStyle>
            <a:lvl1pPr marL="0" indent="0">
              <a:lnSpc>
                <a:spcPts val="1500"/>
              </a:lnSpc>
              <a:buNone/>
              <a:defRPr sz="135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01797044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3" y="1431237"/>
            <a:ext cx="8229323" cy="2107096"/>
          </a:xfrm>
          <a:prstGeom prst="rect">
            <a:avLst/>
          </a:prstGeom>
        </p:spPr>
        <p:txBody>
          <a:bodyPr anchor="ctr" anchorCtr="0">
            <a:normAutofit/>
          </a:bodyPr>
          <a:lstStyle>
            <a:lvl1pPr marL="0" indent="0">
              <a:lnSpc>
                <a:spcPct val="100000"/>
              </a:lnSpc>
              <a:buNone/>
              <a:defRPr sz="2100" i="0" baseline="0">
                <a:latin typeface="+mj-lt"/>
              </a:defRPr>
            </a:lvl1pPr>
            <a:lvl2pPr marL="172636" indent="0">
              <a:buNone/>
              <a:defRPr>
                <a:latin typeface="+mn-lt"/>
              </a:defRPr>
            </a:lvl2pPr>
            <a:lvl3pPr marL="386943" indent="0">
              <a:buNone/>
              <a:defRPr>
                <a:latin typeface="+mn-lt"/>
              </a:defRPr>
            </a:lvl3pPr>
            <a:lvl4pPr marL="600060" indent="0">
              <a:buNone/>
              <a:defRPr>
                <a:latin typeface="+mn-lt"/>
              </a:defRPr>
            </a:lvl4pPr>
            <a:lvl5pPr marL="814367"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18275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200" b="1" dirty="0" err="1">
              <a:solidFill>
                <a:srgbClr val="90BD31"/>
              </a:solidFill>
              <a:latin typeface="+mj-lt"/>
            </a:endParaRPr>
          </a:p>
        </p:txBody>
      </p:sp>
      <p:sp>
        <p:nvSpPr>
          <p:cNvPr id="12" name="TextBox 11"/>
          <p:cNvSpPr txBox="1"/>
          <p:nvPr userDrawn="1"/>
        </p:nvSpPr>
        <p:spPr bwMode="auto">
          <a:xfrm>
            <a:off x="434631" y="265457"/>
            <a:ext cx="1192695" cy="1592744"/>
          </a:xfrm>
          <a:prstGeom prst="rect">
            <a:avLst/>
          </a:prstGeom>
          <a:noFill/>
          <a:ln w="19050" algn="ctr">
            <a:noFill/>
            <a:miter lim="800000"/>
            <a:headEnd/>
            <a:tailEnd/>
          </a:ln>
        </p:spPr>
        <p:txBody>
          <a:bodyPr wrap="square" lIns="0" tIns="0" rIns="0" bIns="0" rtlCol="0" anchor="ctr">
            <a:spAutoFit/>
          </a:bodyPr>
          <a:lstStyle/>
          <a:p>
            <a:pPr algn="ctr"/>
            <a:r>
              <a:rPr lang="en-US" sz="10350" b="1" i="0" dirty="0">
                <a:solidFill>
                  <a:schemeClr val="bg2"/>
                </a:solidFill>
                <a:latin typeface="+mn-lt"/>
              </a:rPr>
              <a:t>“</a:t>
            </a:r>
          </a:p>
        </p:txBody>
      </p:sp>
      <p:sp>
        <p:nvSpPr>
          <p:cNvPr id="10" name="Text Placeholder 13"/>
          <p:cNvSpPr>
            <a:spLocks noGrp="1"/>
          </p:cNvSpPr>
          <p:nvPr>
            <p:ph type="body" sz="quarter" idx="14" hasCustomPrompt="1"/>
          </p:nvPr>
        </p:nvSpPr>
        <p:spPr>
          <a:xfrm>
            <a:off x="447674" y="3696830"/>
            <a:ext cx="6513958" cy="430429"/>
          </a:xfrm>
          <a:prstGeom prst="rect">
            <a:avLst/>
          </a:prstGeom>
        </p:spPr>
        <p:txBody>
          <a:bodyPr>
            <a:normAutofit/>
          </a:bodyPr>
          <a:lstStyle>
            <a:lvl1pPr marL="0" indent="0">
              <a:lnSpc>
                <a:spcPct val="100000"/>
              </a:lnSpc>
              <a:buNone/>
              <a:defRPr sz="135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3980954"/>
            <a:ext cx="6513958" cy="440937"/>
          </a:xfrm>
          <a:prstGeom prst="rect">
            <a:avLst/>
          </a:prstGeom>
        </p:spPr>
        <p:txBody>
          <a:bodyPr>
            <a:normAutofit/>
          </a:bodyPr>
          <a:lstStyle>
            <a:lvl1pPr marL="0" indent="0">
              <a:lnSpc>
                <a:spcPts val="1500"/>
              </a:lnSpc>
              <a:buNone/>
              <a:defRPr sz="135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32312249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CA5EEED-C7C9-4C7B-8D20-D1B182A18EAB}" type="slidenum">
              <a:rPr lang="en-US" smtClean="0"/>
              <a:t>‹#›</a:t>
            </a:fld>
            <a:endParaRPr lang="en-US"/>
          </a:p>
        </p:txBody>
      </p:sp>
      <p:sp>
        <p:nvSpPr>
          <p:cNvPr id="8" name="Title 7"/>
          <p:cNvSpPr>
            <a:spLocks noGrp="1"/>
          </p:cNvSpPr>
          <p:nvPr>
            <p:ph type="title"/>
          </p:nvPr>
        </p:nvSpPr>
        <p:spPr>
          <a:xfrm>
            <a:off x="628650" y="273844"/>
            <a:ext cx="7017509" cy="994172"/>
          </a:xfrm>
        </p:spPr>
        <p:txBody>
          <a:bodyPr/>
          <a:lstStyle/>
          <a:p>
            <a:r>
              <a:rPr lang="en-US"/>
              <a:t>Click to edit Master title style</a:t>
            </a:r>
          </a:p>
        </p:txBody>
      </p:sp>
      <p:sp>
        <p:nvSpPr>
          <p:cNvPr id="9" name="Footer Placeholder 8"/>
          <p:cNvSpPr>
            <a:spLocks noGrp="1"/>
          </p:cNvSpPr>
          <p:nvPr>
            <p:ph type="ftr" sz="quarter" idx="13"/>
          </p:nvPr>
        </p:nvSpPr>
        <p:spPr/>
        <p:txBody>
          <a:bodyPr/>
          <a:lstStyle/>
          <a:p>
            <a:r>
              <a:rPr lang="en-US"/>
              <a:t>http:www.healthcarevaluehub.org/advocate-resources/drug-spending///</a:t>
            </a:r>
          </a:p>
        </p:txBody>
      </p:sp>
    </p:spTree>
    <p:extLst>
      <p:ext uri="{BB962C8B-B14F-4D97-AF65-F5344CB8AC3E}">
        <p14:creationId xmlns:p14="http://schemas.microsoft.com/office/powerpoint/2010/main" val="3794846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3" y="1431237"/>
            <a:ext cx="8229323" cy="2107096"/>
          </a:xfrm>
          <a:prstGeom prst="rect">
            <a:avLst/>
          </a:prstGeom>
        </p:spPr>
        <p:txBody>
          <a:bodyPr anchor="ctr" anchorCtr="0">
            <a:normAutofit/>
          </a:bodyPr>
          <a:lstStyle>
            <a:lvl1pPr marL="0" indent="0">
              <a:lnSpc>
                <a:spcPct val="100000"/>
              </a:lnSpc>
              <a:buNone/>
              <a:defRPr sz="2100" i="0" baseline="0">
                <a:latin typeface="+mj-lt"/>
              </a:defRPr>
            </a:lvl1pPr>
            <a:lvl2pPr marL="172636" indent="0">
              <a:buNone/>
              <a:defRPr>
                <a:latin typeface="+mn-lt"/>
              </a:defRPr>
            </a:lvl2pPr>
            <a:lvl3pPr marL="386943" indent="0">
              <a:buNone/>
              <a:defRPr>
                <a:latin typeface="+mn-lt"/>
              </a:defRPr>
            </a:lvl3pPr>
            <a:lvl4pPr marL="600060" indent="0">
              <a:buNone/>
              <a:defRPr>
                <a:latin typeface="+mn-lt"/>
              </a:defRPr>
            </a:lvl4pPr>
            <a:lvl5pPr marL="814367"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182754"/>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200" b="1" dirty="0" err="1">
              <a:solidFill>
                <a:srgbClr val="90BD31"/>
              </a:solidFill>
              <a:latin typeface="+mj-lt"/>
            </a:endParaRPr>
          </a:p>
        </p:txBody>
      </p:sp>
      <p:sp>
        <p:nvSpPr>
          <p:cNvPr id="12" name="TextBox 11"/>
          <p:cNvSpPr txBox="1"/>
          <p:nvPr userDrawn="1"/>
        </p:nvSpPr>
        <p:spPr bwMode="auto">
          <a:xfrm>
            <a:off x="434631" y="265457"/>
            <a:ext cx="1192695" cy="1592744"/>
          </a:xfrm>
          <a:prstGeom prst="rect">
            <a:avLst/>
          </a:prstGeom>
          <a:noFill/>
          <a:ln w="19050" algn="ctr">
            <a:noFill/>
            <a:miter lim="800000"/>
            <a:headEnd/>
            <a:tailEnd/>
          </a:ln>
        </p:spPr>
        <p:txBody>
          <a:bodyPr wrap="square" lIns="0" tIns="0" rIns="0" bIns="0" rtlCol="0" anchor="ctr">
            <a:spAutoFit/>
          </a:bodyPr>
          <a:lstStyle/>
          <a:p>
            <a:pPr algn="ctr"/>
            <a:r>
              <a:rPr lang="en-US" sz="10350" b="1" i="0" dirty="0">
                <a:solidFill>
                  <a:schemeClr val="bg2"/>
                </a:solidFill>
                <a:latin typeface="+mn-lt"/>
              </a:rPr>
              <a:t>“</a:t>
            </a:r>
          </a:p>
        </p:txBody>
      </p:sp>
      <p:sp>
        <p:nvSpPr>
          <p:cNvPr id="10" name="Text Placeholder 13"/>
          <p:cNvSpPr>
            <a:spLocks noGrp="1"/>
          </p:cNvSpPr>
          <p:nvPr>
            <p:ph type="body" sz="quarter" idx="14" hasCustomPrompt="1"/>
          </p:nvPr>
        </p:nvSpPr>
        <p:spPr>
          <a:xfrm>
            <a:off x="447674" y="3696830"/>
            <a:ext cx="6513958" cy="430429"/>
          </a:xfrm>
          <a:prstGeom prst="rect">
            <a:avLst/>
          </a:prstGeom>
        </p:spPr>
        <p:txBody>
          <a:bodyPr>
            <a:normAutofit/>
          </a:bodyPr>
          <a:lstStyle>
            <a:lvl1pPr marL="0" indent="0">
              <a:lnSpc>
                <a:spcPct val="100000"/>
              </a:lnSpc>
              <a:buNone/>
              <a:defRPr sz="135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3980954"/>
            <a:ext cx="6513958" cy="440937"/>
          </a:xfrm>
          <a:prstGeom prst="rect">
            <a:avLst/>
          </a:prstGeom>
        </p:spPr>
        <p:txBody>
          <a:bodyPr>
            <a:normAutofit/>
          </a:bodyPr>
          <a:lstStyle>
            <a:lvl1pPr marL="0" indent="0">
              <a:lnSpc>
                <a:spcPts val="1500"/>
              </a:lnSpc>
              <a:buNone/>
              <a:defRPr sz="135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414298277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4" y="1772720"/>
            <a:ext cx="705172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5" name="Title 15"/>
          <p:cNvSpPr>
            <a:spLocks noGrp="1"/>
          </p:cNvSpPr>
          <p:nvPr>
            <p:ph type="title" hasCustomPrompt="1"/>
          </p:nvPr>
        </p:nvSpPr>
        <p:spPr>
          <a:xfrm>
            <a:off x="453585" y="1919440"/>
            <a:ext cx="6435412" cy="1107896"/>
          </a:xfrm>
        </p:spPr>
        <p:txBody>
          <a:bodyPr anchor="ctr">
            <a:noAutofit/>
          </a:bodyPr>
          <a:lstStyle>
            <a:lvl1pPr>
              <a:defRPr sz="27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08728654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4" y="1772720"/>
            <a:ext cx="8036557" cy="141135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8" name="Title 15"/>
          <p:cNvSpPr>
            <a:spLocks noGrp="1"/>
          </p:cNvSpPr>
          <p:nvPr>
            <p:ph type="title" hasCustomPrompt="1"/>
          </p:nvPr>
        </p:nvSpPr>
        <p:spPr>
          <a:xfrm>
            <a:off x="453585" y="1919440"/>
            <a:ext cx="6435412" cy="1107896"/>
          </a:xfrm>
        </p:spPr>
        <p:txBody>
          <a:bodyPr anchor="ctr">
            <a:noAutofit/>
          </a:bodyPr>
          <a:lstStyle>
            <a:lvl1pPr>
              <a:defRPr sz="27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80076038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4" y="1772720"/>
            <a:ext cx="7051729" cy="1411357"/>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7" name="Title 15"/>
          <p:cNvSpPr>
            <a:spLocks noGrp="1"/>
          </p:cNvSpPr>
          <p:nvPr>
            <p:ph type="title" hasCustomPrompt="1"/>
          </p:nvPr>
        </p:nvSpPr>
        <p:spPr>
          <a:xfrm>
            <a:off x="453585" y="1919440"/>
            <a:ext cx="6435412" cy="1107896"/>
          </a:xfrm>
        </p:spPr>
        <p:txBody>
          <a:bodyPr anchor="ctr">
            <a:noAutofit/>
          </a:bodyPr>
          <a:lstStyle>
            <a:lvl1pPr>
              <a:defRPr sz="27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18256457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5" y="2180041"/>
            <a:ext cx="1571041" cy="769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533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1886137"/>
            <a:ext cx="1828800" cy="1371227"/>
          </a:xfrm>
          <a:prstGeom prst="rect">
            <a:avLst/>
          </a:prstGeom>
        </p:spPr>
      </p:pic>
    </p:spTree>
    <p:extLst>
      <p:ext uri="{BB962C8B-B14F-4D97-AF65-F5344CB8AC3E}">
        <p14:creationId xmlns:p14="http://schemas.microsoft.com/office/powerpoint/2010/main" val="32521141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1811348"/>
            <a:ext cx="1615440" cy="121158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328"/>
            <a:ext cx="3588792" cy="1811676"/>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1811349"/>
            <a:ext cx="6664304" cy="3332152"/>
          </a:xfrm>
          <a:prstGeom prst="rect">
            <a:avLst/>
          </a:prstGeom>
        </p:spPr>
      </p:pic>
    </p:spTree>
    <p:extLst>
      <p:ext uri="{BB962C8B-B14F-4D97-AF65-F5344CB8AC3E}">
        <p14:creationId xmlns:p14="http://schemas.microsoft.com/office/powerpoint/2010/main" val="38522778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1700846"/>
            <a:ext cx="1615440" cy="121158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1700846"/>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1700846"/>
            <a:ext cx="6776720" cy="3442655"/>
          </a:xfrm>
          <a:prstGeom prst="rect">
            <a:avLst/>
          </a:prstGeom>
        </p:spPr>
      </p:pic>
    </p:spTree>
    <p:extLst>
      <p:ext uri="{BB962C8B-B14F-4D97-AF65-F5344CB8AC3E}">
        <p14:creationId xmlns:p14="http://schemas.microsoft.com/office/powerpoint/2010/main" val="26958016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1700846"/>
            <a:ext cx="1615440" cy="121158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1" y="0"/>
            <a:ext cx="3106167" cy="170084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1700846"/>
            <a:ext cx="6776720" cy="3442655"/>
          </a:xfrm>
          <a:prstGeom prst="rect">
            <a:avLst/>
          </a:prstGeom>
        </p:spPr>
      </p:pic>
    </p:spTree>
    <p:extLst>
      <p:ext uri="{BB962C8B-B14F-4D97-AF65-F5344CB8AC3E}">
        <p14:creationId xmlns:p14="http://schemas.microsoft.com/office/powerpoint/2010/main" val="38304397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790428"/>
            <a:ext cx="6858000" cy="842045"/>
          </a:xfrm>
          <a:prstGeom prst="rect">
            <a:avLst/>
          </a:prstGeom>
        </p:spPr>
        <p:txBody>
          <a:bodyPr lIns="0" tIns="0" rIns="0" bIns="0" anchor="b"/>
          <a:lstStyle>
            <a:lvl1pPr algn="l">
              <a:defRPr sz="2550"/>
            </a:lvl1pPr>
          </a:lstStyle>
          <a:p>
            <a:r>
              <a:rPr lang="en-US"/>
              <a:t>Click to edit Master title style</a:t>
            </a:r>
            <a:endParaRPr lang="en-US" dirty="0"/>
          </a:p>
        </p:txBody>
      </p:sp>
      <p:sp>
        <p:nvSpPr>
          <p:cNvPr id="3" name="Subtitle 2"/>
          <p:cNvSpPr>
            <a:spLocks noGrp="1"/>
          </p:cNvSpPr>
          <p:nvPr>
            <p:ph type="subTitle" idx="1"/>
          </p:nvPr>
        </p:nvSpPr>
        <p:spPr>
          <a:xfrm>
            <a:off x="1600200" y="2743200"/>
            <a:ext cx="6858000" cy="685800"/>
          </a:xfrm>
          <a:prstGeom prst="rect">
            <a:avLst/>
          </a:prstGeom>
        </p:spPr>
        <p:txBody>
          <a:bodyPr lIns="0" tIns="0" rIns="0" bIns="0"/>
          <a:lstStyle>
            <a:lvl1pPr marL="0" indent="0" algn="l">
              <a:lnSpc>
                <a:spcPts val="2025"/>
              </a:lnSpc>
              <a:buNone/>
              <a:defRPr sz="16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38024A9-0A6C-4305-A72F-F20F8B394CFD}"/>
              </a:ext>
            </a:extLst>
          </p:cNvPr>
          <p:cNvSpPr>
            <a:spLocks noGrp="1"/>
          </p:cNvSpPr>
          <p:nvPr>
            <p:ph type="body" sz="quarter" idx="10"/>
          </p:nvPr>
        </p:nvSpPr>
        <p:spPr>
          <a:xfrm>
            <a:off x="1600200" y="3612357"/>
            <a:ext cx="6858000" cy="935831"/>
          </a:xfrm>
          <a:prstGeom prst="rect">
            <a:avLst/>
          </a:prstGeom>
        </p:spPr>
        <p:txBody>
          <a:bodyPr lIns="0" tIns="0" rIns="0" bIns="0"/>
          <a:lstStyle>
            <a:lvl1pPr>
              <a:lnSpc>
                <a:spcPct val="130000"/>
              </a:lnSpc>
              <a:spcBef>
                <a:spcPts val="0"/>
              </a:spcBef>
              <a:spcAft>
                <a:spcPts val="900"/>
              </a:spcAft>
              <a:defRPr sz="1125">
                <a:solidFill>
                  <a:schemeClr val="bg2">
                    <a:lumMod val="5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412711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No M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92031"/>
            <a:ext cx="78867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CA5EEED-C7C9-4C7B-8D20-D1B182A18EAB}" type="slidenum">
              <a:rPr lang="en-US" smtClean="0"/>
              <a:t>‹#›</a:t>
            </a:fld>
            <a:endParaRPr lang="en-US"/>
          </a:p>
        </p:txBody>
      </p:sp>
      <p:sp>
        <p:nvSpPr>
          <p:cNvPr id="8" name="Title 7"/>
          <p:cNvSpPr>
            <a:spLocks noGrp="1"/>
          </p:cNvSpPr>
          <p:nvPr>
            <p:ph type="title"/>
          </p:nvPr>
        </p:nvSpPr>
        <p:spPr>
          <a:xfrm>
            <a:off x="628650" y="273844"/>
            <a:ext cx="7027744" cy="994172"/>
          </a:xfrm>
        </p:spPr>
        <p:txBody>
          <a:bodyPr/>
          <a:lstStyle/>
          <a:p>
            <a:r>
              <a:rPr lang="en-US"/>
              <a:t>Click to edit Master title style</a:t>
            </a:r>
          </a:p>
        </p:txBody>
      </p:sp>
    </p:spTree>
    <p:extLst>
      <p:ext uri="{BB962C8B-B14F-4D97-AF65-F5344CB8AC3E}">
        <p14:creationId xmlns:p14="http://schemas.microsoft.com/office/powerpoint/2010/main" val="29312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Double Container">
    <p:spTree>
      <p:nvGrpSpPr>
        <p:cNvPr id="1" name=""/>
        <p:cNvGrpSpPr/>
        <p:nvPr/>
      </p:nvGrpSpPr>
      <p:grpSpPr>
        <a:xfrm>
          <a:off x="0" y="0"/>
          <a:ext cx="0" cy="0"/>
          <a:chOff x="0" y="0"/>
          <a:chExt cx="0" cy="0"/>
        </a:xfrm>
      </p:grpSpPr>
      <p:sp>
        <p:nvSpPr>
          <p:cNvPr id="2" name="Title 1"/>
          <p:cNvSpPr>
            <a:spLocks noGrp="1"/>
          </p:cNvSpPr>
          <p:nvPr>
            <p:ph type="title"/>
          </p:nvPr>
        </p:nvSpPr>
        <p:spPr>
          <a:xfrm>
            <a:off x="685800" y="342901"/>
            <a:ext cx="7772400" cy="6172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028700"/>
            <a:ext cx="3657600" cy="3263504"/>
          </a:xfrm>
        </p:spPr>
        <p:txBody>
          <a:body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800600" y="1028700"/>
            <a:ext cx="3657600" cy="3263504"/>
          </a:xfrm>
        </p:spPr>
        <p:txBody>
          <a:bodyPr/>
          <a:lstStyle/>
          <a:p>
            <a:pPr lvl="0"/>
            <a:r>
              <a:rPr lang="en-US" dirty="0"/>
              <a:t>Edit Master text styles</a:t>
            </a:r>
          </a:p>
          <a:p>
            <a:pPr lvl="1"/>
            <a:r>
              <a:rPr lang="en-US" dirty="0"/>
              <a:t>Second level</a:t>
            </a:r>
          </a:p>
          <a:p>
            <a:pPr lvl="2"/>
            <a:r>
              <a:rPr lang="en-US" dirty="0"/>
              <a:t>Third level</a:t>
            </a:r>
          </a:p>
          <a:p>
            <a:pPr lvl="3"/>
            <a:endParaRPr lang="en-US" dirty="0"/>
          </a:p>
        </p:txBody>
      </p:sp>
      <p:sp>
        <p:nvSpPr>
          <p:cNvPr id="8" name="Slide Number Placeholder 5">
            <a:extLst>
              <a:ext uri="{FF2B5EF4-FFF2-40B4-BE49-F238E27FC236}">
                <a16:creationId xmlns:a16="http://schemas.microsoft.com/office/drawing/2014/main" id="{75B0D228-98D2-4D9F-904F-CB92A0666B47}"/>
              </a:ext>
            </a:extLst>
          </p:cNvPr>
          <p:cNvSpPr>
            <a:spLocks noGrp="1"/>
          </p:cNvSpPr>
          <p:nvPr>
            <p:ph type="sldNum" sz="quarter" idx="4"/>
          </p:nvPr>
        </p:nvSpPr>
        <p:spPr>
          <a:xfrm>
            <a:off x="6368144" y="4800600"/>
            <a:ext cx="2090057" cy="205740"/>
          </a:xfrm>
          <a:prstGeom prst="rect">
            <a:avLst/>
          </a:prstGeom>
        </p:spPr>
        <p:txBody>
          <a:bodyPr lIns="0" tIns="0" rIns="0" bIns="0" anchor="b" anchorCtr="0"/>
          <a:lstStyle>
            <a:lvl1pPr algn="r">
              <a:defRPr sz="563" b="1">
                <a:solidFill>
                  <a:schemeClr val="accent1"/>
                </a:solidFill>
                <a:latin typeface="Franklin Gothic Demi" panose="020B0703020102020204" pitchFamily="34" charset="0"/>
              </a:defRPr>
            </a:lvl1pPr>
          </a:lstStyle>
          <a:p>
            <a:fld id="{627CA14E-5EDD-4C5C-B4B2-BE16B502D62B}" type="slidenum">
              <a:rPr lang="en-US" smtClean="0">
                <a:solidFill>
                  <a:srgbClr val="006494"/>
                </a:solidFill>
              </a:rPr>
              <a:pPr/>
              <a:t>‹#›</a:t>
            </a:fld>
            <a:endParaRPr lang="en-US" dirty="0">
              <a:solidFill>
                <a:srgbClr val="006494"/>
              </a:solidFill>
            </a:endParaRPr>
          </a:p>
        </p:txBody>
      </p:sp>
    </p:spTree>
    <p:extLst>
      <p:ext uri="{BB962C8B-B14F-4D97-AF65-F5344CB8AC3E}">
        <p14:creationId xmlns:p14="http://schemas.microsoft.com/office/powerpoint/2010/main" val="127168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790428"/>
            <a:ext cx="6858000" cy="842045"/>
          </a:xfrm>
          <a:prstGeom prst="rect">
            <a:avLst/>
          </a:prstGeom>
        </p:spPr>
        <p:txBody>
          <a:bodyPr lIns="0" tIns="0" rIns="0" bIns="0" anchor="b"/>
          <a:lstStyle>
            <a:lvl1pPr algn="l">
              <a:defRPr sz="2550"/>
            </a:lvl1pPr>
          </a:lstStyle>
          <a:p>
            <a:r>
              <a:rPr lang="en-US" dirty="0"/>
              <a:t>Click to edit Master title style</a:t>
            </a:r>
          </a:p>
        </p:txBody>
      </p:sp>
      <p:sp>
        <p:nvSpPr>
          <p:cNvPr id="3" name="Subtitle 2"/>
          <p:cNvSpPr>
            <a:spLocks noGrp="1"/>
          </p:cNvSpPr>
          <p:nvPr>
            <p:ph type="subTitle" idx="1"/>
          </p:nvPr>
        </p:nvSpPr>
        <p:spPr>
          <a:xfrm>
            <a:off x="1600200" y="2743200"/>
            <a:ext cx="6858000" cy="685800"/>
          </a:xfrm>
          <a:prstGeom prst="rect">
            <a:avLst/>
          </a:prstGeom>
        </p:spPr>
        <p:txBody>
          <a:bodyPr lIns="0" tIns="0" rIns="0" bIns="0"/>
          <a:lstStyle>
            <a:lvl1pPr marL="0" indent="0" algn="l">
              <a:lnSpc>
                <a:spcPts val="2025"/>
              </a:lnSpc>
              <a:buNone/>
              <a:defRPr sz="16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Text Placeholder 7">
            <a:extLst>
              <a:ext uri="{FF2B5EF4-FFF2-40B4-BE49-F238E27FC236}">
                <a16:creationId xmlns:a16="http://schemas.microsoft.com/office/drawing/2014/main" id="{E38024A9-0A6C-4305-A72F-F20F8B394CFD}"/>
              </a:ext>
            </a:extLst>
          </p:cNvPr>
          <p:cNvSpPr>
            <a:spLocks noGrp="1"/>
          </p:cNvSpPr>
          <p:nvPr>
            <p:ph type="body" sz="quarter" idx="10"/>
          </p:nvPr>
        </p:nvSpPr>
        <p:spPr>
          <a:xfrm>
            <a:off x="1600200" y="3612357"/>
            <a:ext cx="6858000" cy="935831"/>
          </a:xfrm>
          <a:prstGeom prst="rect">
            <a:avLst/>
          </a:prstGeom>
        </p:spPr>
        <p:txBody>
          <a:bodyPr lIns="0" tIns="0" rIns="0" bIns="0"/>
          <a:lstStyle>
            <a:lvl1pPr>
              <a:lnSpc>
                <a:spcPct val="130000"/>
              </a:lnSpc>
              <a:spcBef>
                <a:spcPts val="0"/>
              </a:spcBef>
              <a:spcAft>
                <a:spcPts val="900"/>
              </a:spcAft>
              <a:defRPr sz="1125">
                <a:solidFill>
                  <a:schemeClr val="bg2">
                    <a:lumMod val="50000"/>
                  </a:schemeClr>
                </a:solidFill>
                <a:latin typeface="+mn-lt"/>
              </a:defRPr>
            </a:lvl1pPr>
          </a:lstStyle>
          <a:p>
            <a:pPr lvl="0"/>
            <a:r>
              <a:rPr lang="en-US" dirty="0"/>
              <a:t>Edit Master text styles</a:t>
            </a:r>
          </a:p>
        </p:txBody>
      </p:sp>
    </p:spTree>
    <p:extLst>
      <p:ext uri="{BB962C8B-B14F-4D97-AF65-F5344CB8AC3E}">
        <p14:creationId xmlns:p14="http://schemas.microsoft.com/office/powerpoint/2010/main" val="68575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Single Container">
    <p:spTree>
      <p:nvGrpSpPr>
        <p:cNvPr id="1" name=""/>
        <p:cNvGrpSpPr/>
        <p:nvPr/>
      </p:nvGrpSpPr>
      <p:grpSpPr>
        <a:xfrm>
          <a:off x="0" y="0"/>
          <a:ext cx="0" cy="0"/>
          <a:chOff x="0" y="0"/>
          <a:chExt cx="0" cy="0"/>
        </a:xfrm>
      </p:grpSpPr>
      <p:sp>
        <p:nvSpPr>
          <p:cNvPr id="2" name="Title 1"/>
          <p:cNvSpPr>
            <a:spLocks noGrp="1"/>
          </p:cNvSpPr>
          <p:nvPr>
            <p:ph type="title"/>
          </p:nvPr>
        </p:nvSpPr>
        <p:spPr>
          <a:xfrm>
            <a:off x="685800" y="342901"/>
            <a:ext cx="7772400" cy="617220"/>
          </a:xfrm>
        </p:spPr>
        <p:txBody>
          <a:bodyPr/>
          <a:lstStyle/>
          <a:p>
            <a:r>
              <a:rPr lang="en-US"/>
              <a:t>Click to edit Master title style</a:t>
            </a:r>
            <a:endParaRPr lang="en-US" dirty="0"/>
          </a:p>
        </p:txBody>
      </p:sp>
      <p:sp>
        <p:nvSpPr>
          <p:cNvPr id="3" name="Content Placeholder 2"/>
          <p:cNvSpPr>
            <a:spLocks noGrp="1"/>
          </p:cNvSpPr>
          <p:nvPr>
            <p:ph idx="1"/>
          </p:nvPr>
        </p:nvSpPr>
        <p:spPr>
          <a:xfrm>
            <a:off x="685800" y="1028700"/>
            <a:ext cx="7772400" cy="3263504"/>
          </a:xfrm>
        </p:spPr>
        <p:txBody>
          <a:body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42A3BA48-CF1B-4284-B3D8-7BF808D30C39}"/>
              </a:ext>
            </a:extLst>
          </p:cNvPr>
          <p:cNvSpPr>
            <a:spLocks noGrp="1"/>
          </p:cNvSpPr>
          <p:nvPr>
            <p:ph type="sldNum" sz="quarter" idx="4"/>
          </p:nvPr>
        </p:nvSpPr>
        <p:spPr>
          <a:xfrm>
            <a:off x="6368143" y="4800600"/>
            <a:ext cx="2090057" cy="205740"/>
          </a:xfrm>
          <a:prstGeom prst="rect">
            <a:avLst/>
          </a:prstGeom>
        </p:spPr>
        <p:txBody>
          <a:bodyPr lIns="0" tIns="0" rIns="0" bIns="0" anchor="b" anchorCtr="0"/>
          <a:lstStyle>
            <a:lvl1pPr algn="r">
              <a:defRPr sz="750" b="1">
                <a:solidFill>
                  <a:schemeClr val="accent1"/>
                </a:solidFill>
                <a:latin typeface="Franklin Gothic Demi" panose="020B0703020102020204" pitchFamily="34" charset="0"/>
              </a:defRPr>
            </a:lvl1pPr>
          </a:lstStyle>
          <a:p>
            <a:fld id="{627CA14E-5EDD-4C5C-B4B2-BE16B502D62B}" type="slidenum">
              <a:rPr lang="en-US" smtClean="0"/>
              <a:pPr/>
              <a:t>‹#›</a:t>
            </a:fld>
            <a:endParaRPr lang="en-US" dirty="0"/>
          </a:p>
        </p:txBody>
      </p:sp>
    </p:spTree>
    <p:extLst>
      <p:ext uri="{BB962C8B-B14F-4D97-AF65-F5344CB8AC3E}">
        <p14:creationId xmlns:p14="http://schemas.microsoft.com/office/powerpoint/2010/main" val="32467434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uble Container">
    <p:spTree>
      <p:nvGrpSpPr>
        <p:cNvPr id="1" name=""/>
        <p:cNvGrpSpPr/>
        <p:nvPr/>
      </p:nvGrpSpPr>
      <p:grpSpPr>
        <a:xfrm>
          <a:off x="0" y="0"/>
          <a:ext cx="0" cy="0"/>
          <a:chOff x="0" y="0"/>
          <a:chExt cx="0" cy="0"/>
        </a:xfrm>
      </p:grpSpPr>
      <p:sp>
        <p:nvSpPr>
          <p:cNvPr id="2" name="Title 1"/>
          <p:cNvSpPr>
            <a:spLocks noGrp="1"/>
          </p:cNvSpPr>
          <p:nvPr>
            <p:ph type="title"/>
          </p:nvPr>
        </p:nvSpPr>
        <p:spPr>
          <a:xfrm>
            <a:off x="685800" y="342901"/>
            <a:ext cx="7772400" cy="6172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028700"/>
            <a:ext cx="3657600" cy="3263504"/>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800600" y="1028700"/>
            <a:ext cx="36576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a:extLst>
              <a:ext uri="{FF2B5EF4-FFF2-40B4-BE49-F238E27FC236}">
                <a16:creationId xmlns:a16="http://schemas.microsoft.com/office/drawing/2014/main" id="{75B0D228-98D2-4D9F-904F-CB92A0666B47}"/>
              </a:ext>
            </a:extLst>
          </p:cNvPr>
          <p:cNvSpPr>
            <a:spLocks noGrp="1"/>
          </p:cNvSpPr>
          <p:nvPr>
            <p:ph type="sldNum" sz="quarter" idx="4"/>
          </p:nvPr>
        </p:nvSpPr>
        <p:spPr>
          <a:xfrm>
            <a:off x="6368143" y="4800600"/>
            <a:ext cx="2090057" cy="205740"/>
          </a:xfrm>
          <a:prstGeom prst="rect">
            <a:avLst/>
          </a:prstGeom>
        </p:spPr>
        <p:txBody>
          <a:bodyPr lIns="0" tIns="0" rIns="0" bIns="0" anchor="b" anchorCtr="0"/>
          <a:lstStyle>
            <a:lvl1pPr algn="r">
              <a:defRPr sz="750" b="1">
                <a:solidFill>
                  <a:schemeClr val="accent1"/>
                </a:solidFill>
                <a:latin typeface="Franklin Gothic Demi" panose="020B0703020102020204" pitchFamily="34" charset="0"/>
              </a:defRPr>
            </a:lvl1pPr>
          </a:lstStyle>
          <a:p>
            <a:fld id="{627CA14E-5EDD-4C5C-B4B2-BE16B502D62B}" type="slidenum">
              <a:rPr lang="en-US" smtClean="0"/>
              <a:pPr/>
              <a:t>‹#›</a:t>
            </a:fld>
            <a:endParaRPr lang="en-US" dirty="0"/>
          </a:p>
        </p:txBody>
      </p:sp>
    </p:spTree>
    <p:extLst>
      <p:ext uri="{BB962C8B-B14F-4D97-AF65-F5344CB8AC3E}">
        <p14:creationId xmlns:p14="http://schemas.microsoft.com/office/powerpoint/2010/main" val="21047205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iple Container">
    <p:spTree>
      <p:nvGrpSpPr>
        <p:cNvPr id="1" name=""/>
        <p:cNvGrpSpPr/>
        <p:nvPr/>
      </p:nvGrpSpPr>
      <p:grpSpPr>
        <a:xfrm>
          <a:off x="0" y="0"/>
          <a:ext cx="0" cy="0"/>
          <a:chOff x="0" y="0"/>
          <a:chExt cx="0" cy="0"/>
        </a:xfrm>
      </p:grpSpPr>
      <p:sp>
        <p:nvSpPr>
          <p:cNvPr id="2" name="Title 1"/>
          <p:cNvSpPr>
            <a:spLocks noGrp="1"/>
          </p:cNvSpPr>
          <p:nvPr>
            <p:ph type="title"/>
          </p:nvPr>
        </p:nvSpPr>
        <p:spPr>
          <a:xfrm>
            <a:off x="685800" y="342900"/>
            <a:ext cx="7772400" cy="61722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028700"/>
            <a:ext cx="7772400" cy="477611"/>
          </a:xfrm>
        </p:spPr>
        <p:txBody>
          <a:bodyPr anchor="t" anchorCtr="0">
            <a:normAutofit/>
          </a:bodyPr>
          <a:lstStyle>
            <a:lvl1pPr marL="0" indent="0">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hasCustomPrompt="1"/>
          </p:nvPr>
        </p:nvSpPr>
        <p:spPr>
          <a:xfrm>
            <a:off x="685800" y="1577340"/>
            <a:ext cx="3657600" cy="2880360"/>
          </a:xfrm>
        </p:spPr>
        <p:txBody>
          <a:bodyPr/>
          <a:lstStyle/>
          <a:p>
            <a:pPr lvl="1"/>
            <a:r>
              <a:rPr lang="en-US" dirty="0"/>
              <a:t>Second level</a:t>
            </a:r>
          </a:p>
          <a:p>
            <a:pPr lvl="2"/>
            <a:r>
              <a:rPr lang="en-US" dirty="0"/>
              <a:t>Third level</a:t>
            </a:r>
          </a:p>
        </p:txBody>
      </p:sp>
      <p:sp>
        <p:nvSpPr>
          <p:cNvPr id="6" name="Content Placeholder 5"/>
          <p:cNvSpPr>
            <a:spLocks noGrp="1"/>
          </p:cNvSpPr>
          <p:nvPr>
            <p:ph sz="quarter" idx="4" hasCustomPrompt="1"/>
          </p:nvPr>
        </p:nvSpPr>
        <p:spPr>
          <a:xfrm>
            <a:off x="4800600" y="1577340"/>
            <a:ext cx="3657600" cy="2880360"/>
          </a:xfrm>
        </p:spPr>
        <p:txBody>
          <a:bodyPr/>
          <a:lstStyle/>
          <a:p>
            <a:pPr lvl="1"/>
            <a:r>
              <a:rPr lang="en-US" dirty="0"/>
              <a:t>Second level</a:t>
            </a:r>
          </a:p>
          <a:p>
            <a:pPr lvl="2"/>
            <a:r>
              <a:rPr lang="en-US" dirty="0"/>
              <a:t>Third level</a:t>
            </a:r>
          </a:p>
        </p:txBody>
      </p:sp>
      <p:sp>
        <p:nvSpPr>
          <p:cNvPr id="10" name="Slide Number Placeholder 5">
            <a:extLst>
              <a:ext uri="{FF2B5EF4-FFF2-40B4-BE49-F238E27FC236}">
                <a16:creationId xmlns:a16="http://schemas.microsoft.com/office/drawing/2014/main" id="{8484B6A5-2273-40FF-B624-07AEB123C4D2}"/>
              </a:ext>
            </a:extLst>
          </p:cNvPr>
          <p:cNvSpPr>
            <a:spLocks noGrp="1"/>
          </p:cNvSpPr>
          <p:nvPr>
            <p:ph type="sldNum" sz="quarter" idx="10"/>
          </p:nvPr>
        </p:nvSpPr>
        <p:spPr>
          <a:xfrm>
            <a:off x="6368143" y="4800600"/>
            <a:ext cx="2090057" cy="205740"/>
          </a:xfrm>
          <a:prstGeom prst="rect">
            <a:avLst/>
          </a:prstGeom>
        </p:spPr>
        <p:txBody>
          <a:bodyPr lIns="0" tIns="0" rIns="0" bIns="0" anchor="b" anchorCtr="0"/>
          <a:lstStyle>
            <a:lvl1pPr algn="r">
              <a:defRPr sz="750" b="1">
                <a:solidFill>
                  <a:schemeClr val="accent1"/>
                </a:solidFill>
                <a:latin typeface="Franklin Gothic Demi" panose="020B0703020102020204" pitchFamily="34" charset="0"/>
              </a:defRPr>
            </a:lvl1pPr>
          </a:lstStyle>
          <a:p>
            <a:fld id="{627CA14E-5EDD-4C5C-B4B2-BE16B502D62B}" type="slidenum">
              <a:rPr lang="en-US" smtClean="0"/>
              <a:pPr/>
              <a:t>‹#›</a:t>
            </a:fld>
            <a:endParaRPr lang="en-US" dirty="0"/>
          </a:p>
        </p:txBody>
      </p:sp>
    </p:spTree>
    <p:extLst>
      <p:ext uri="{BB962C8B-B14F-4D97-AF65-F5344CB8AC3E}">
        <p14:creationId xmlns:p14="http://schemas.microsoft.com/office/powerpoint/2010/main" val="593730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ix Containers">
    <p:spTree>
      <p:nvGrpSpPr>
        <p:cNvPr id="1" name=""/>
        <p:cNvGrpSpPr/>
        <p:nvPr/>
      </p:nvGrpSpPr>
      <p:grpSpPr>
        <a:xfrm>
          <a:off x="0" y="0"/>
          <a:ext cx="0" cy="0"/>
          <a:chOff x="0" y="0"/>
          <a:chExt cx="0" cy="0"/>
        </a:xfrm>
      </p:grpSpPr>
      <p:sp>
        <p:nvSpPr>
          <p:cNvPr id="2" name="Title 1"/>
          <p:cNvSpPr>
            <a:spLocks noGrp="1"/>
          </p:cNvSpPr>
          <p:nvPr>
            <p:ph type="title"/>
          </p:nvPr>
        </p:nvSpPr>
        <p:spPr>
          <a:xfrm>
            <a:off x="685800" y="342901"/>
            <a:ext cx="7772400" cy="6172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028700"/>
            <a:ext cx="2468880" cy="1543050"/>
          </a:xfrm>
        </p:spPr>
        <p:txBody>
          <a:bodyPr/>
          <a:lstStyle>
            <a:lvl1pPr>
              <a:defRPr sz="1350"/>
            </a:lvl1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337560" y="1028700"/>
            <a:ext cx="2468880" cy="1543050"/>
          </a:xfrm>
        </p:spPr>
        <p:txBody>
          <a:bodyPr/>
          <a:lstStyle>
            <a:lvl1pPr>
              <a:defRPr sz="135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a:extLst>
              <a:ext uri="{FF2B5EF4-FFF2-40B4-BE49-F238E27FC236}">
                <a16:creationId xmlns:a16="http://schemas.microsoft.com/office/drawing/2014/main" id="{75B0D228-98D2-4D9F-904F-CB92A0666B47}"/>
              </a:ext>
            </a:extLst>
          </p:cNvPr>
          <p:cNvSpPr>
            <a:spLocks noGrp="1"/>
          </p:cNvSpPr>
          <p:nvPr>
            <p:ph type="sldNum" sz="quarter" idx="4"/>
          </p:nvPr>
        </p:nvSpPr>
        <p:spPr>
          <a:xfrm>
            <a:off x="6368143" y="4800600"/>
            <a:ext cx="2090057" cy="205740"/>
          </a:xfrm>
          <a:prstGeom prst="rect">
            <a:avLst/>
          </a:prstGeom>
        </p:spPr>
        <p:txBody>
          <a:bodyPr lIns="0" tIns="0" rIns="0" bIns="0" anchor="b" anchorCtr="0"/>
          <a:lstStyle>
            <a:lvl1pPr algn="r">
              <a:defRPr sz="750" b="1">
                <a:solidFill>
                  <a:schemeClr val="accent1"/>
                </a:solidFill>
                <a:latin typeface="Franklin Gothic Demi" panose="020B0703020102020204" pitchFamily="34" charset="0"/>
              </a:defRPr>
            </a:lvl1pPr>
          </a:lstStyle>
          <a:p>
            <a:fld id="{627CA14E-5EDD-4C5C-B4B2-BE16B502D62B}" type="slidenum">
              <a:rPr lang="en-US" smtClean="0"/>
              <a:pPr/>
              <a:t>‹#›</a:t>
            </a:fld>
            <a:endParaRPr lang="en-US" dirty="0"/>
          </a:p>
        </p:txBody>
      </p:sp>
      <p:sp>
        <p:nvSpPr>
          <p:cNvPr id="6" name="Content Placeholder 3">
            <a:extLst>
              <a:ext uri="{FF2B5EF4-FFF2-40B4-BE49-F238E27FC236}">
                <a16:creationId xmlns:a16="http://schemas.microsoft.com/office/drawing/2014/main" id="{E17CF263-9893-403C-B06C-696E31C38971}"/>
              </a:ext>
            </a:extLst>
          </p:cNvPr>
          <p:cNvSpPr>
            <a:spLocks noGrp="1"/>
          </p:cNvSpPr>
          <p:nvPr>
            <p:ph sz="half" idx="10"/>
          </p:nvPr>
        </p:nvSpPr>
        <p:spPr>
          <a:xfrm>
            <a:off x="5989320" y="1028700"/>
            <a:ext cx="2468880" cy="1543050"/>
          </a:xfrm>
        </p:spPr>
        <p:txBody>
          <a:bodyPr/>
          <a:lstStyle>
            <a:lvl1pPr>
              <a:defRPr sz="135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784358DA-9D0E-46C0-82EF-6F25F64345DE}"/>
              </a:ext>
            </a:extLst>
          </p:cNvPr>
          <p:cNvSpPr>
            <a:spLocks noGrp="1"/>
          </p:cNvSpPr>
          <p:nvPr>
            <p:ph sz="half" idx="11"/>
          </p:nvPr>
        </p:nvSpPr>
        <p:spPr>
          <a:xfrm>
            <a:off x="685799" y="2880360"/>
            <a:ext cx="2468880" cy="1543050"/>
          </a:xfrm>
        </p:spPr>
        <p:txBody>
          <a:bodyPr/>
          <a:lstStyle>
            <a:lvl1pPr>
              <a:defRPr sz="1350"/>
            </a:lvl1pPr>
          </a:lstStyle>
          <a:p>
            <a:pPr lvl="0"/>
            <a:r>
              <a:rPr lang="en-US"/>
              <a:t>Click to 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1C188227-5D9A-459D-879E-B130F6831B4E}"/>
              </a:ext>
            </a:extLst>
          </p:cNvPr>
          <p:cNvSpPr>
            <a:spLocks noGrp="1"/>
          </p:cNvSpPr>
          <p:nvPr>
            <p:ph sz="half" idx="12"/>
          </p:nvPr>
        </p:nvSpPr>
        <p:spPr>
          <a:xfrm>
            <a:off x="3337559" y="2880360"/>
            <a:ext cx="2468880" cy="1543050"/>
          </a:xfrm>
        </p:spPr>
        <p:txBody>
          <a:bodyPr/>
          <a:lstStyle>
            <a:lvl1pPr>
              <a:defRPr sz="135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3">
            <a:extLst>
              <a:ext uri="{FF2B5EF4-FFF2-40B4-BE49-F238E27FC236}">
                <a16:creationId xmlns:a16="http://schemas.microsoft.com/office/drawing/2014/main" id="{ECCDF296-1D6B-4AE4-87A9-885CFA150515}"/>
              </a:ext>
            </a:extLst>
          </p:cNvPr>
          <p:cNvSpPr>
            <a:spLocks noGrp="1"/>
          </p:cNvSpPr>
          <p:nvPr>
            <p:ph sz="half" idx="13"/>
          </p:nvPr>
        </p:nvSpPr>
        <p:spPr>
          <a:xfrm>
            <a:off x="5989319" y="2880360"/>
            <a:ext cx="2468880" cy="1543050"/>
          </a:xfrm>
        </p:spPr>
        <p:txBody>
          <a:bodyPr/>
          <a:lstStyle>
            <a:lvl1pPr>
              <a:defRPr sz="135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26727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Green-Yellow-Red">
    <p:spTree>
      <p:nvGrpSpPr>
        <p:cNvPr id="1" name=""/>
        <p:cNvGrpSpPr/>
        <p:nvPr/>
      </p:nvGrpSpPr>
      <p:grpSpPr>
        <a:xfrm>
          <a:off x="0" y="0"/>
          <a:ext cx="0" cy="0"/>
          <a:chOff x="0" y="0"/>
          <a:chExt cx="0" cy="0"/>
        </a:xfrm>
      </p:grpSpPr>
      <p:sp>
        <p:nvSpPr>
          <p:cNvPr id="2" name="Title 1"/>
          <p:cNvSpPr>
            <a:spLocks noGrp="1"/>
          </p:cNvSpPr>
          <p:nvPr>
            <p:ph type="title"/>
          </p:nvPr>
        </p:nvSpPr>
        <p:spPr>
          <a:xfrm>
            <a:off x="685800" y="342901"/>
            <a:ext cx="7772400" cy="617220"/>
          </a:xfrm>
        </p:spPr>
        <p:txBody>
          <a:bodyPr wrap="none"/>
          <a:lstStyle>
            <a:lvl1pPr>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591BD8D-99AE-44DC-B564-9D46522676A5}"/>
              </a:ext>
            </a:extLst>
          </p:cNvPr>
          <p:cNvSpPr>
            <a:spLocks noGrp="1"/>
          </p:cNvSpPr>
          <p:nvPr>
            <p:ph type="sldNum" sz="quarter" idx="12"/>
          </p:nvPr>
        </p:nvSpPr>
        <p:spPr>
          <a:xfrm>
            <a:off x="6368143" y="4800600"/>
            <a:ext cx="2090057" cy="205740"/>
          </a:xfrm>
          <a:prstGeom prst="rect">
            <a:avLst/>
          </a:prstGeom>
        </p:spPr>
        <p:txBody>
          <a:bodyPr lIns="0" tIns="0" rIns="0" bIns="0" anchor="b" anchorCtr="0"/>
          <a:lstStyle>
            <a:lvl1pPr algn="r">
              <a:defRPr sz="750" b="1">
                <a:solidFill>
                  <a:schemeClr val="accent1"/>
                </a:solidFill>
                <a:latin typeface="Franklin Gothic Demi" panose="020B0703020102020204" pitchFamily="34" charset="0"/>
              </a:defRPr>
            </a:lvl1pPr>
          </a:lstStyle>
          <a:p>
            <a:fld id="{627CA14E-5EDD-4C5C-B4B2-BE16B502D62B}" type="slidenum">
              <a:rPr lang="en-US" smtClean="0"/>
              <a:pPr/>
              <a:t>‹#›</a:t>
            </a:fld>
            <a:endParaRPr lang="en-US" dirty="0"/>
          </a:p>
        </p:txBody>
      </p:sp>
      <p:sp>
        <p:nvSpPr>
          <p:cNvPr id="7" name="Text Placeholder 2">
            <a:extLst>
              <a:ext uri="{FF2B5EF4-FFF2-40B4-BE49-F238E27FC236}">
                <a16:creationId xmlns:a16="http://schemas.microsoft.com/office/drawing/2014/main" id="{B7446B96-83FF-4F38-BE4A-8B87154DA78C}"/>
              </a:ext>
            </a:extLst>
          </p:cNvPr>
          <p:cNvSpPr>
            <a:spLocks noGrp="1"/>
          </p:cNvSpPr>
          <p:nvPr>
            <p:ph type="body" idx="1"/>
          </p:nvPr>
        </p:nvSpPr>
        <p:spPr>
          <a:xfrm>
            <a:off x="685800" y="1028700"/>
            <a:ext cx="7772400" cy="548640"/>
          </a:xfrm>
        </p:spPr>
        <p:txBody>
          <a:bodyPr anchor="t" anchorCtr="0">
            <a:normAutofit/>
          </a:bodyPr>
          <a:lstStyle>
            <a:lvl1pPr marL="0" indent="0">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12">
            <a:extLst>
              <a:ext uri="{FF2B5EF4-FFF2-40B4-BE49-F238E27FC236}">
                <a16:creationId xmlns:a16="http://schemas.microsoft.com/office/drawing/2014/main" id="{96B24A7D-366F-4C7F-BEB6-06F759E5D592}"/>
              </a:ext>
            </a:extLst>
          </p:cNvPr>
          <p:cNvSpPr>
            <a:spLocks noGrp="1"/>
          </p:cNvSpPr>
          <p:nvPr>
            <p:ph type="body" sz="quarter" idx="16"/>
          </p:nvPr>
        </p:nvSpPr>
        <p:spPr>
          <a:xfrm>
            <a:off x="685800" y="4442816"/>
            <a:ext cx="7772400" cy="242888"/>
          </a:xfrm>
        </p:spPr>
        <p:txBody>
          <a:bodyPr>
            <a:normAutofit/>
          </a:bodyPr>
          <a:lstStyle>
            <a:lvl1pPr>
              <a:defRPr sz="750">
                <a:latin typeface="+mn-lt"/>
              </a:defRPr>
            </a:lvl1pPr>
          </a:lstStyle>
          <a:p>
            <a:pPr lvl="0"/>
            <a:r>
              <a:rPr lang="en-US"/>
              <a:t>Click to edit Master text styles</a:t>
            </a:r>
          </a:p>
        </p:txBody>
      </p:sp>
      <p:sp>
        <p:nvSpPr>
          <p:cNvPr id="17" name="Callout: Down Arrow 16">
            <a:extLst>
              <a:ext uri="{FF2B5EF4-FFF2-40B4-BE49-F238E27FC236}">
                <a16:creationId xmlns:a16="http://schemas.microsoft.com/office/drawing/2014/main" id="{E36F25FA-22F4-4E2B-833E-CA62DBCBB3D3}"/>
              </a:ext>
            </a:extLst>
          </p:cNvPr>
          <p:cNvSpPr/>
          <p:nvPr/>
        </p:nvSpPr>
        <p:spPr>
          <a:xfrm>
            <a:off x="685800" y="1887735"/>
            <a:ext cx="2587752" cy="225028"/>
          </a:xfrm>
          <a:prstGeom prst="downArrowCallout">
            <a:avLst>
              <a:gd name="adj1" fmla="val 52352"/>
              <a:gd name="adj2" fmla="val 27605"/>
              <a:gd name="adj3" fmla="val 25000"/>
              <a:gd name="adj4" fmla="val 7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 Placeholder 18">
            <a:extLst>
              <a:ext uri="{FF2B5EF4-FFF2-40B4-BE49-F238E27FC236}">
                <a16:creationId xmlns:a16="http://schemas.microsoft.com/office/drawing/2014/main" id="{2C58E1FE-A94D-475B-BC5F-C87291801A96}"/>
              </a:ext>
            </a:extLst>
          </p:cNvPr>
          <p:cNvSpPr>
            <a:spLocks noGrp="1"/>
          </p:cNvSpPr>
          <p:nvPr>
            <p:ph type="body" sz="quarter" idx="17"/>
          </p:nvPr>
        </p:nvSpPr>
        <p:spPr>
          <a:xfrm>
            <a:off x="685801" y="1893688"/>
            <a:ext cx="2587752" cy="154781"/>
          </a:xfrm>
        </p:spPr>
        <p:txBody>
          <a:bodyPr tIns="9144">
            <a:normAutofit/>
          </a:bodyPr>
          <a:lstStyle>
            <a:lvl1pPr algn="ctr">
              <a:defRPr sz="825">
                <a:solidFill>
                  <a:schemeClr val="bg1"/>
                </a:solidFill>
              </a:defRPr>
            </a:lvl1pPr>
          </a:lstStyle>
          <a:p>
            <a:pPr lvl="0"/>
            <a:r>
              <a:rPr lang="en-US"/>
              <a:t>Click to edit Master text styles</a:t>
            </a:r>
          </a:p>
        </p:txBody>
      </p:sp>
      <p:sp>
        <p:nvSpPr>
          <p:cNvPr id="20" name="Callout: Down Arrow 19">
            <a:extLst>
              <a:ext uri="{FF2B5EF4-FFF2-40B4-BE49-F238E27FC236}">
                <a16:creationId xmlns:a16="http://schemas.microsoft.com/office/drawing/2014/main" id="{F3AB902B-6A58-4380-A6CE-F562F79E521F}"/>
              </a:ext>
            </a:extLst>
          </p:cNvPr>
          <p:cNvSpPr/>
          <p:nvPr/>
        </p:nvSpPr>
        <p:spPr>
          <a:xfrm>
            <a:off x="3273552" y="1885353"/>
            <a:ext cx="2587752" cy="225028"/>
          </a:xfrm>
          <a:prstGeom prst="downArrowCallout">
            <a:avLst>
              <a:gd name="adj1" fmla="val 52352"/>
              <a:gd name="adj2" fmla="val 27605"/>
              <a:gd name="adj3" fmla="val 25000"/>
              <a:gd name="adj4" fmla="val 75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Text Placeholder 18">
            <a:extLst>
              <a:ext uri="{FF2B5EF4-FFF2-40B4-BE49-F238E27FC236}">
                <a16:creationId xmlns:a16="http://schemas.microsoft.com/office/drawing/2014/main" id="{A5CD29F5-81B7-4785-851C-E7A67EE925EE}"/>
              </a:ext>
            </a:extLst>
          </p:cNvPr>
          <p:cNvSpPr>
            <a:spLocks noGrp="1"/>
          </p:cNvSpPr>
          <p:nvPr>
            <p:ph type="body" sz="quarter" idx="18"/>
          </p:nvPr>
        </p:nvSpPr>
        <p:spPr>
          <a:xfrm>
            <a:off x="3282695" y="1891306"/>
            <a:ext cx="2587752" cy="154781"/>
          </a:xfrm>
        </p:spPr>
        <p:txBody>
          <a:bodyPr tIns="9144">
            <a:normAutofit/>
          </a:bodyPr>
          <a:lstStyle>
            <a:lvl1pPr algn="ctr">
              <a:defRPr sz="825">
                <a:solidFill>
                  <a:schemeClr val="bg1"/>
                </a:solidFill>
              </a:defRPr>
            </a:lvl1pPr>
          </a:lstStyle>
          <a:p>
            <a:pPr lvl="0"/>
            <a:r>
              <a:rPr lang="en-US"/>
              <a:t>Click to edit Master text styles</a:t>
            </a:r>
          </a:p>
        </p:txBody>
      </p:sp>
      <p:sp>
        <p:nvSpPr>
          <p:cNvPr id="22" name="Callout: Down Arrow 21">
            <a:extLst>
              <a:ext uri="{FF2B5EF4-FFF2-40B4-BE49-F238E27FC236}">
                <a16:creationId xmlns:a16="http://schemas.microsoft.com/office/drawing/2014/main" id="{B2686545-7C1C-4F62-8134-A4013805102E}"/>
              </a:ext>
            </a:extLst>
          </p:cNvPr>
          <p:cNvSpPr/>
          <p:nvPr/>
        </p:nvSpPr>
        <p:spPr>
          <a:xfrm>
            <a:off x="5861304" y="1885353"/>
            <a:ext cx="2587752" cy="225028"/>
          </a:xfrm>
          <a:prstGeom prst="downArrowCallout">
            <a:avLst>
              <a:gd name="adj1" fmla="val 52352"/>
              <a:gd name="adj2" fmla="val 27605"/>
              <a:gd name="adj3" fmla="val 25000"/>
              <a:gd name="adj4" fmla="val 75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Text Placeholder 18">
            <a:extLst>
              <a:ext uri="{FF2B5EF4-FFF2-40B4-BE49-F238E27FC236}">
                <a16:creationId xmlns:a16="http://schemas.microsoft.com/office/drawing/2014/main" id="{8E268374-E74A-44A7-93AF-CAF4539D4FAE}"/>
              </a:ext>
            </a:extLst>
          </p:cNvPr>
          <p:cNvSpPr>
            <a:spLocks noGrp="1"/>
          </p:cNvSpPr>
          <p:nvPr>
            <p:ph type="body" sz="quarter" idx="19"/>
          </p:nvPr>
        </p:nvSpPr>
        <p:spPr>
          <a:xfrm>
            <a:off x="5861304" y="1891306"/>
            <a:ext cx="2587752" cy="154781"/>
          </a:xfrm>
        </p:spPr>
        <p:txBody>
          <a:bodyPr tIns="9144">
            <a:normAutofit/>
          </a:bodyPr>
          <a:lstStyle>
            <a:lvl1pPr algn="ctr">
              <a:defRPr sz="825">
                <a:solidFill>
                  <a:schemeClr val="bg1"/>
                </a:solidFill>
              </a:defRPr>
            </a:lvl1pPr>
          </a:lstStyle>
          <a:p>
            <a:pPr lvl="0"/>
            <a:r>
              <a:rPr lang="en-US"/>
              <a:t>Click to edit Master text styles</a:t>
            </a:r>
          </a:p>
        </p:txBody>
      </p:sp>
      <p:sp>
        <p:nvSpPr>
          <p:cNvPr id="25" name="Text Placeholder 24">
            <a:extLst>
              <a:ext uri="{FF2B5EF4-FFF2-40B4-BE49-F238E27FC236}">
                <a16:creationId xmlns:a16="http://schemas.microsoft.com/office/drawing/2014/main" id="{238FD322-B33B-4BC0-8124-9FB0BE79F938}"/>
              </a:ext>
            </a:extLst>
          </p:cNvPr>
          <p:cNvSpPr>
            <a:spLocks noGrp="1"/>
          </p:cNvSpPr>
          <p:nvPr>
            <p:ph type="body" sz="quarter" idx="20"/>
          </p:nvPr>
        </p:nvSpPr>
        <p:spPr>
          <a:xfrm>
            <a:off x="685800" y="2057400"/>
            <a:ext cx="2587752" cy="2331720"/>
          </a:xfrm>
          <a:solidFill>
            <a:schemeClr val="accent2">
              <a:alpha val="20000"/>
            </a:schemeClr>
          </a:solidFill>
        </p:spPr>
        <p:txBody>
          <a:bodyPr wrap="none" lIns="164592" tIns="164592" rIns="164592" bIns="164592"/>
          <a:lstStyle>
            <a:lvl1pPr marL="85725" indent="-85725">
              <a:buFont typeface="Wingdings" panose="05000000000000000000" pitchFamily="2" charset="2"/>
              <a:buChar char="§"/>
              <a:defRPr sz="825"/>
            </a:lvl1pPr>
            <a:lvl2pPr marL="0" indent="0">
              <a:buNone/>
              <a:defRPr/>
            </a:lvl2pPr>
          </a:lstStyle>
          <a:p>
            <a:pPr lvl="0"/>
            <a:r>
              <a:rPr lang="en-US"/>
              <a:t>Click to edit Master text styles</a:t>
            </a:r>
          </a:p>
          <a:p>
            <a:pPr lvl="1"/>
            <a:r>
              <a:rPr lang="en-US"/>
              <a:t>Second level</a:t>
            </a:r>
          </a:p>
        </p:txBody>
      </p:sp>
      <p:sp>
        <p:nvSpPr>
          <p:cNvPr id="26" name="Text Placeholder 24">
            <a:extLst>
              <a:ext uri="{FF2B5EF4-FFF2-40B4-BE49-F238E27FC236}">
                <a16:creationId xmlns:a16="http://schemas.microsoft.com/office/drawing/2014/main" id="{97ABA3BB-C4B9-4CE0-ABC8-7B9F45D6EB36}"/>
              </a:ext>
            </a:extLst>
          </p:cNvPr>
          <p:cNvSpPr>
            <a:spLocks noGrp="1"/>
          </p:cNvSpPr>
          <p:nvPr>
            <p:ph type="body" sz="quarter" idx="21"/>
          </p:nvPr>
        </p:nvSpPr>
        <p:spPr>
          <a:xfrm>
            <a:off x="3273552" y="2057400"/>
            <a:ext cx="2587752" cy="2331720"/>
          </a:xfrm>
          <a:solidFill>
            <a:schemeClr val="accent5">
              <a:alpha val="20000"/>
            </a:schemeClr>
          </a:solidFill>
        </p:spPr>
        <p:txBody>
          <a:bodyPr wrap="none" lIns="164592" tIns="164592" rIns="164592" bIns="164592"/>
          <a:lstStyle>
            <a:lvl1pPr marL="85725" indent="-85725">
              <a:buFont typeface="Wingdings" panose="05000000000000000000" pitchFamily="2" charset="2"/>
              <a:buChar char="§"/>
              <a:defRPr sz="825"/>
            </a:lvl1pPr>
            <a:lvl2pPr marL="0" indent="0">
              <a:buNone/>
              <a:defRPr/>
            </a:lvl2pPr>
          </a:lstStyle>
          <a:p>
            <a:pPr lvl="0"/>
            <a:r>
              <a:rPr lang="en-US"/>
              <a:t>Click to edit Master text styles</a:t>
            </a:r>
          </a:p>
          <a:p>
            <a:pPr lvl="1"/>
            <a:r>
              <a:rPr lang="en-US"/>
              <a:t>Second level</a:t>
            </a:r>
          </a:p>
        </p:txBody>
      </p:sp>
      <p:sp>
        <p:nvSpPr>
          <p:cNvPr id="27" name="Text Placeholder 24">
            <a:extLst>
              <a:ext uri="{FF2B5EF4-FFF2-40B4-BE49-F238E27FC236}">
                <a16:creationId xmlns:a16="http://schemas.microsoft.com/office/drawing/2014/main" id="{C19511B9-BE71-4D39-8AF9-75C6D8123B2D}"/>
              </a:ext>
            </a:extLst>
          </p:cNvPr>
          <p:cNvSpPr>
            <a:spLocks noGrp="1"/>
          </p:cNvSpPr>
          <p:nvPr>
            <p:ph type="body" sz="quarter" idx="22"/>
          </p:nvPr>
        </p:nvSpPr>
        <p:spPr>
          <a:xfrm>
            <a:off x="5861304" y="2057400"/>
            <a:ext cx="2587752" cy="2331720"/>
          </a:xfrm>
          <a:solidFill>
            <a:schemeClr val="accent4">
              <a:alpha val="20000"/>
            </a:schemeClr>
          </a:solidFill>
        </p:spPr>
        <p:txBody>
          <a:bodyPr wrap="none" lIns="164592" tIns="164592" rIns="164592" bIns="164592"/>
          <a:lstStyle>
            <a:lvl1pPr marL="85725" indent="-85725">
              <a:buFont typeface="Wingdings" panose="05000000000000000000" pitchFamily="2" charset="2"/>
              <a:buChar char="§"/>
              <a:defRPr sz="825"/>
            </a:lvl1pPr>
            <a:lvl2pPr marL="0" indent="0">
              <a:buNone/>
              <a:defRPr/>
            </a:lvl2pPr>
          </a:lstStyle>
          <a:p>
            <a:pPr lvl="0"/>
            <a:r>
              <a:rPr lang="en-US"/>
              <a:t>Click to edit Master text styles</a:t>
            </a:r>
          </a:p>
          <a:p>
            <a:pPr lvl="1"/>
            <a:r>
              <a:rPr lang="en-US"/>
              <a:t>Second level</a:t>
            </a:r>
          </a:p>
        </p:txBody>
      </p:sp>
      <p:sp>
        <p:nvSpPr>
          <p:cNvPr id="31" name="TextBox 30">
            <a:extLst>
              <a:ext uri="{FF2B5EF4-FFF2-40B4-BE49-F238E27FC236}">
                <a16:creationId xmlns:a16="http://schemas.microsoft.com/office/drawing/2014/main" id="{F393DD79-DF88-4B63-86E9-37E67C04636C}"/>
              </a:ext>
            </a:extLst>
          </p:cNvPr>
          <p:cNvSpPr txBox="1"/>
          <p:nvPr/>
        </p:nvSpPr>
        <p:spPr>
          <a:xfrm>
            <a:off x="685801" y="1753892"/>
            <a:ext cx="2596895" cy="126958"/>
          </a:xfrm>
          <a:prstGeom prst="rect">
            <a:avLst/>
          </a:prstGeom>
          <a:noFill/>
        </p:spPr>
        <p:txBody>
          <a:bodyPr wrap="square" lIns="0" tIns="0" rIns="0" bIns="0" rtlCol="0" anchor="ctr" anchorCtr="0">
            <a:spAutoFit/>
          </a:bodyPr>
          <a:lstStyle/>
          <a:p>
            <a:pPr algn="ctr"/>
            <a:r>
              <a:rPr lang="en-US" sz="825" dirty="0">
                <a:solidFill>
                  <a:schemeClr val="bg2">
                    <a:lumMod val="50000"/>
                  </a:schemeClr>
                </a:solidFill>
                <a:latin typeface="Franklin Gothic Demi" panose="020B0703020102020204" pitchFamily="34" charset="0"/>
              </a:rPr>
              <a:t>Action taken</a:t>
            </a:r>
          </a:p>
        </p:txBody>
      </p:sp>
      <p:sp>
        <p:nvSpPr>
          <p:cNvPr id="32" name="TextBox 31">
            <a:extLst>
              <a:ext uri="{FF2B5EF4-FFF2-40B4-BE49-F238E27FC236}">
                <a16:creationId xmlns:a16="http://schemas.microsoft.com/office/drawing/2014/main" id="{6F2CD18C-F875-46BD-8D0D-42A7BCAAAE5E}"/>
              </a:ext>
            </a:extLst>
          </p:cNvPr>
          <p:cNvSpPr txBox="1"/>
          <p:nvPr/>
        </p:nvSpPr>
        <p:spPr>
          <a:xfrm>
            <a:off x="3264410" y="1753892"/>
            <a:ext cx="2596895" cy="126958"/>
          </a:xfrm>
          <a:prstGeom prst="rect">
            <a:avLst/>
          </a:prstGeom>
          <a:noFill/>
        </p:spPr>
        <p:txBody>
          <a:bodyPr wrap="square" lIns="0" tIns="0" rIns="0" bIns="0" rtlCol="0" anchor="ctr" anchorCtr="0">
            <a:spAutoFit/>
          </a:bodyPr>
          <a:lstStyle/>
          <a:p>
            <a:pPr algn="ctr"/>
            <a:r>
              <a:rPr lang="en-US" sz="825" dirty="0">
                <a:solidFill>
                  <a:schemeClr val="bg2">
                    <a:lumMod val="50000"/>
                  </a:schemeClr>
                </a:solidFill>
                <a:latin typeface="Franklin Gothic Demi" panose="020B0703020102020204" pitchFamily="34" charset="0"/>
              </a:rPr>
              <a:t>Not enrolled</a:t>
            </a:r>
          </a:p>
        </p:txBody>
      </p:sp>
      <p:sp>
        <p:nvSpPr>
          <p:cNvPr id="33" name="TextBox 32">
            <a:extLst>
              <a:ext uri="{FF2B5EF4-FFF2-40B4-BE49-F238E27FC236}">
                <a16:creationId xmlns:a16="http://schemas.microsoft.com/office/drawing/2014/main" id="{5B714C1E-B6C7-4A62-8222-E933F32FA20E}"/>
              </a:ext>
            </a:extLst>
          </p:cNvPr>
          <p:cNvSpPr txBox="1"/>
          <p:nvPr/>
        </p:nvSpPr>
        <p:spPr>
          <a:xfrm>
            <a:off x="5861304" y="1753892"/>
            <a:ext cx="2587752" cy="126958"/>
          </a:xfrm>
          <a:prstGeom prst="rect">
            <a:avLst/>
          </a:prstGeom>
          <a:noFill/>
        </p:spPr>
        <p:txBody>
          <a:bodyPr wrap="square" lIns="0" tIns="0" rIns="0" bIns="0" rtlCol="0" anchor="ctr" anchorCtr="0">
            <a:spAutoFit/>
          </a:bodyPr>
          <a:lstStyle/>
          <a:p>
            <a:pPr algn="ctr"/>
            <a:r>
              <a:rPr lang="en-US" sz="825" dirty="0">
                <a:solidFill>
                  <a:schemeClr val="bg2">
                    <a:lumMod val="50000"/>
                  </a:schemeClr>
                </a:solidFill>
                <a:latin typeface="Franklin Gothic Demi" panose="020B0703020102020204" pitchFamily="34" charset="0"/>
              </a:rPr>
              <a:t>Action required</a:t>
            </a:r>
          </a:p>
        </p:txBody>
      </p:sp>
    </p:spTree>
    <p:extLst>
      <p:ext uri="{BB962C8B-B14F-4D97-AF65-F5344CB8AC3E}">
        <p14:creationId xmlns:p14="http://schemas.microsoft.com/office/powerpoint/2010/main" val="41697327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47054D0-BC4E-466B-8BC8-4FB32217993C}"/>
              </a:ext>
            </a:extLst>
          </p:cNvPr>
          <p:cNvSpPr/>
          <p:nvPr/>
        </p:nvSpPr>
        <p:spPr>
          <a:xfrm>
            <a:off x="4572000" y="1371600"/>
            <a:ext cx="3886200" cy="22631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6C972BF1-D4D5-49D4-9AB4-32D92E8B87C2}"/>
              </a:ext>
            </a:extLst>
          </p:cNvPr>
          <p:cNvSpPr/>
          <p:nvPr/>
        </p:nvSpPr>
        <p:spPr>
          <a:xfrm>
            <a:off x="685800" y="1371600"/>
            <a:ext cx="3886200" cy="2263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itle 1">
            <a:extLst>
              <a:ext uri="{FF2B5EF4-FFF2-40B4-BE49-F238E27FC236}">
                <a16:creationId xmlns:a16="http://schemas.microsoft.com/office/drawing/2014/main" id="{3851162B-5757-4B1A-A924-565C217C9E00}"/>
              </a:ext>
            </a:extLst>
          </p:cNvPr>
          <p:cNvSpPr>
            <a:spLocks noGrp="1"/>
          </p:cNvSpPr>
          <p:nvPr>
            <p:ph type="title"/>
          </p:nvPr>
        </p:nvSpPr>
        <p:spPr>
          <a:xfrm>
            <a:off x="685800" y="342900"/>
            <a:ext cx="7772400" cy="617220"/>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05A45B9D-0E01-4A2C-A590-E8166C90BE30}"/>
              </a:ext>
            </a:extLst>
          </p:cNvPr>
          <p:cNvSpPr>
            <a:spLocks noGrp="1"/>
          </p:cNvSpPr>
          <p:nvPr>
            <p:ph type="sldNum" sz="quarter" idx="12"/>
          </p:nvPr>
        </p:nvSpPr>
        <p:spPr>
          <a:xfrm>
            <a:off x="6368143" y="4800600"/>
            <a:ext cx="2090057" cy="205740"/>
          </a:xfrm>
          <a:prstGeom prst="rect">
            <a:avLst/>
          </a:prstGeom>
        </p:spPr>
        <p:txBody>
          <a:bodyPr lIns="0" tIns="0" rIns="0" bIns="0" anchor="b" anchorCtr="0"/>
          <a:lstStyle>
            <a:lvl1pPr algn="r">
              <a:defRPr sz="750" b="1">
                <a:solidFill>
                  <a:schemeClr val="accent1"/>
                </a:solidFill>
                <a:latin typeface="Franklin Gothic Demi" panose="020B0703020102020204" pitchFamily="34" charset="0"/>
              </a:defRPr>
            </a:lvl1pPr>
          </a:lstStyle>
          <a:p>
            <a:fld id="{627CA14E-5EDD-4C5C-B4B2-BE16B502D62B}" type="slidenum">
              <a:rPr lang="en-US" smtClean="0"/>
              <a:pPr/>
              <a:t>‹#›</a:t>
            </a:fld>
            <a:endParaRPr lang="en-US" dirty="0"/>
          </a:p>
        </p:txBody>
      </p:sp>
      <p:sp>
        <p:nvSpPr>
          <p:cNvPr id="9" name="Text Placeholder 8">
            <a:extLst>
              <a:ext uri="{FF2B5EF4-FFF2-40B4-BE49-F238E27FC236}">
                <a16:creationId xmlns:a16="http://schemas.microsoft.com/office/drawing/2014/main" id="{DF4E4CBA-2BD2-4A33-B303-1EDDBA9764E9}"/>
              </a:ext>
            </a:extLst>
          </p:cNvPr>
          <p:cNvSpPr>
            <a:spLocks noGrp="1"/>
          </p:cNvSpPr>
          <p:nvPr>
            <p:ph type="body" sz="quarter" idx="13"/>
          </p:nvPr>
        </p:nvSpPr>
        <p:spPr>
          <a:xfrm>
            <a:off x="685800" y="1371600"/>
            <a:ext cx="3886200" cy="2263140"/>
          </a:xfrm>
          <a:noFill/>
          <a:ln>
            <a:noFill/>
          </a:ln>
        </p:spPr>
        <p:txBody>
          <a:bodyPr lIns="164592" tIns="164592" rIns="164592" bIns="164592"/>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0" name="Text Placeholder 8">
            <a:extLst>
              <a:ext uri="{FF2B5EF4-FFF2-40B4-BE49-F238E27FC236}">
                <a16:creationId xmlns:a16="http://schemas.microsoft.com/office/drawing/2014/main" id="{6972D811-457F-419C-91BD-5A9570688C93}"/>
              </a:ext>
            </a:extLst>
          </p:cNvPr>
          <p:cNvSpPr>
            <a:spLocks noGrp="1"/>
          </p:cNvSpPr>
          <p:nvPr>
            <p:ph type="body" sz="quarter" idx="14"/>
          </p:nvPr>
        </p:nvSpPr>
        <p:spPr>
          <a:xfrm>
            <a:off x="4572000" y="1371600"/>
            <a:ext cx="3886200" cy="2263140"/>
          </a:xfrm>
          <a:noFill/>
          <a:ln>
            <a:noFill/>
          </a:ln>
        </p:spPr>
        <p:txBody>
          <a:bodyPr lIns="548640" tIns="164592" rIns="164592" bIns="164592"/>
          <a:lstStyle>
            <a:lvl1pPr>
              <a:defRPr>
                <a:solidFill>
                  <a:schemeClr val="accent1"/>
                </a:solidFill>
              </a:defRPr>
            </a:lvl1pPr>
            <a:lvl2pPr>
              <a:defRPr>
                <a:solidFill>
                  <a:schemeClr val="accent1"/>
                </a:solidFill>
              </a:defRPr>
            </a:lvl2pPr>
            <a:lvl3pPr>
              <a:defRPr>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13" name="Oval 12">
            <a:extLst>
              <a:ext uri="{FF2B5EF4-FFF2-40B4-BE49-F238E27FC236}">
                <a16:creationId xmlns:a16="http://schemas.microsoft.com/office/drawing/2014/main" id="{28F8C1B5-D932-498B-935B-AE87979382E2}"/>
              </a:ext>
            </a:extLst>
          </p:cNvPr>
          <p:cNvSpPr/>
          <p:nvPr/>
        </p:nvSpPr>
        <p:spPr>
          <a:xfrm>
            <a:off x="4229100" y="2314575"/>
            <a:ext cx="685800" cy="51435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Picture 14">
            <a:extLst>
              <a:ext uri="{FF2B5EF4-FFF2-40B4-BE49-F238E27FC236}">
                <a16:creationId xmlns:a16="http://schemas.microsoft.com/office/drawing/2014/main" id="{F74D79CB-5364-4DB6-B009-B1CF2B29C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0237" y="2427702"/>
            <a:ext cx="423527" cy="288097"/>
          </a:xfrm>
          <a:prstGeom prst="rect">
            <a:avLst/>
          </a:prstGeom>
        </p:spPr>
      </p:pic>
    </p:spTree>
    <p:extLst>
      <p:ext uri="{BB962C8B-B14F-4D97-AF65-F5344CB8AC3E}">
        <p14:creationId xmlns:p14="http://schemas.microsoft.com/office/powerpoint/2010/main" val="36827936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790428"/>
            <a:ext cx="6858000" cy="842045"/>
          </a:xfrm>
          <a:prstGeom prst="rect">
            <a:avLst/>
          </a:prstGeom>
        </p:spPr>
        <p:txBody>
          <a:bodyPr lIns="0" tIns="0" rIns="0" bIns="0" anchor="b"/>
          <a:lstStyle>
            <a:lvl1pPr algn="l">
              <a:defRPr sz="2550"/>
            </a:lvl1pPr>
          </a:lstStyle>
          <a:p>
            <a:r>
              <a:rPr lang="en-US"/>
              <a:t>Click to edit Master title style</a:t>
            </a:r>
            <a:endParaRPr lang="en-US" dirty="0"/>
          </a:p>
        </p:txBody>
      </p:sp>
      <p:sp>
        <p:nvSpPr>
          <p:cNvPr id="3" name="Subtitle 2"/>
          <p:cNvSpPr>
            <a:spLocks noGrp="1"/>
          </p:cNvSpPr>
          <p:nvPr>
            <p:ph type="subTitle" idx="1"/>
          </p:nvPr>
        </p:nvSpPr>
        <p:spPr>
          <a:xfrm>
            <a:off x="1600200" y="2743200"/>
            <a:ext cx="6858000" cy="685800"/>
          </a:xfrm>
          <a:prstGeom prst="rect">
            <a:avLst/>
          </a:prstGeom>
        </p:spPr>
        <p:txBody>
          <a:bodyPr lIns="0" tIns="0" rIns="0" bIns="0"/>
          <a:lstStyle>
            <a:lvl1pPr marL="0" indent="0" algn="l">
              <a:lnSpc>
                <a:spcPts val="2025"/>
              </a:lnSpc>
              <a:buNone/>
              <a:defRPr sz="16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38024A9-0A6C-4305-A72F-F20F8B394CFD}"/>
              </a:ext>
            </a:extLst>
          </p:cNvPr>
          <p:cNvSpPr>
            <a:spLocks noGrp="1"/>
          </p:cNvSpPr>
          <p:nvPr>
            <p:ph type="body" sz="quarter" idx="10"/>
          </p:nvPr>
        </p:nvSpPr>
        <p:spPr>
          <a:xfrm>
            <a:off x="1600200" y="3612357"/>
            <a:ext cx="6858000" cy="935831"/>
          </a:xfrm>
          <a:prstGeom prst="rect">
            <a:avLst/>
          </a:prstGeom>
        </p:spPr>
        <p:txBody>
          <a:bodyPr lIns="0" tIns="0" rIns="0" bIns="0"/>
          <a:lstStyle>
            <a:lvl1pPr>
              <a:lnSpc>
                <a:spcPct val="130000"/>
              </a:lnSpc>
              <a:spcBef>
                <a:spcPts val="0"/>
              </a:spcBef>
              <a:spcAft>
                <a:spcPts val="900"/>
              </a:spcAft>
              <a:defRPr sz="1125">
                <a:solidFill>
                  <a:schemeClr val="bg2">
                    <a:lumMod val="5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4204672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3E9B-6753-4931-BDC9-FFE16B6CDEA5}"/>
              </a:ext>
            </a:extLst>
          </p:cNvPr>
          <p:cNvSpPr>
            <a:spLocks noGrp="1"/>
          </p:cNvSpPr>
          <p:nvPr>
            <p:ph type="ctrTitle"/>
          </p:nvPr>
        </p:nvSpPr>
        <p:spPr>
          <a:xfrm>
            <a:off x="685800" y="3518154"/>
            <a:ext cx="7772400" cy="1632204"/>
          </a:xfrm>
        </p:spPr>
        <p:txBody>
          <a:bodyPr anchor="ctr" anchorCtr="0">
            <a:normAutofit/>
          </a:bodyPr>
          <a:lstStyle>
            <a:lvl1pPr algn="l">
              <a:defRPr sz="2700" b="1">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021047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userDrawn="1"/>
        </p:nvGrpSpPr>
        <p:grpSpPr bwMode="hidden">
          <a:xfrm>
            <a:off x="5429250" y="2599860"/>
            <a:ext cx="4114800" cy="2794331"/>
            <a:chOff x="7239000" y="3466479"/>
            <a:chExt cx="5486400" cy="3725775"/>
          </a:xfrm>
        </p:grpSpPr>
        <p:sp>
          <p:nvSpPr>
            <p:cNvPr id="9" name="Freeform 5"/>
            <p:cNvSpPr>
              <a:spLocks/>
            </p:cNvSpPr>
            <p:nvPr userDrawn="1"/>
          </p:nvSpPr>
          <p:spPr bwMode="hidden">
            <a:xfrm>
              <a:off x="7239000" y="3466479"/>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10" name="Freeform 6"/>
            <p:cNvSpPr>
              <a:spLocks/>
            </p:cNvSpPr>
            <p:nvPr userDrawn="1"/>
          </p:nvSpPr>
          <p:spPr bwMode="hidden">
            <a:xfrm>
              <a:off x="8855190" y="4337303"/>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sz="1350"/>
            </a:p>
          </p:txBody>
        </p:sp>
      </p:grpSp>
      <p:sp>
        <p:nvSpPr>
          <p:cNvPr id="2" name="Title 1"/>
          <p:cNvSpPr>
            <a:spLocks noGrp="1"/>
          </p:cNvSpPr>
          <p:nvPr>
            <p:ph type="title"/>
          </p:nvPr>
        </p:nvSpPr>
        <p:spPr>
          <a:xfrm>
            <a:off x="628650" y="273844"/>
            <a:ext cx="7027744" cy="994172"/>
          </a:xfr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CA5EEED-C7C9-4C7B-8D20-D1B182A18EAB}" type="slidenum">
              <a:rPr lang="en-US" smtClean="0"/>
              <a:t>‹#›</a:t>
            </a:fld>
            <a:endParaRPr lang="en-US"/>
          </a:p>
        </p:txBody>
      </p:sp>
      <p:sp>
        <p:nvSpPr>
          <p:cNvPr id="14" name="Footer Placeholder 13"/>
          <p:cNvSpPr>
            <a:spLocks noGrp="1"/>
          </p:cNvSpPr>
          <p:nvPr>
            <p:ph type="ftr" sz="quarter" idx="13"/>
          </p:nvPr>
        </p:nvSpPr>
        <p:spPr/>
        <p:txBody>
          <a:bodyPr/>
          <a:lstStyle/>
          <a:p>
            <a:r>
              <a:rPr lang="en-US"/>
              <a:t>http:www.healthcarevaluehub.org/advocate-resources/drug-spending///</a:t>
            </a:r>
          </a:p>
        </p:txBody>
      </p:sp>
      <p:grpSp>
        <p:nvGrpSpPr>
          <p:cNvPr id="15" name="Group 14"/>
          <p:cNvGrpSpPr/>
          <p:nvPr userDrawn="1"/>
        </p:nvGrpSpPr>
        <p:grpSpPr bwMode="black">
          <a:xfrm>
            <a:off x="8112655" y="516752"/>
            <a:ext cx="402695" cy="273467"/>
            <a:chOff x="7477125" y="-211008"/>
            <a:chExt cx="5486400" cy="3725775"/>
          </a:xfrm>
        </p:grpSpPr>
        <p:sp>
          <p:nvSpPr>
            <p:cNvPr id="16" name="Freeform 5"/>
            <p:cNvSpPr>
              <a:spLocks/>
            </p:cNvSpPr>
            <p:nvPr userDrawn="1"/>
          </p:nvSpPr>
          <p:spPr bwMode="black">
            <a:xfrm>
              <a:off x="7477125" y="-211008"/>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17" name="Freeform 6"/>
            <p:cNvSpPr>
              <a:spLocks/>
            </p:cNvSpPr>
            <p:nvPr userDrawn="1"/>
          </p:nvSpPr>
          <p:spPr bwMode="black">
            <a:xfrm>
              <a:off x="9093315" y="659816"/>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3889470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119D-6458-2C4C-1AF0-7441BAA32A0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7DC9299-861D-4416-AE50-19152E1B1D4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C0542EA-10B1-12EC-1342-A22235F95233}"/>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5" name="Footer Placeholder 4">
            <a:extLst>
              <a:ext uri="{FF2B5EF4-FFF2-40B4-BE49-F238E27FC236}">
                <a16:creationId xmlns:a16="http://schemas.microsoft.com/office/drawing/2014/main" id="{91776A9A-C12F-BC4E-DF00-DD7B8474735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221EBF-E100-15B3-4D05-20593B9E1A14}"/>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33620204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BC9F-7D2A-E4D6-F25B-60B5D407E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F3ADD-BD32-266B-BF53-7524299811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132F2-9C1E-D44A-87CA-29CE4EA68DC1}"/>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5" name="Footer Placeholder 4">
            <a:extLst>
              <a:ext uri="{FF2B5EF4-FFF2-40B4-BE49-F238E27FC236}">
                <a16:creationId xmlns:a16="http://schemas.microsoft.com/office/drawing/2014/main" id="{6447E1BD-321F-AB5F-9EB1-A0BED2D18FB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13F733-6946-F7C5-56CB-4F73512D46BE}"/>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25926219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AE73-0FB9-0CF9-1B5B-115473F0506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A0F54BA-B7FB-78D8-0C98-F1EDE4E7607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39F7A8-F173-5B55-D457-39A93516A8D6}"/>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5" name="Footer Placeholder 4">
            <a:extLst>
              <a:ext uri="{FF2B5EF4-FFF2-40B4-BE49-F238E27FC236}">
                <a16:creationId xmlns:a16="http://schemas.microsoft.com/office/drawing/2014/main" id="{92E41DD0-4382-73F4-3F2F-55F5E101742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75EA9A-DDF3-954F-2C23-EAD64CD1FAA6}"/>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41553172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586F-5ED0-D8D9-639C-8761C949C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2D8374-E29C-054C-AF58-8F49D0024E3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A9EF55-D9FE-8A9C-C91E-F7752F470F7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BF7A82-A8F4-C78E-AF86-4C8551B135C0}"/>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6" name="Footer Placeholder 5">
            <a:extLst>
              <a:ext uri="{FF2B5EF4-FFF2-40B4-BE49-F238E27FC236}">
                <a16:creationId xmlns:a16="http://schemas.microsoft.com/office/drawing/2014/main" id="{6CF3AAF5-D1C6-2E8D-BBBA-5849D70A2FE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FA62C9-8AFC-61CB-340C-16C05C9673EF}"/>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40524501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820B6-8FB2-6F65-310C-3A143BFE354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105DC4-BCB1-958B-6312-6A42C9F62DB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064B6DB-9619-03BC-E95B-5CDE4217163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04524A-8A87-5A6D-D315-F8910EDC5E9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505F685-B484-9B44-7939-A3AA395CD3A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B4A2A9-C9E0-183F-DC40-036D06977D5C}"/>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8" name="Footer Placeholder 7">
            <a:extLst>
              <a:ext uri="{FF2B5EF4-FFF2-40B4-BE49-F238E27FC236}">
                <a16:creationId xmlns:a16="http://schemas.microsoft.com/office/drawing/2014/main" id="{FCB57E51-976D-A64A-7A08-0D7B0FC6F9D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CA6814-AFA7-E4A5-671B-ADE60EF482E3}"/>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1871347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1FFD-DFFB-D3F5-E5E3-73D9569382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801BC7-6891-E1E8-B74E-724A52EEBA53}"/>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4" name="Footer Placeholder 3">
            <a:extLst>
              <a:ext uri="{FF2B5EF4-FFF2-40B4-BE49-F238E27FC236}">
                <a16:creationId xmlns:a16="http://schemas.microsoft.com/office/drawing/2014/main" id="{4397DF3E-88AD-803F-73DF-49554991FED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281F8E4-DBF4-6959-77EB-4B9D6109B658}"/>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34533243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CB43D-F642-F7F3-DD6E-885127A2E036}"/>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3" name="Footer Placeholder 2">
            <a:extLst>
              <a:ext uri="{FF2B5EF4-FFF2-40B4-BE49-F238E27FC236}">
                <a16:creationId xmlns:a16="http://schemas.microsoft.com/office/drawing/2014/main" id="{36C63059-FBA7-4E55-BCC1-1F0084E6A88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93FBA50-D73A-3F89-D7B8-A0CA1F4C281C}"/>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38960124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FC90-6D77-7C9A-E6AF-2DD9ECF921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9828583-9378-1D2C-F2FE-8E08CE9B2C5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674E68-4308-B7D3-0C71-9AE0B76DC5F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F1CB18A-20AB-31D0-7B7B-21EC12F2EE2B}"/>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6" name="Footer Placeholder 5">
            <a:extLst>
              <a:ext uri="{FF2B5EF4-FFF2-40B4-BE49-F238E27FC236}">
                <a16:creationId xmlns:a16="http://schemas.microsoft.com/office/drawing/2014/main" id="{C2246F31-59AF-4D7D-3231-B42C36A46BA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13814-ED05-2592-9504-2797A5BA72C5}"/>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5427363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E311-0A51-9CCD-7ECA-E94AF52F3CF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F58D47-F756-BF3A-54A0-2589AE95EF3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C86C90B-7972-B681-9C12-258F2691474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8327F8-4435-3704-222E-AF249E58168E}"/>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6" name="Footer Placeholder 5">
            <a:extLst>
              <a:ext uri="{FF2B5EF4-FFF2-40B4-BE49-F238E27FC236}">
                <a16:creationId xmlns:a16="http://schemas.microsoft.com/office/drawing/2014/main" id="{A390D3CC-9B82-23D2-B7A7-3D7F425A55D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42DC7D-F1C0-90CF-E1D9-BFF508E0A7EC}"/>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6508280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50EC-E902-E891-194C-055BE7C75F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0B8AF2-12AE-F6BC-5635-B67ED6AC07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D424F-8F91-419C-0F30-C196FBC12A51}"/>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5" name="Footer Placeholder 4">
            <a:extLst>
              <a:ext uri="{FF2B5EF4-FFF2-40B4-BE49-F238E27FC236}">
                <a16:creationId xmlns:a16="http://schemas.microsoft.com/office/drawing/2014/main" id="{650670C2-8790-0E5B-1D4A-D8A09B0D2F4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C528BC-91D5-903A-1734-8B9BBCEAFA08}"/>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433951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 No mark">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037980" cy="994172"/>
          </a:xfr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CA5EEED-C7C9-4C7B-8D20-D1B182A18EAB}" type="slidenum">
              <a:rPr lang="en-US" smtClean="0"/>
              <a:t>‹#›</a:t>
            </a:fld>
            <a:endParaRPr lang="en-US"/>
          </a:p>
        </p:txBody>
      </p:sp>
      <p:sp>
        <p:nvSpPr>
          <p:cNvPr id="14" name="Footer Placeholder 13"/>
          <p:cNvSpPr>
            <a:spLocks noGrp="1"/>
          </p:cNvSpPr>
          <p:nvPr>
            <p:ph type="ftr" sz="quarter" idx="13"/>
          </p:nvPr>
        </p:nvSpPr>
        <p:spPr/>
        <p:txBody>
          <a:bodyPr/>
          <a:lstStyle/>
          <a:p>
            <a:r>
              <a:rPr lang="en-US"/>
              <a:t>http:www.healthcarevaluehub.org/advocate-resources/drug-spending///</a:t>
            </a:r>
          </a:p>
        </p:txBody>
      </p:sp>
      <p:grpSp>
        <p:nvGrpSpPr>
          <p:cNvPr id="10" name="Group 9"/>
          <p:cNvGrpSpPr/>
          <p:nvPr userDrawn="1"/>
        </p:nvGrpSpPr>
        <p:grpSpPr bwMode="black">
          <a:xfrm>
            <a:off x="8112655" y="516752"/>
            <a:ext cx="402695" cy="273467"/>
            <a:chOff x="7477125" y="-211008"/>
            <a:chExt cx="5486400" cy="3725775"/>
          </a:xfrm>
        </p:grpSpPr>
        <p:sp>
          <p:nvSpPr>
            <p:cNvPr id="15" name="Freeform 5"/>
            <p:cNvSpPr>
              <a:spLocks/>
            </p:cNvSpPr>
            <p:nvPr userDrawn="1"/>
          </p:nvSpPr>
          <p:spPr bwMode="black">
            <a:xfrm>
              <a:off x="7477125" y="-211008"/>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16" name="Freeform 6"/>
            <p:cNvSpPr>
              <a:spLocks/>
            </p:cNvSpPr>
            <p:nvPr userDrawn="1"/>
          </p:nvSpPr>
          <p:spPr bwMode="black">
            <a:xfrm>
              <a:off x="9093315" y="659816"/>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010945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7F6B-8F97-3DA7-C7AB-AC08748911A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F8D22-99B9-6B3D-2DBD-3330E64D259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2AB57-2E47-5ED8-143A-31E72CD35B32}"/>
              </a:ext>
            </a:extLst>
          </p:cNvPr>
          <p:cNvSpPr>
            <a:spLocks noGrp="1"/>
          </p:cNvSpPr>
          <p:nvPr>
            <p:ph type="dt" sz="half" idx="10"/>
          </p:nvPr>
        </p:nvSpPr>
        <p:spPr>
          <a:xfrm>
            <a:off x="628650" y="4767263"/>
            <a:ext cx="2057400" cy="273844"/>
          </a:xfrm>
          <a:prstGeom prst="rect">
            <a:avLst/>
          </a:prstGeom>
        </p:spPr>
        <p:txBody>
          <a:bodyPr/>
          <a:lstStyle/>
          <a:p>
            <a:fld id="{4EB60B5F-C12B-4A7D-A1B8-DCA7A25D2B99}" type="datetimeFigureOut">
              <a:rPr lang="en-US" smtClean="0"/>
              <a:t>8/24/2023</a:t>
            </a:fld>
            <a:endParaRPr lang="en-US"/>
          </a:p>
        </p:txBody>
      </p:sp>
      <p:sp>
        <p:nvSpPr>
          <p:cNvPr id="5" name="Footer Placeholder 4">
            <a:extLst>
              <a:ext uri="{FF2B5EF4-FFF2-40B4-BE49-F238E27FC236}">
                <a16:creationId xmlns:a16="http://schemas.microsoft.com/office/drawing/2014/main" id="{AE226A2D-6416-4E3C-4B1B-6E99C467C85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2CA824-E66C-AF1E-2C68-24F0CB7C6EF9}"/>
              </a:ext>
            </a:extLst>
          </p:cNvPr>
          <p:cNvSpPr>
            <a:spLocks noGrp="1"/>
          </p:cNvSpPr>
          <p:nvPr>
            <p:ph type="sldNum" sz="quarter" idx="12"/>
          </p:nvPr>
        </p:nvSpPr>
        <p:spPr>
          <a:xfrm>
            <a:off x="6457950" y="4767263"/>
            <a:ext cx="2057400" cy="273844"/>
          </a:xfrm>
          <a:prstGeom prst="rect">
            <a:avLst/>
          </a:prstGeom>
        </p:spPr>
        <p:txBody>
          <a:bodyPr/>
          <a:lstStyle/>
          <a:p>
            <a:fld id="{6C641D4F-4745-4EC1-82B4-872366907093}" type="slidenum">
              <a:rPr lang="en-US" smtClean="0"/>
              <a:t>‹#›</a:t>
            </a:fld>
            <a:endParaRPr lang="en-US"/>
          </a:p>
        </p:txBody>
      </p:sp>
    </p:spTree>
    <p:extLst>
      <p:ext uri="{BB962C8B-B14F-4D97-AF65-F5344CB8AC3E}">
        <p14:creationId xmlns:p14="http://schemas.microsoft.com/office/powerpoint/2010/main" val="28072315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294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6806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5189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8843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14504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81529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2401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69297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586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Image - Right">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bwMode="ltGray">
          <a:xfrm>
            <a:off x="5372100" y="0"/>
            <a:ext cx="3771900" cy="5143500"/>
          </a:xfrm>
          <a:solidFill>
            <a:srgbClr val="88DBDF"/>
          </a:solidFill>
        </p:spPr>
        <p:txBody>
          <a:bodyPr>
            <a:normAutofit/>
          </a:bodyPr>
          <a:lstStyle>
            <a:lvl1pPr marL="0" marR="0" indent="0" algn="l" defTabSz="685800" rtl="0" eaLnBrk="1" fontAlgn="auto" latinLnBrk="0" hangingPunct="1">
              <a:lnSpc>
                <a:spcPct val="90000"/>
              </a:lnSpc>
              <a:spcBef>
                <a:spcPts val="750"/>
              </a:spcBef>
              <a:spcAft>
                <a:spcPts val="0"/>
              </a:spcAft>
              <a:buClr>
                <a:srgbClr val="EA2839"/>
              </a:buClr>
              <a:buSzTx/>
              <a:buFont typeface="Wingdings 3" panose="05040102010807070707" pitchFamily="18" charset="2"/>
              <a:buNone/>
              <a:tabLst/>
              <a:defRPr sz="1800">
                <a:solidFill>
                  <a:schemeClr val="bg1"/>
                </a:solidFill>
                <a:latin typeface="Brandon Text Light" panose="020B0303020203060203" pitchFamily="34" charset="0"/>
              </a:defRPr>
            </a:lvl1pPr>
          </a:lstStyle>
          <a:p>
            <a:pPr marL="0" marR="0" lvl="0" indent="0" algn="l" defTabSz="685800" rtl="0" eaLnBrk="1" fontAlgn="auto" latinLnBrk="0" hangingPunct="1">
              <a:lnSpc>
                <a:spcPct val="90000"/>
              </a:lnSpc>
              <a:spcBef>
                <a:spcPts val="750"/>
              </a:spcBef>
              <a:spcAft>
                <a:spcPts val="0"/>
              </a:spcAft>
              <a:buClr>
                <a:srgbClr val="EA2839"/>
              </a:buClr>
              <a:buSzTx/>
              <a:buFont typeface="Wingdings 3" panose="05040102010807070707" pitchFamily="18" charset="2"/>
              <a:buNone/>
              <a:tabLst/>
              <a:defRPr/>
            </a:pPr>
            <a:r>
              <a:rPr lang="en-US"/>
              <a:t>INSERT IMAGE (605 x 825 </a:t>
            </a:r>
            <a:r>
              <a:rPr lang="en-US" err="1"/>
              <a:t>px</a:t>
            </a:r>
            <a:r>
              <a:rPr lang="en-US"/>
              <a:t>)</a:t>
            </a:r>
          </a:p>
        </p:txBody>
      </p:sp>
      <p:sp>
        <p:nvSpPr>
          <p:cNvPr id="2" name="Title 1"/>
          <p:cNvSpPr>
            <a:spLocks noGrp="1"/>
          </p:cNvSpPr>
          <p:nvPr>
            <p:ph type="title"/>
          </p:nvPr>
        </p:nvSpPr>
        <p:spPr>
          <a:xfrm>
            <a:off x="629841" y="342900"/>
            <a:ext cx="4457700" cy="1097280"/>
          </a:xfrm>
        </p:spPr>
        <p:txBody>
          <a:bodyPr anchor="ctr" anchorCtr="0"/>
          <a:lstStyle>
            <a:lvl1pPr>
              <a:defRPr sz="2400"/>
            </a:lvl1pPr>
          </a:lstStyle>
          <a:p>
            <a:r>
              <a:rPr lang="en-US"/>
              <a:t>Click to edit Master title style</a:t>
            </a:r>
          </a:p>
        </p:txBody>
      </p:sp>
      <p:sp>
        <p:nvSpPr>
          <p:cNvPr id="3" name="Content Placeholder 2"/>
          <p:cNvSpPr>
            <a:spLocks noGrp="1"/>
          </p:cNvSpPr>
          <p:nvPr>
            <p:ph idx="1"/>
          </p:nvPr>
        </p:nvSpPr>
        <p:spPr>
          <a:xfrm>
            <a:off x="628650" y="1547813"/>
            <a:ext cx="4457700" cy="312039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CA5EEED-C7C9-4C7B-8D20-D1B182A18EAB}" type="slidenum">
              <a:rPr lang="en-US" smtClean="0"/>
              <a:pPr/>
              <a:t>‹#›</a:t>
            </a:fld>
            <a:endParaRPr lang="en-US"/>
          </a:p>
        </p:txBody>
      </p:sp>
      <p:sp>
        <p:nvSpPr>
          <p:cNvPr id="4" name="Footer Placeholder 3"/>
          <p:cNvSpPr>
            <a:spLocks noGrp="1"/>
          </p:cNvSpPr>
          <p:nvPr>
            <p:ph type="ftr" sz="quarter" idx="14"/>
          </p:nvPr>
        </p:nvSpPr>
        <p:spPr/>
        <p:txBody>
          <a:bodyPr/>
          <a:lstStyle/>
          <a:p>
            <a:r>
              <a:rPr lang="en-US"/>
              <a:t>http:www.healthcarevaluehub.org/advocate-resources/drug-spending///</a:t>
            </a:r>
          </a:p>
        </p:txBody>
      </p:sp>
    </p:spTree>
    <p:extLst>
      <p:ext uri="{BB962C8B-B14F-4D97-AF65-F5344CB8AC3E}">
        <p14:creationId xmlns:p14="http://schemas.microsoft.com/office/powerpoint/2010/main" val="36713126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16604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4782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732111" y="3135753"/>
            <a:ext cx="5092777" cy="531787"/>
          </a:xfrm>
          <a:prstGeom prst="rect">
            <a:avLst/>
          </a:prstGeom>
        </p:spPr>
        <p:txBody>
          <a:bodyPr/>
          <a:lstStyle>
            <a:lvl1pPr marL="0" indent="0" algn="l">
              <a:buNone/>
              <a:defRPr>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Author Names, Author Names, Author Names</a:t>
            </a:r>
          </a:p>
          <a:p>
            <a:r>
              <a:rPr lang="en-US" dirty="0"/>
              <a:t>Working Update: April 2023</a:t>
            </a:r>
          </a:p>
        </p:txBody>
      </p:sp>
      <p:sp>
        <p:nvSpPr>
          <p:cNvPr id="5" name="Title Placeholder 1"/>
          <p:cNvSpPr>
            <a:spLocks noGrp="1"/>
          </p:cNvSpPr>
          <p:nvPr>
            <p:ph type="title" hasCustomPrompt="1"/>
          </p:nvPr>
        </p:nvSpPr>
        <p:spPr>
          <a:xfrm>
            <a:off x="1730817" y="1748180"/>
            <a:ext cx="6299720" cy="633160"/>
          </a:xfrm>
          <a:prstGeom prst="rect">
            <a:avLst/>
          </a:prstGeom>
        </p:spPr>
        <p:txBody>
          <a:bodyPr vert="horz" lIns="91440" tIns="45720" rIns="91440" bIns="45720" rtlCol="0" anchor="t">
            <a:noAutofit/>
          </a:bodyPr>
          <a:lstStyle>
            <a:lvl1pPr>
              <a:defRPr/>
            </a:lvl1pPr>
          </a:lstStyle>
          <a:p>
            <a:r>
              <a:rPr lang="en-US" dirty="0"/>
              <a:t>We recommend keeping your title to two lines.</a:t>
            </a:r>
          </a:p>
        </p:txBody>
      </p:sp>
    </p:spTree>
    <p:extLst>
      <p:ext uri="{BB962C8B-B14F-4D97-AF65-F5344CB8AC3E}">
        <p14:creationId xmlns:p14="http://schemas.microsoft.com/office/powerpoint/2010/main" val="20653982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no Figur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776" y="1436725"/>
            <a:ext cx="8452426" cy="2611475"/>
          </a:xfrm>
          <a:prstGeom prst="rect">
            <a:avLst/>
          </a:prstGeom>
        </p:spPr>
        <p:txBody>
          <a:bodyPr/>
          <a:lstStyle>
            <a:lvl1pPr marL="334328" indent="-214313">
              <a:spcBef>
                <a:spcPts val="0"/>
              </a:spcBef>
              <a:spcAft>
                <a:spcPts val="450"/>
              </a:spcAft>
              <a:buFont typeface="Arial" panose="020B0604020202020204" pitchFamily="34" charset="0"/>
              <a:buChar char="•"/>
              <a:defRPr baseline="0">
                <a:solidFill>
                  <a:schemeClr val="tx1"/>
                </a:solidFill>
              </a:defRPr>
            </a:lvl1pPr>
            <a:lvl2pPr marL="557213" indent="-137160">
              <a:spcBef>
                <a:spcPts val="0"/>
              </a:spcBef>
              <a:spcAft>
                <a:spcPts val="450"/>
              </a:spcAft>
              <a:buFont typeface="Arial" panose="020B0604020202020204" pitchFamily="34" charset="0"/>
              <a:buChar char="‒"/>
              <a:defRPr>
                <a:solidFill>
                  <a:schemeClr val="tx1"/>
                </a:solidFill>
              </a:defRPr>
            </a:lvl2pPr>
            <a:lvl3pPr marL="857250" indent="-137160">
              <a:spcBef>
                <a:spcPts val="0"/>
              </a:spcBef>
              <a:spcAft>
                <a:spcPts val="450"/>
              </a:spcAft>
              <a:buFont typeface="Arial"/>
              <a:buChar char="•"/>
              <a:defRPr>
                <a:solidFill>
                  <a:schemeClr val="tx1"/>
                </a:solidFill>
              </a:defRPr>
            </a:lvl3pPr>
            <a:lvl4pPr marL="1200150" indent="-137160">
              <a:spcBef>
                <a:spcPts val="0"/>
              </a:spcBef>
              <a:spcAft>
                <a:spcPts val="450"/>
              </a:spcAft>
              <a:buFont typeface="Arial" panose="020B0604020202020204" pitchFamily="34" charset="0"/>
              <a:buChar char="‒"/>
              <a:defRPr>
                <a:solidFill>
                  <a:schemeClr val="tx1"/>
                </a:solidFill>
              </a:defRPr>
            </a:lvl4pPr>
            <a:lvl5pPr marL="1543050" indent="-137160">
              <a:spcBef>
                <a:spcPts val="0"/>
              </a:spcBef>
              <a:spcAft>
                <a:spcPts val="450"/>
              </a:spcAft>
              <a:buFont typeface="Arial"/>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349776" y="4550352"/>
            <a:ext cx="7723647" cy="515071"/>
          </a:xfrm>
          <a:prstGeom prst="rect">
            <a:avLst/>
          </a:prstGeom>
        </p:spPr>
        <p:txBody>
          <a:bodyPr/>
          <a:lstStyle>
            <a:lvl1pPr marL="0" indent="0">
              <a:buNone/>
              <a:defRPr sz="900">
                <a:solidFill>
                  <a:schemeClr val="tx1"/>
                </a:solidFill>
              </a:defRPr>
            </a:lvl1pPr>
          </a:lstStyle>
          <a:p>
            <a:pPr lvl="0"/>
            <a:r>
              <a:rPr lang="en-US" dirty="0"/>
              <a:t>SOURCE:</a:t>
            </a:r>
          </a:p>
        </p:txBody>
      </p:sp>
      <p:sp>
        <p:nvSpPr>
          <p:cNvPr id="6" name="Title Placeholder 1">
            <a:extLst>
              <a:ext uri="{FF2B5EF4-FFF2-40B4-BE49-F238E27FC236}">
                <a16:creationId xmlns:a16="http://schemas.microsoft.com/office/drawing/2014/main" id="{E0C57E2F-108D-BC45-BF44-2F6C065BC1EB}"/>
              </a:ext>
            </a:extLst>
          </p:cNvPr>
          <p:cNvSpPr>
            <a:spLocks noGrp="1"/>
          </p:cNvSpPr>
          <p:nvPr>
            <p:ph type="title"/>
          </p:nvPr>
        </p:nvSpPr>
        <p:spPr>
          <a:xfrm>
            <a:off x="351327" y="439701"/>
            <a:ext cx="8450876" cy="646150"/>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28023883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Defaul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8727" y="1435685"/>
            <a:ext cx="3827536" cy="3007783"/>
          </a:xfrm>
          <a:prstGeom prst="rect">
            <a:avLst/>
          </a:prstGeom>
        </p:spPr>
        <p:txBody>
          <a:bodyPr/>
          <a:lstStyle>
            <a:lvl1pPr marL="257175" indent="-137160">
              <a:spcBef>
                <a:spcPts val="0"/>
              </a:spcBef>
              <a:spcAft>
                <a:spcPts val="450"/>
              </a:spcAft>
              <a:buFont typeface="Arial"/>
              <a:buChar char="•"/>
              <a:defRPr sz="2100">
                <a:solidFill>
                  <a:schemeClr val="tx1"/>
                </a:solidFill>
              </a:defRPr>
            </a:lvl1pPr>
            <a:lvl2pPr marL="557213" indent="-137160">
              <a:spcBef>
                <a:spcPts val="0"/>
              </a:spcBef>
              <a:spcAft>
                <a:spcPts val="450"/>
              </a:spcAft>
              <a:buFont typeface="Arial" panose="020B0604020202020204" pitchFamily="34" charset="0"/>
              <a:buChar char="‒"/>
              <a:defRPr sz="1800">
                <a:solidFill>
                  <a:schemeClr val="tx1"/>
                </a:solidFill>
              </a:defRPr>
            </a:lvl2pPr>
            <a:lvl3pPr marL="857250" indent="-137160">
              <a:spcBef>
                <a:spcPts val="0"/>
              </a:spcBef>
              <a:spcAft>
                <a:spcPts val="450"/>
              </a:spcAft>
              <a:buFont typeface="Arial"/>
              <a:buChar char="•"/>
              <a:defRPr sz="1500">
                <a:solidFill>
                  <a:schemeClr val="tx1"/>
                </a:solidFill>
              </a:defRPr>
            </a:lvl3pPr>
            <a:lvl4pPr marL="1200150" indent="-137160">
              <a:spcBef>
                <a:spcPts val="0"/>
              </a:spcBef>
              <a:spcAft>
                <a:spcPts val="450"/>
              </a:spcAft>
              <a:buFont typeface="Arial" panose="020B0604020202020204" pitchFamily="34" charset="0"/>
              <a:buChar char="‒"/>
              <a:defRPr sz="1350">
                <a:solidFill>
                  <a:schemeClr val="tx1"/>
                </a:solidFill>
              </a:defRPr>
            </a:lvl4pPr>
            <a:lvl5pPr marL="1543050" indent="-137160">
              <a:spcBef>
                <a:spcPts val="0"/>
              </a:spcBef>
              <a:spcAft>
                <a:spcPts val="450"/>
              </a:spcAft>
              <a:buFont typeface="Arial"/>
              <a:buChar char="•"/>
              <a:defRPr sz="13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0" hasCustomPrompt="1"/>
          </p:nvPr>
        </p:nvSpPr>
        <p:spPr>
          <a:xfrm>
            <a:off x="352698" y="4550353"/>
            <a:ext cx="7720724" cy="448733"/>
          </a:xfrm>
          <a:prstGeom prst="rect">
            <a:avLst/>
          </a:prstGeom>
        </p:spPr>
        <p:txBody>
          <a:bodyPr/>
          <a:lstStyle>
            <a:lvl1pPr marL="0" indent="0">
              <a:buNone/>
              <a:defRPr sz="900" baseline="0">
                <a:solidFill>
                  <a:schemeClr val="tx1"/>
                </a:solidFill>
              </a:defRPr>
            </a:lvl1pPr>
          </a:lstStyle>
          <a:p>
            <a:pPr lvl="0"/>
            <a:r>
              <a:rPr lang="en-US" dirty="0"/>
              <a:t>SOURCE:</a:t>
            </a:r>
          </a:p>
        </p:txBody>
      </p:sp>
      <p:sp>
        <p:nvSpPr>
          <p:cNvPr id="7" name="Title Placeholder 1">
            <a:extLst>
              <a:ext uri="{FF2B5EF4-FFF2-40B4-BE49-F238E27FC236}">
                <a16:creationId xmlns:a16="http://schemas.microsoft.com/office/drawing/2014/main" id="{0E776E84-F54F-3445-8517-0E7B66C3BA9B}"/>
              </a:ext>
            </a:extLst>
          </p:cNvPr>
          <p:cNvSpPr>
            <a:spLocks noGrp="1"/>
          </p:cNvSpPr>
          <p:nvPr>
            <p:ph type="title"/>
          </p:nvPr>
        </p:nvSpPr>
        <p:spPr>
          <a:xfrm>
            <a:off x="351327" y="439701"/>
            <a:ext cx="8450876" cy="646150"/>
          </a:xfrm>
          <a:prstGeom prst="rect">
            <a:avLst/>
          </a:prstGeom>
        </p:spPr>
        <p:txBody>
          <a:bodyPr vert="horz" lIns="91440" tIns="45720" rIns="91440" bIns="45720" rtlCol="0" anchor="t">
            <a:noAutofit/>
          </a:bodyPr>
          <a:lstStyle>
            <a:lvl1pPr>
              <a:defRPr>
                <a:solidFill>
                  <a:schemeClr val="tx1"/>
                </a:solidFill>
              </a:defRPr>
            </a:lvl1pPr>
          </a:lstStyle>
          <a:p>
            <a:r>
              <a:rPr lang="en-US" dirty="0"/>
              <a:t>Click to edit Master title style</a:t>
            </a:r>
          </a:p>
        </p:txBody>
      </p:sp>
      <p:sp>
        <p:nvSpPr>
          <p:cNvPr id="8" name="Content Placeholder 2"/>
          <p:cNvSpPr>
            <a:spLocks noGrp="1"/>
          </p:cNvSpPr>
          <p:nvPr>
            <p:ph sz="half" idx="11" hasCustomPrompt="1"/>
          </p:nvPr>
        </p:nvSpPr>
        <p:spPr>
          <a:xfrm>
            <a:off x="4576765" y="1435685"/>
            <a:ext cx="3827536" cy="3007783"/>
          </a:xfrm>
          <a:prstGeom prst="rect">
            <a:avLst/>
          </a:prstGeom>
        </p:spPr>
        <p:txBody>
          <a:bodyPr/>
          <a:lstStyle>
            <a:lvl1pPr marL="257175" indent="-137160">
              <a:spcBef>
                <a:spcPts val="0"/>
              </a:spcBef>
              <a:spcAft>
                <a:spcPts val="450"/>
              </a:spcAft>
              <a:buFont typeface="Arial"/>
              <a:buChar char="•"/>
              <a:defRPr sz="2100">
                <a:solidFill>
                  <a:schemeClr val="tx1"/>
                </a:solidFill>
              </a:defRPr>
            </a:lvl1pPr>
            <a:lvl2pPr marL="557213" indent="-137160">
              <a:spcBef>
                <a:spcPts val="0"/>
              </a:spcBef>
              <a:spcAft>
                <a:spcPts val="450"/>
              </a:spcAft>
              <a:buFont typeface="Arial" panose="020B0604020202020204" pitchFamily="34" charset="0"/>
              <a:buChar char="‒"/>
              <a:defRPr sz="1800">
                <a:solidFill>
                  <a:schemeClr val="tx1"/>
                </a:solidFill>
              </a:defRPr>
            </a:lvl2pPr>
            <a:lvl3pPr marL="857250" indent="-137160">
              <a:spcBef>
                <a:spcPts val="0"/>
              </a:spcBef>
              <a:spcAft>
                <a:spcPts val="450"/>
              </a:spcAft>
              <a:buFont typeface="Arial"/>
              <a:buChar char="•"/>
              <a:defRPr sz="1500">
                <a:solidFill>
                  <a:schemeClr val="tx1"/>
                </a:solidFill>
              </a:defRPr>
            </a:lvl3pPr>
            <a:lvl4pPr marL="1200150" indent="-137160">
              <a:spcBef>
                <a:spcPts val="0"/>
              </a:spcBef>
              <a:spcAft>
                <a:spcPts val="450"/>
              </a:spcAft>
              <a:buFont typeface="Arial" panose="020B0604020202020204" pitchFamily="34" charset="0"/>
              <a:buChar char="‒"/>
              <a:defRPr sz="1350">
                <a:solidFill>
                  <a:schemeClr val="tx1"/>
                </a:solidFill>
              </a:defRPr>
            </a:lvl4pPr>
            <a:lvl5pPr marL="1543050" indent="-137160">
              <a:spcBef>
                <a:spcPts val="0"/>
              </a:spcBef>
              <a:spcAft>
                <a:spcPts val="450"/>
              </a:spcAft>
              <a:buFont typeface="Arial"/>
              <a:buChar char="•"/>
              <a:defRPr sz="13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7936808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466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wo Content with Figure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51327" y="1189850"/>
            <a:ext cx="4115872" cy="3257550"/>
          </a:xfrm>
          <a:prstGeom prst="rect">
            <a:avLst/>
          </a:prstGeom>
        </p:spPr>
        <p:txBody>
          <a:bodyPr/>
          <a:lstStyle>
            <a:lvl1pPr marL="257175" indent="-137160">
              <a:spcBef>
                <a:spcPts val="0"/>
              </a:spcBef>
              <a:spcAft>
                <a:spcPts val="450"/>
              </a:spcAft>
              <a:buFont typeface="Arial"/>
              <a:buChar char="•"/>
              <a:defRPr sz="2100">
                <a:solidFill>
                  <a:srgbClr val="393D40"/>
                </a:solidFill>
              </a:defRPr>
            </a:lvl1pPr>
            <a:lvl2pPr marL="557213" indent="-137160">
              <a:spcBef>
                <a:spcPts val="0"/>
              </a:spcBef>
              <a:spcAft>
                <a:spcPts val="450"/>
              </a:spcAft>
              <a:buFont typeface="Arial" panose="020B0604020202020204" pitchFamily="34" charset="0"/>
              <a:buChar char="‒"/>
              <a:defRPr sz="1800">
                <a:solidFill>
                  <a:srgbClr val="393D40"/>
                </a:solidFill>
              </a:defRPr>
            </a:lvl2pPr>
            <a:lvl3pPr marL="857250" indent="-137160">
              <a:spcBef>
                <a:spcPts val="0"/>
              </a:spcBef>
              <a:spcAft>
                <a:spcPts val="450"/>
              </a:spcAft>
              <a:buFont typeface="Arial"/>
              <a:buChar char="•"/>
              <a:defRPr sz="1500">
                <a:solidFill>
                  <a:srgbClr val="393D40"/>
                </a:solidFill>
              </a:defRPr>
            </a:lvl3pPr>
            <a:lvl4pPr marL="1200150" indent="-137160">
              <a:spcBef>
                <a:spcPts val="0"/>
              </a:spcBef>
              <a:spcAft>
                <a:spcPts val="450"/>
              </a:spcAft>
              <a:buFont typeface="Arial" panose="020B0604020202020204" pitchFamily="34" charset="0"/>
              <a:buChar char="‒"/>
              <a:defRPr sz="1350">
                <a:solidFill>
                  <a:srgbClr val="393D40"/>
                </a:solidFill>
              </a:defRPr>
            </a:lvl4pPr>
            <a:lvl5pPr marL="1543050" indent="-137160">
              <a:spcBef>
                <a:spcPts val="0"/>
              </a:spcBef>
              <a:spcAft>
                <a:spcPts val="450"/>
              </a:spcAft>
              <a:buFont typeface="Arial"/>
              <a:buChar char="•"/>
              <a:defRPr sz="1350">
                <a:solidFill>
                  <a:srgbClr val="393D40"/>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0" hasCustomPrompt="1"/>
          </p:nvPr>
        </p:nvSpPr>
        <p:spPr>
          <a:xfrm>
            <a:off x="351327" y="4551400"/>
            <a:ext cx="7722096" cy="448733"/>
          </a:xfrm>
          <a:prstGeom prst="rect">
            <a:avLst/>
          </a:prstGeom>
        </p:spPr>
        <p:txBody>
          <a:bodyPr anchor="t"/>
          <a:lstStyle>
            <a:lvl1pPr marL="0" indent="0">
              <a:buNone/>
              <a:defRPr sz="900" baseline="0">
                <a:solidFill>
                  <a:srgbClr val="393D40"/>
                </a:solidFill>
              </a:defRPr>
            </a:lvl1pPr>
          </a:lstStyle>
          <a:p>
            <a:pPr lvl="0"/>
            <a:r>
              <a:rPr lang="en-US" dirty="0"/>
              <a:t>SOURCE:</a:t>
            </a:r>
          </a:p>
        </p:txBody>
      </p:sp>
      <p:sp>
        <p:nvSpPr>
          <p:cNvPr id="9" name="Title Placeholder 1">
            <a:extLst>
              <a:ext uri="{FF2B5EF4-FFF2-40B4-BE49-F238E27FC236}">
                <a16:creationId xmlns:a16="http://schemas.microsoft.com/office/drawing/2014/main" id="{9D663ECE-2525-9049-A44C-56EA831A5443}"/>
              </a:ext>
            </a:extLst>
          </p:cNvPr>
          <p:cNvSpPr>
            <a:spLocks noGrp="1"/>
          </p:cNvSpPr>
          <p:nvPr>
            <p:ph type="title"/>
          </p:nvPr>
        </p:nvSpPr>
        <p:spPr>
          <a:xfrm>
            <a:off x="351327" y="440749"/>
            <a:ext cx="8450876" cy="645102"/>
          </a:xfrm>
          <a:prstGeom prst="rect">
            <a:avLst/>
          </a:prstGeom>
        </p:spPr>
        <p:txBody>
          <a:bodyPr vert="horz" lIns="91440" tIns="45720" rIns="91440" bIns="45720" rtlCol="0" anchor="t">
            <a:noAutofit/>
          </a:bodyPr>
          <a:lstStyle/>
          <a:p>
            <a:r>
              <a:rPr lang="en-US" dirty="0"/>
              <a:t>Click to edit Master title style</a:t>
            </a:r>
          </a:p>
        </p:txBody>
      </p:sp>
      <p:sp>
        <p:nvSpPr>
          <p:cNvPr id="7" name="Content Placeholder 2"/>
          <p:cNvSpPr>
            <a:spLocks noGrp="1"/>
          </p:cNvSpPr>
          <p:nvPr>
            <p:ph sz="half" idx="11" hasCustomPrompt="1"/>
          </p:nvPr>
        </p:nvSpPr>
        <p:spPr>
          <a:xfrm>
            <a:off x="4581528" y="1171575"/>
            <a:ext cx="4220673" cy="3257550"/>
          </a:xfrm>
          <a:prstGeom prst="rect">
            <a:avLst/>
          </a:prstGeom>
        </p:spPr>
        <p:txBody>
          <a:bodyPr/>
          <a:lstStyle>
            <a:lvl1pPr marL="257175" indent="-137160">
              <a:spcBef>
                <a:spcPts val="0"/>
              </a:spcBef>
              <a:spcAft>
                <a:spcPts val="450"/>
              </a:spcAft>
              <a:buFont typeface="Arial"/>
              <a:buChar char="•"/>
              <a:defRPr sz="2100">
                <a:solidFill>
                  <a:srgbClr val="393D40"/>
                </a:solidFill>
              </a:defRPr>
            </a:lvl1pPr>
            <a:lvl2pPr marL="557213" indent="-137160">
              <a:spcBef>
                <a:spcPts val="0"/>
              </a:spcBef>
              <a:spcAft>
                <a:spcPts val="450"/>
              </a:spcAft>
              <a:buFont typeface="Arial" panose="020B0604020202020204" pitchFamily="34" charset="0"/>
              <a:buChar char="‒"/>
              <a:defRPr sz="1800">
                <a:solidFill>
                  <a:srgbClr val="393D40"/>
                </a:solidFill>
              </a:defRPr>
            </a:lvl2pPr>
            <a:lvl3pPr marL="857250" indent="-137160">
              <a:spcBef>
                <a:spcPts val="0"/>
              </a:spcBef>
              <a:spcAft>
                <a:spcPts val="450"/>
              </a:spcAft>
              <a:buFont typeface="Arial"/>
              <a:buChar char="•"/>
              <a:defRPr sz="1500">
                <a:solidFill>
                  <a:srgbClr val="393D40"/>
                </a:solidFill>
              </a:defRPr>
            </a:lvl3pPr>
            <a:lvl4pPr marL="1200150" indent="-137160">
              <a:spcBef>
                <a:spcPts val="0"/>
              </a:spcBef>
              <a:spcAft>
                <a:spcPts val="450"/>
              </a:spcAft>
              <a:buFont typeface="Arial" panose="020B0604020202020204" pitchFamily="34" charset="0"/>
              <a:buChar char="‒"/>
              <a:defRPr sz="1350">
                <a:solidFill>
                  <a:srgbClr val="393D40"/>
                </a:solidFill>
              </a:defRPr>
            </a:lvl4pPr>
            <a:lvl5pPr marL="1543050" indent="-137160">
              <a:spcBef>
                <a:spcPts val="0"/>
              </a:spcBef>
              <a:spcAft>
                <a:spcPts val="450"/>
              </a:spcAft>
              <a:buFont typeface="Arial"/>
              <a:buChar char="•"/>
              <a:defRPr sz="1350">
                <a:solidFill>
                  <a:srgbClr val="393D40"/>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4665188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480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no Figur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776" y="1436725"/>
            <a:ext cx="8452426" cy="2611475"/>
          </a:xfrm>
          <a:prstGeom prst="rect">
            <a:avLst/>
          </a:prstGeom>
        </p:spPr>
        <p:txBody>
          <a:bodyPr/>
          <a:lstStyle>
            <a:lvl1pPr marL="334328" indent="-214313">
              <a:spcBef>
                <a:spcPts val="0"/>
              </a:spcBef>
              <a:spcAft>
                <a:spcPts val="450"/>
              </a:spcAft>
              <a:buClr>
                <a:schemeClr val="tx1">
                  <a:lumMod val="50000"/>
                </a:schemeClr>
              </a:buClr>
              <a:buFont typeface="Arial" panose="020B0604020202020204" pitchFamily="34" charset="0"/>
              <a:buChar char="•"/>
              <a:defRPr baseline="0">
                <a:solidFill>
                  <a:schemeClr val="tx1"/>
                </a:solidFill>
              </a:defRPr>
            </a:lvl1pPr>
            <a:lvl2pPr marL="557213" indent="-137160">
              <a:spcBef>
                <a:spcPts val="0"/>
              </a:spcBef>
              <a:spcAft>
                <a:spcPts val="450"/>
              </a:spcAft>
              <a:buClr>
                <a:schemeClr val="tx1">
                  <a:lumMod val="50000"/>
                </a:schemeClr>
              </a:buClr>
              <a:buFont typeface="Arial" panose="020B0604020202020204" pitchFamily="34" charset="0"/>
              <a:buChar char="‒"/>
              <a:defRPr>
                <a:solidFill>
                  <a:schemeClr val="tx1"/>
                </a:solidFill>
              </a:defRPr>
            </a:lvl2pPr>
            <a:lvl3pPr marL="857250" indent="-137160">
              <a:spcBef>
                <a:spcPts val="0"/>
              </a:spcBef>
              <a:spcAft>
                <a:spcPts val="450"/>
              </a:spcAft>
              <a:buClr>
                <a:schemeClr val="tx1">
                  <a:lumMod val="50000"/>
                </a:schemeClr>
              </a:buClr>
              <a:buFont typeface="Arial"/>
              <a:buChar char="•"/>
              <a:defRPr>
                <a:solidFill>
                  <a:schemeClr val="tx1"/>
                </a:solidFill>
              </a:defRPr>
            </a:lvl3pPr>
            <a:lvl4pPr marL="1200150" indent="-137160">
              <a:spcBef>
                <a:spcPts val="0"/>
              </a:spcBef>
              <a:spcAft>
                <a:spcPts val="450"/>
              </a:spcAft>
              <a:buClr>
                <a:schemeClr val="tx1">
                  <a:lumMod val="50000"/>
                </a:schemeClr>
              </a:buClr>
              <a:buFont typeface="Arial" panose="020B0604020202020204" pitchFamily="34" charset="0"/>
              <a:buChar char="‒"/>
              <a:defRPr>
                <a:solidFill>
                  <a:schemeClr val="tx1"/>
                </a:solidFill>
              </a:defRPr>
            </a:lvl4pPr>
            <a:lvl5pPr marL="1543050" indent="-137160">
              <a:spcBef>
                <a:spcPts val="0"/>
              </a:spcBef>
              <a:spcAft>
                <a:spcPts val="450"/>
              </a:spcAft>
              <a:buFont typeface="Arial"/>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349776" y="4550352"/>
            <a:ext cx="7723647" cy="515071"/>
          </a:xfrm>
          <a:prstGeom prst="rect">
            <a:avLst/>
          </a:prstGeom>
        </p:spPr>
        <p:txBody>
          <a:bodyPr/>
          <a:lstStyle>
            <a:lvl1pPr marL="0" indent="0">
              <a:buNone/>
              <a:defRPr sz="900">
                <a:solidFill>
                  <a:schemeClr val="tx1"/>
                </a:solidFill>
              </a:defRPr>
            </a:lvl1pPr>
          </a:lstStyle>
          <a:p>
            <a:pPr lvl="0"/>
            <a:r>
              <a:rPr lang="en-US" dirty="0"/>
              <a:t>SOURCE:</a:t>
            </a:r>
          </a:p>
        </p:txBody>
      </p:sp>
      <p:sp>
        <p:nvSpPr>
          <p:cNvPr id="6" name="Title Placeholder 1">
            <a:extLst>
              <a:ext uri="{FF2B5EF4-FFF2-40B4-BE49-F238E27FC236}">
                <a16:creationId xmlns:a16="http://schemas.microsoft.com/office/drawing/2014/main" id="{E0C57E2F-108D-BC45-BF44-2F6C065BC1EB}"/>
              </a:ext>
            </a:extLst>
          </p:cNvPr>
          <p:cNvSpPr>
            <a:spLocks noGrp="1"/>
          </p:cNvSpPr>
          <p:nvPr>
            <p:ph type="title"/>
          </p:nvPr>
        </p:nvSpPr>
        <p:spPr>
          <a:xfrm>
            <a:off x="351327" y="439701"/>
            <a:ext cx="8450876" cy="646150"/>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1060793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Defaul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8727" y="1435685"/>
            <a:ext cx="3827536" cy="3007783"/>
          </a:xfrm>
          <a:prstGeom prst="rect">
            <a:avLst/>
          </a:prstGeom>
        </p:spPr>
        <p:txBody>
          <a:bodyPr/>
          <a:lstStyle>
            <a:lvl1pPr marL="257175" indent="-137160">
              <a:spcBef>
                <a:spcPts val="0"/>
              </a:spcBef>
              <a:spcAft>
                <a:spcPts val="450"/>
              </a:spcAft>
              <a:buClr>
                <a:schemeClr val="tx1">
                  <a:lumMod val="50000"/>
                </a:schemeClr>
              </a:buClr>
              <a:buFont typeface="Arial"/>
              <a:buChar char="•"/>
              <a:defRPr sz="2100">
                <a:solidFill>
                  <a:schemeClr val="tx1"/>
                </a:solidFill>
              </a:defRPr>
            </a:lvl1pPr>
            <a:lvl2pPr marL="557213" indent="-137160">
              <a:spcBef>
                <a:spcPts val="0"/>
              </a:spcBef>
              <a:spcAft>
                <a:spcPts val="450"/>
              </a:spcAft>
              <a:buClr>
                <a:schemeClr val="tx1">
                  <a:lumMod val="50000"/>
                </a:schemeClr>
              </a:buClr>
              <a:buFont typeface="Arial" panose="020B0604020202020204" pitchFamily="34" charset="0"/>
              <a:buChar char="‒"/>
              <a:defRPr sz="1800">
                <a:solidFill>
                  <a:schemeClr val="tx1"/>
                </a:solidFill>
              </a:defRPr>
            </a:lvl2pPr>
            <a:lvl3pPr marL="857250" indent="-137160">
              <a:spcBef>
                <a:spcPts val="0"/>
              </a:spcBef>
              <a:spcAft>
                <a:spcPts val="450"/>
              </a:spcAft>
              <a:buClr>
                <a:schemeClr val="tx1">
                  <a:lumMod val="50000"/>
                </a:schemeClr>
              </a:buClr>
              <a:buFont typeface="Arial"/>
              <a:buChar char="•"/>
              <a:defRPr sz="1500">
                <a:solidFill>
                  <a:schemeClr val="tx1"/>
                </a:solidFill>
              </a:defRPr>
            </a:lvl3pPr>
            <a:lvl4pPr marL="1200150" indent="-137160">
              <a:spcBef>
                <a:spcPts val="0"/>
              </a:spcBef>
              <a:spcAft>
                <a:spcPts val="450"/>
              </a:spcAft>
              <a:buClr>
                <a:schemeClr val="tx1">
                  <a:lumMod val="50000"/>
                </a:schemeClr>
              </a:buClr>
              <a:buFont typeface="Arial" panose="020B0604020202020204" pitchFamily="34" charset="0"/>
              <a:buChar char="‒"/>
              <a:defRPr sz="1350">
                <a:solidFill>
                  <a:schemeClr val="tx1"/>
                </a:solidFill>
              </a:defRPr>
            </a:lvl4pPr>
            <a:lvl5pPr marL="1543050" indent="-137160">
              <a:spcBef>
                <a:spcPts val="0"/>
              </a:spcBef>
              <a:spcAft>
                <a:spcPts val="450"/>
              </a:spcAft>
              <a:buFont typeface="Arial"/>
              <a:buChar char="•"/>
              <a:defRPr sz="13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0" hasCustomPrompt="1"/>
          </p:nvPr>
        </p:nvSpPr>
        <p:spPr>
          <a:xfrm>
            <a:off x="352698" y="4550353"/>
            <a:ext cx="7720724" cy="448733"/>
          </a:xfrm>
          <a:prstGeom prst="rect">
            <a:avLst/>
          </a:prstGeom>
        </p:spPr>
        <p:txBody>
          <a:bodyPr/>
          <a:lstStyle>
            <a:lvl1pPr marL="0" indent="0">
              <a:buNone/>
              <a:defRPr sz="900" baseline="0">
                <a:solidFill>
                  <a:schemeClr val="tx1"/>
                </a:solidFill>
              </a:defRPr>
            </a:lvl1pPr>
          </a:lstStyle>
          <a:p>
            <a:pPr lvl="0"/>
            <a:r>
              <a:rPr lang="en-US" dirty="0"/>
              <a:t>SOURCE:</a:t>
            </a:r>
          </a:p>
        </p:txBody>
      </p:sp>
      <p:sp>
        <p:nvSpPr>
          <p:cNvPr id="7" name="Title Placeholder 1">
            <a:extLst>
              <a:ext uri="{FF2B5EF4-FFF2-40B4-BE49-F238E27FC236}">
                <a16:creationId xmlns:a16="http://schemas.microsoft.com/office/drawing/2014/main" id="{0E776E84-F54F-3445-8517-0E7B66C3BA9B}"/>
              </a:ext>
            </a:extLst>
          </p:cNvPr>
          <p:cNvSpPr>
            <a:spLocks noGrp="1"/>
          </p:cNvSpPr>
          <p:nvPr>
            <p:ph type="title"/>
          </p:nvPr>
        </p:nvSpPr>
        <p:spPr>
          <a:xfrm>
            <a:off x="351327" y="439701"/>
            <a:ext cx="8450876" cy="646150"/>
          </a:xfrm>
          <a:prstGeom prst="rect">
            <a:avLst/>
          </a:prstGeom>
        </p:spPr>
        <p:txBody>
          <a:bodyPr vert="horz" lIns="91440" tIns="45720" rIns="91440" bIns="45720" rtlCol="0" anchor="t">
            <a:noAutofit/>
          </a:bodyPr>
          <a:lstStyle>
            <a:lvl1pPr>
              <a:defRPr>
                <a:solidFill>
                  <a:schemeClr val="tx1"/>
                </a:solidFill>
              </a:defRPr>
            </a:lvl1pPr>
          </a:lstStyle>
          <a:p>
            <a:r>
              <a:rPr lang="en-US" dirty="0"/>
              <a:t>Click to edit Master title style</a:t>
            </a:r>
          </a:p>
        </p:txBody>
      </p:sp>
      <p:sp>
        <p:nvSpPr>
          <p:cNvPr id="8" name="Content Placeholder 2"/>
          <p:cNvSpPr>
            <a:spLocks noGrp="1"/>
          </p:cNvSpPr>
          <p:nvPr>
            <p:ph sz="half" idx="11" hasCustomPrompt="1"/>
          </p:nvPr>
        </p:nvSpPr>
        <p:spPr>
          <a:xfrm>
            <a:off x="4576765" y="1435685"/>
            <a:ext cx="3827536" cy="3007783"/>
          </a:xfrm>
          <a:prstGeom prst="rect">
            <a:avLst/>
          </a:prstGeom>
        </p:spPr>
        <p:txBody>
          <a:bodyPr/>
          <a:lstStyle>
            <a:lvl1pPr marL="257175" indent="-137160">
              <a:spcBef>
                <a:spcPts val="0"/>
              </a:spcBef>
              <a:spcAft>
                <a:spcPts val="450"/>
              </a:spcAft>
              <a:buClr>
                <a:schemeClr val="tx1">
                  <a:lumMod val="50000"/>
                </a:schemeClr>
              </a:buClr>
              <a:buFont typeface="Arial"/>
              <a:buChar char="•"/>
              <a:defRPr sz="2100">
                <a:solidFill>
                  <a:schemeClr val="tx1"/>
                </a:solidFill>
              </a:defRPr>
            </a:lvl1pPr>
            <a:lvl2pPr marL="557213" indent="-137160">
              <a:spcBef>
                <a:spcPts val="0"/>
              </a:spcBef>
              <a:spcAft>
                <a:spcPts val="450"/>
              </a:spcAft>
              <a:buClr>
                <a:schemeClr val="tx1">
                  <a:lumMod val="50000"/>
                </a:schemeClr>
              </a:buClr>
              <a:buFont typeface="Arial" panose="020B0604020202020204" pitchFamily="34" charset="0"/>
              <a:buChar char="‒"/>
              <a:defRPr sz="1800">
                <a:solidFill>
                  <a:schemeClr val="tx1"/>
                </a:solidFill>
              </a:defRPr>
            </a:lvl2pPr>
            <a:lvl3pPr marL="857250" indent="-137160">
              <a:spcBef>
                <a:spcPts val="0"/>
              </a:spcBef>
              <a:spcAft>
                <a:spcPts val="450"/>
              </a:spcAft>
              <a:buClr>
                <a:schemeClr val="tx1">
                  <a:lumMod val="50000"/>
                </a:schemeClr>
              </a:buClr>
              <a:buFont typeface="Arial"/>
              <a:buChar char="•"/>
              <a:defRPr sz="1500">
                <a:solidFill>
                  <a:schemeClr val="tx1"/>
                </a:solidFill>
              </a:defRPr>
            </a:lvl3pPr>
            <a:lvl4pPr marL="1200150" indent="-137160">
              <a:spcBef>
                <a:spcPts val="0"/>
              </a:spcBef>
              <a:spcAft>
                <a:spcPts val="450"/>
              </a:spcAft>
              <a:buClr>
                <a:schemeClr val="tx1">
                  <a:lumMod val="50000"/>
                </a:schemeClr>
              </a:buClr>
              <a:buFont typeface="Arial" panose="020B0604020202020204" pitchFamily="34" charset="0"/>
              <a:buChar char="‒"/>
              <a:defRPr sz="1350">
                <a:solidFill>
                  <a:schemeClr val="tx1"/>
                </a:solidFill>
              </a:defRPr>
            </a:lvl4pPr>
            <a:lvl5pPr marL="1543050" indent="-137160">
              <a:spcBef>
                <a:spcPts val="0"/>
              </a:spcBef>
              <a:spcAft>
                <a:spcPts val="450"/>
              </a:spcAft>
              <a:buFont typeface="Arial"/>
              <a:buChar char="•"/>
              <a:defRPr sz="13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5161933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theme" Target="../theme/theme10.xml"/><Relationship Id="rId1" Type="http://schemas.openxmlformats.org/officeDocument/2006/relationships/slideLayout" Target="../slideLayouts/slideLayout92.xml"/><Relationship Id="rId5" Type="http://schemas.openxmlformats.org/officeDocument/2006/relationships/image" Target="../media/image32.jpg"/><Relationship Id="rId4" Type="http://schemas.openxmlformats.org/officeDocument/2006/relationships/image" Target="../media/image31.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33.png"/><Relationship Id="rId5" Type="http://schemas.openxmlformats.org/officeDocument/2006/relationships/theme" Target="../theme/theme11.xml"/><Relationship Id="rId4"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5" Type="http://schemas.openxmlformats.org/officeDocument/2006/relationships/image" Target="../media/image34.png"/><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0.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2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2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theme" Target="../theme/theme7.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29.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4767263"/>
            <a:ext cx="2574183" cy="273844"/>
          </a:xfrm>
          <a:prstGeom prst="rect">
            <a:avLst/>
          </a:prstGeom>
        </p:spPr>
        <p:txBody>
          <a:bodyPr vert="horz" lIns="91440" tIns="45720" rIns="91440" bIns="45720" rtlCol="0" anchor="ctr"/>
          <a:lstStyle>
            <a:lvl1pPr algn="l">
              <a:defRPr sz="750" i="1" spc="0">
                <a:solidFill>
                  <a:srgbClr val="EA2839"/>
                </a:solidFill>
                <a:latin typeface="+mn-lt"/>
              </a:defRPr>
            </a:lvl1pPr>
          </a:lstStyle>
          <a:p>
            <a:r>
              <a:rPr lang="en-US"/>
              <a:t>http:www.healthcarevaluehub.org/advocate-resources/drug-spending///</a:t>
            </a:r>
          </a:p>
        </p:txBody>
      </p:sp>
      <p:sp>
        <p:nvSpPr>
          <p:cNvPr id="6" name="Slide Number Placeholder 5"/>
          <p:cNvSpPr>
            <a:spLocks noGrp="1"/>
          </p:cNvSpPr>
          <p:nvPr>
            <p:ph type="sldNum" sz="quarter" idx="4"/>
          </p:nvPr>
        </p:nvSpPr>
        <p:spPr>
          <a:xfrm>
            <a:off x="7315200" y="4767263"/>
            <a:ext cx="1200150" cy="273844"/>
          </a:xfrm>
          <a:prstGeom prst="rect">
            <a:avLst/>
          </a:prstGeom>
        </p:spPr>
        <p:txBody>
          <a:bodyPr vert="horz" lIns="91440" tIns="45720" rIns="91440" bIns="45720" rtlCol="0" anchor="ctr"/>
          <a:lstStyle>
            <a:lvl1pPr algn="r">
              <a:defRPr sz="750" b="1">
                <a:solidFill>
                  <a:srgbClr val="EA2839"/>
                </a:solidFill>
                <a:latin typeface="+mj-lt"/>
              </a:defRPr>
            </a:lvl1pPr>
          </a:lstStyle>
          <a:p>
            <a:fld id="{5D42FBCF-AC71-49E1-9070-FAF9A23C5D72}" type="slidenum">
              <a:rPr lang="en-US" smtClean="0"/>
              <a:pPr/>
              <a:t>‹#›</a:t>
            </a:fld>
            <a:endParaRPr lang="en-US"/>
          </a:p>
        </p:txBody>
      </p:sp>
    </p:spTree>
    <p:extLst>
      <p:ext uri="{BB962C8B-B14F-4D97-AF65-F5344CB8AC3E}">
        <p14:creationId xmlns:p14="http://schemas.microsoft.com/office/powerpoint/2010/main" val="153197036"/>
      </p:ext>
    </p:extLst>
  </p:cSld>
  <p:clrMap bg1="lt1" tx1="dk1" bg2="lt2" tx2="dk2" accent1="accent1" accent2="accent2" accent3="accent3" accent4="accent4" accent5="accent5" accent6="accent6" hlink="hlink" folHlink="folHlink"/>
  <p:sldLayoutIdLst>
    <p:sldLayoutId id="2147483664"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hdr="0" dt="0"/>
  <p:txStyles>
    <p:titleStyle>
      <a:lvl1pPr algn="l" defTabSz="685800" rtl="0" eaLnBrk="1" latinLnBrk="0" hangingPunct="1">
        <a:lnSpc>
          <a:spcPct val="85000"/>
        </a:lnSpc>
        <a:spcBef>
          <a:spcPct val="0"/>
        </a:spcBef>
        <a:buNone/>
        <a:defRPr sz="3600" kern="1200">
          <a:solidFill>
            <a:srgbClr val="EA2839"/>
          </a:solidFill>
          <a:latin typeface="+mj-lt"/>
          <a:ea typeface="+mj-ea"/>
          <a:cs typeface="+mj-cs"/>
        </a:defRPr>
      </a:lvl1pPr>
    </p:titleStyle>
    <p:bodyStyle>
      <a:lvl1pPr marL="171450" indent="-171450" algn="l" defTabSz="685800" rtl="0" eaLnBrk="1" latinLnBrk="0" hangingPunct="1">
        <a:lnSpc>
          <a:spcPct val="114000"/>
        </a:lnSpc>
        <a:spcBef>
          <a:spcPts val="750"/>
        </a:spcBef>
        <a:buClr>
          <a:srgbClr val="EA2839"/>
        </a:buClr>
        <a:buSzPct val="75000"/>
        <a:buFont typeface="Wingdings 3" panose="05040102010807070707" pitchFamily="18" charset="2"/>
        <a:buChar char=""/>
        <a:defRPr sz="2400" kern="1200">
          <a:solidFill>
            <a:schemeClr val="tx1"/>
          </a:solidFill>
          <a:latin typeface="+mj-lt"/>
          <a:ea typeface="+mn-ea"/>
          <a:cs typeface="+mn-cs"/>
        </a:defRPr>
      </a:lvl1pPr>
      <a:lvl2pPr marL="514350" indent="-171450" algn="l" defTabSz="685800" rtl="0" eaLnBrk="1" latinLnBrk="0" hangingPunct="1">
        <a:lnSpc>
          <a:spcPct val="114000"/>
        </a:lnSpc>
        <a:spcBef>
          <a:spcPts val="375"/>
        </a:spcBef>
        <a:buClr>
          <a:srgbClr val="616365"/>
        </a:buClr>
        <a:buSzPct val="75000"/>
        <a:buFont typeface="Wingdings" panose="05000000000000000000" pitchFamily="2" charset="2"/>
        <a:buChar char="§"/>
        <a:defRPr sz="2100" kern="1200">
          <a:solidFill>
            <a:schemeClr val="tx1"/>
          </a:solidFill>
          <a:latin typeface="+mj-lt"/>
          <a:ea typeface="+mn-ea"/>
          <a:cs typeface="+mn-cs"/>
        </a:defRPr>
      </a:lvl2pPr>
      <a:lvl3pPr marL="857250" indent="-171450" algn="l" defTabSz="685800" rtl="0" eaLnBrk="1" latinLnBrk="0" hangingPunct="1">
        <a:lnSpc>
          <a:spcPct val="114000"/>
        </a:lnSpc>
        <a:spcBef>
          <a:spcPts val="375"/>
        </a:spcBef>
        <a:buClr>
          <a:srgbClr val="616365"/>
        </a:buClr>
        <a:buSzPct val="75000"/>
        <a:buFont typeface="Wingdings" panose="05000000000000000000" pitchFamily="2" charset="2"/>
        <a:buChar char="§"/>
        <a:defRPr sz="1800" kern="1200">
          <a:solidFill>
            <a:schemeClr val="tx1"/>
          </a:solidFill>
          <a:latin typeface="+mj-lt"/>
          <a:ea typeface="+mn-ea"/>
          <a:cs typeface="+mn-cs"/>
        </a:defRPr>
      </a:lvl3pPr>
      <a:lvl4pPr marL="1200150" indent="-171450" algn="l" defTabSz="685800" rtl="0" eaLnBrk="1" latinLnBrk="0" hangingPunct="1">
        <a:lnSpc>
          <a:spcPct val="114000"/>
        </a:lnSpc>
        <a:spcBef>
          <a:spcPts val="375"/>
        </a:spcBef>
        <a:buClr>
          <a:srgbClr val="A4AEB5"/>
        </a:buClr>
        <a:buSzPct val="75000"/>
        <a:buFont typeface="Arial" panose="020B0604020202020204" pitchFamily="34" charset="0"/>
        <a:buChar char="•"/>
        <a:defRPr sz="1500" kern="1200">
          <a:solidFill>
            <a:schemeClr val="tx1"/>
          </a:solidFill>
          <a:latin typeface="+mj-lt"/>
          <a:ea typeface="+mn-ea"/>
          <a:cs typeface="+mn-cs"/>
        </a:defRPr>
      </a:lvl4pPr>
      <a:lvl5pPr marL="1543050" indent="-171450" algn="l" defTabSz="685800" rtl="0" eaLnBrk="1" latinLnBrk="0" hangingPunct="1">
        <a:lnSpc>
          <a:spcPct val="114000"/>
        </a:lnSpc>
        <a:spcBef>
          <a:spcPts val="375"/>
        </a:spcBef>
        <a:buClr>
          <a:srgbClr val="A4AEB5"/>
        </a:buClr>
        <a:buSzPct val="75000"/>
        <a:buFont typeface="Arial" panose="020B0604020202020204" pitchFamily="34" charset="0"/>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30817" y="1974981"/>
            <a:ext cx="6299720" cy="633160"/>
          </a:xfrm>
          <a:prstGeom prst="rect">
            <a:avLst/>
          </a:prstGeom>
        </p:spPr>
        <p:txBody>
          <a:bodyPr vert="horz" lIns="91440" tIns="45720" rIns="91440" bIns="45720" rtlCol="0" anchor="t">
            <a:noAutofit/>
          </a:bodyPr>
          <a:lstStyle/>
          <a:p>
            <a:r>
              <a:rPr lang="en-US"/>
              <a:t>Click to edit Master title style</a:t>
            </a:r>
            <a:endParaRPr lang="en-US" dirty="0"/>
          </a:p>
        </p:txBody>
      </p:sp>
      <p:pic>
        <p:nvPicPr>
          <p:cNvPr id="5" name="Picture 4" descr="KFF_Large_K.png"/>
          <p:cNvPicPr>
            <a:picLocks noChangeAspect="1"/>
          </p:cNvPicPr>
          <p:nvPr userDrawn="1"/>
        </p:nvPicPr>
        <p:blipFill rotWithShape="1">
          <a:blip r:embed="rId3">
            <a:extLst>
              <a:ext uri="{28A0092B-C50C-407E-A947-70E740481C1C}">
                <a14:useLocalDpi xmlns:a14="http://schemas.microsoft.com/office/drawing/2010/main" val="0"/>
              </a:ext>
            </a:extLst>
          </a:blip>
          <a:srcRect l="46308"/>
          <a:stretch/>
        </p:blipFill>
        <p:spPr>
          <a:xfrm>
            <a:off x="-1" y="0"/>
            <a:ext cx="2519755" cy="5143500"/>
          </a:xfrm>
          <a:prstGeom prst="rect">
            <a:avLst/>
          </a:prstGeom>
        </p:spPr>
      </p:pic>
      <p:pic>
        <p:nvPicPr>
          <p:cNvPr id="4" name="Picture 3">
            <a:extLst>
              <a:ext uri="{FF2B5EF4-FFF2-40B4-BE49-F238E27FC236}">
                <a16:creationId xmlns:a16="http://schemas.microsoft.com/office/drawing/2014/main" id="{62E6A460-5F5F-4678-AE25-2633FABF9F89}"/>
              </a:ext>
            </a:extLst>
          </p:cNvPr>
          <p:cNvPicPr>
            <a:picLocks noChangeAspect="1"/>
          </p:cNvPicPr>
          <p:nvPr userDrawn="1"/>
        </p:nvPicPr>
        <p:blipFill>
          <a:blip r:embed="rId4"/>
          <a:srcRect/>
          <a:stretch/>
        </p:blipFill>
        <p:spPr>
          <a:xfrm>
            <a:off x="7599365" y="4234729"/>
            <a:ext cx="891772" cy="363344"/>
          </a:xfrm>
          <a:prstGeom prst="rect">
            <a:avLst/>
          </a:prstGeom>
        </p:spPr>
      </p:pic>
      <p:sp>
        <p:nvSpPr>
          <p:cNvPr id="3" name="Title Placeholder 1">
            <a:extLst>
              <a:ext uri="{FF2B5EF4-FFF2-40B4-BE49-F238E27FC236}">
                <a16:creationId xmlns:a16="http://schemas.microsoft.com/office/drawing/2014/main" id="{8AE9922F-B25A-6A66-4698-E23BD1C418FA}"/>
              </a:ext>
            </a:extLst>
          </p:cNvPr>
          <p:cNvSpPr txBox="1">
            <a:spLocks/>
          </p:cNvSpPr>
          <p:nvPr userDrawn="1"/>
        </p:nvSpPr>
        <p:spPr>
          <a:xfrm>
            <a:off x="5175661" y="4644883"/>
            <a:ext cx="3422906" cy="225903"/>
          </a:xfrm>
          <a:prstGeom prst="rect">
            <a:avLst/>
          </a:prstGeom>
        </p:spPr>
        <p:txBody>
          <a:bodyPr vert="horz" lIns="68580" tIns="34290" rIns="68580" bIns="34290" rtlCol="0" anchor="t">
            <a:noAutofit/>
          </a:bodyPr>
          <a:lstStyle>
            <a:lvl1pPr algn="l" defTabSz="457200" rtl="0" eaLnBrk="1" latinLnBrk="0" hangingPunct="1">
              <a:spcBef>
                <a:spcPct val="0"/>
              </a:spcBef>
              <a:buNone/>
              <a:defRPr sz="4800" kern="1200">
                <a:solidFill>
                  <a:schemeClr val="bg1"/>
                </a:solidFill>
                <a:latin typeface="+mj-lt"/>
                <a:ea typeface="+mj-ea"/>
                <a:cs typeface="+mj-cs"/>
              </a:defRPr>
            </a:lvl1pPr>
          </a:lstStyle>
          <a:p>
            <a:pPr algn="r"/>
            <a:r>
              <a:rPr lang="en-US" sz="825" dirty="0"/>
              <a:t>The independent source for health policy research, polling, and news.</a:t>
            </a:r>
          </a:p>
        </p:txBody>
      </p:sp>
      <p:pic>
        <p:nvPicPr>
          <p:cNvPr id="6" name="Picture 5" descr="KFF_Large_K.png">
            <a:extLst>
              <a:ext uri="{FF2B5EF4-FFF2-40B4-BE49-F238E27FC236}">
                <a16:creationId xmlns:a16="http://schemas.microsoft.com/office/drawing/2014/main" id="{76BE2CDB-0A7B-6D07-D650-0D52BC4B94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308"/>
          <a:stretch/>
        </p:blipFill>
        <p:spPr>
          <a:xfrm>
            <a:off x="0" y="202623"/>
            <a:ext cx="2519755" cy="5143500"/>
          </a:xfrm>
          <a:prstGeom prst="rect">
            <a:avLst/>
          </a:prstGeom>
        </p:spPr>
      </p:pic>
      <p:pic>
        <p:nvPicPr>
          <p:cNvPr id="7" name="Picture 6" descr="Shape&#10;&#10;Description automatically generated">
            <a:extLst>
              <a:ext uri="{FF2B5EF4-FFF2-40B4-BE49-F238E27FC236}">
                <a16:creationId xmlns:a16="http://schemas.microsoft.com/office/drawing/2014/main" id="{E542330B-1DF1-1CBD-A0E2-0660F7F3FFB6}"/>
              </a:ext>
            </a:extLst>
          </p:cNvPr>
          <p:cNvPicPr>
            <a:picLocks noChangeAspect="1"/>
          </p:cNvPicPr>
          <p:nvPr userDrawn="1"/>
        </p:nvPicPr>
        <p:blipFill>
          <a:blip r:embed="rId5"/>
          <a:stretch>
            <a:fillRect/>
          </a:stretch>
        </p:blipFill>
        <p:spPr>
          <a:xfrm>
            <a:off x="0" y="670"/>
            <a:ext cx="9145193" cy="5142830"/>
          </a:xfrm>
          <a:prstGeom prst="rect">
            <a:avLst/>
          </a:prstGeom>
        </p:spPr>
      </p:pic>
    </p:spTree>
    <p:extLst>
      <p:ext uri="{BB962C8B-B14F-4D97-AF65-F5344CB8AC3E}">
        <p14:creationId xmlns:p14="http://schemas.microsoft.com/office/powerpoint/2010/main" val="1642816300"/>
      </p:ext>
    </p:extLst>
  </p:cSld>
  <p:clrMap bg1="lt1" tx1="dk1" bg2="lt2" tx2="dk2" accent1="accent1" accent2="accent2" accent3="accent3" accent4="accent4" accent5="accent5" accent6="accent6" hlink="hlink" folHlink="folHlink"/>
  <p:sldLayoutIdLst>
    <p:sldLayoutId id="2147483813" r:id="rId1"/>
  </p:sldLayoutIdLst>
  <p:hf hdr="0" ftr="0" dt="0"/>
  <p:txStyles>
    <p:titleStyle>
      <a:lvl1pPr algn="l" defTabSz="342900" rtl="0" eaLnBrk="1" latinLnBrk="0" hangingPunct="1">
        <a:spcBef>
          <a:spcPct val="0"/>
        </a:spcBef>
        <a:buNone/>
        <a:defRPr sz="3600" kern="1200">
          <a:solidFill>
            <a:schemeClr val="bg1"/>
          </a:solidFill>
          <a:latin typeface="+mj-lt"/>
          <a:ea typeface="+mj-ea"/>
          <a:cs typeface="+mj-cs"/>
        </a:defRPr>
      </a:lvl1pPr>
    </p:titleStyle>
    <p:bodyStyle>
      <a:lvl1pPr marL="257175" indent="-257175"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1pPr>
      <a:lvl2pPr marL="557213" indent="-214313"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2pPr>
      <a:lvl3pPr marL="857250" indent="-171450"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3pPr>
      <a:lvl4pPr marL="1200150" indent="-171450"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4pPr>
      <a:lvl5pPr marL="1543050" indent="-171450"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776" y="439701"/>
            <a:ext cx="8452426" cy="646150"/>
          </a:xfrm>
          <a:prstGeom prst="rect">
            <a:avLst/>
          </a:prstGeom>
        </p:spPr>
        <p:txBody>
          <a:bodyPr vert="horz" lIns="91440" tIns="45720" rIns="91440" bIns="45720" rtlCol="0" anchor="t">
            <a:noAutofit/>
          </a:bodyPr>
          <a:lstStyle/>
          <a:p>
            <a:r>
              <a:rPr lang="en-US" dirty="0"/>
              <a:t>Click to edit Master title style</a:t>
            </a:r>
          </a:p>
        </p:txBody>
      </p:sp>
      <p:pic>
        <p:nvPicPr>
          <p:cNvPr id="5" name="Picture 4" descr="A picture containing drawing, brick&#10;&#10;Description automatically generated">
            <a:extLst>
              <a:ext uri="{FF2B5EF4-FFF2-40B4-BE49-F238E27FC236}">
                <a16:creationId xmlns:a16="http://schemas.microsoft.com/office/drawing/2014/main" id="{236D0F6D-8709-49EE-80EA-824D9B2AB3E1}"/>
              </a:ext>
            </a:extLst>
          </p:cNvPr>
          <p:cNvPicPr>
            <a:picLocks noChangeAspect="1"/>
          </p:cNvPicPr>
          <p:nvPr userDrawn="1"/>
        </p:nvPicPr>
        <p:blipFill>
          <a:blip r:embed="rId6"/>
          <a:stretch>
            <a:fillRect/>
          </a:stretch>
        </p:blipFill>
        <p:spPr>
          <a:xfrm>
            <a:off x="8177961" y="4554217"/>
            <a:ext cx="624241" cy="278974"/>
          </a:xfrm>
          <a:prstGeom prst="rect">
            <a:avLst/>
          </a:prstGeom>
        </p:spPr>
      </p:pic>
    </p:spTree>
    <p:extLst>
      <p:ext uri="{BB962C8B-B14F-4D97-AF65-F5344CB8AC3E}">
        <p14:creationId xmlns:p14="http://schemas.microsoft.com/office/powerpoint/2010/main" val="232502854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Lst>
  <p:hf hdr="0" ftr="0" dt="0"/>
  <p:txStyles>
    <p:titleStyle>
      <a:lvl1pPr algn="l" defTabSz="342900" rtl="0" eaLnBrk="1" latinLnBrk="0" hangingPunct="1">
        <a:spcBef>
          <a:spcPct val="0"/>
        </a:spcBef>
        <a:buNone/>
        <a:defRPr sz="2400" kern="1200">
          <a:solidFill>
            <a:schemeClr val="tx1"/>
          </a:solidFill>
          <a:latin typeface="+mj-lt"/>
          <a:ea typeface="+mj-ea"/>
          <a:cs typeface="+mj-cs"/>
        </a:defRPr>
      </a:lvl1pPr>
    </p:titleStyle>
    <p:bodyStyle>
      <a:lvl1pPr marL="257175" indent="-257175"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1pPr>
      <a:lvl2pPr marL="557213" indent="-214313"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2pPr>
      <a:lvl3pPr marL="857250" indent="-171450"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3pPr>
      <a:lvl4pPr marL="1200150" indent="-171450"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4pPr>
      <a:lvl5pPr marL="1543050" indent="-171450"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287">
          <p15:clr>
            <a:srgbClr val="F26B43"/>
          </p15:clr>
        </p15:guide>
        <p15:guide id="3" pos="7391">
          <p15:clr>
            <a:srgbClr val="F26B43"/>
          </p15:clr>
        </p15:guide>
        <p15:guide id="4" orient="horz" pos="984">
          <p15:clr>
            <a:srgbClr val="F26B43"/>
          </p15:clr>
        </p15:guide>
        <p15:guide id="5" orient="horz" pos="360">
          <p15:clr>
            <a:srgbClr val="F26B43"/>
          </p15:clr>
        </p15:guide>
        <p15:guide id="6" orient="horz" pos="120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19270"/>
      </p:ext>
    </p:extLst>
  </p:cSld>
  <p:clrMap bg1="lt1" tx1="dk1" bg2="lt2" tx2="dk2" accent1="accent1" accent2="accent2" accent3="accent3" accent4="accent4" accent5="accent5" accent6="accent6" hlink="hlink" folHlink="folHlink"/>
  <p:sldLayoutIdLst>
    <p:sldLayoutId id="2147483820"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776" y="439701"/>
            <a:ext cx="8452426" cy="646150"/>
          </a:xfrm>
          <a:prstGeom prst="rect">
            <a:avLst/>
          </a:prstGeom>
        </p:spPr>
        <p:txBody>
          <a:bodyPr vert="horz" lIns="91440" tIns="45720" rIns="91440" bIns="45720" rtlCol="0" anchor="t">
            <a:noAutofit/>
          </a:bodyPr>
          <a:lstStyle/>
          <a:p>
            <a:r>
              <a:rPr lang="en-US" dirty="0"/>
              <a:t>Click to edit Master title style</a:t>
            </a:r>
          </a:p>
        </p:txBody>
      </p:sp>
      <p:pic>
        <p:nvPicPr>
          <p:cNvPr id="5" name="Picture 4">
            <a:extLst>
              <a:ext uri="{FF2B5EF4-FFF2-40B4-BE49-F238E27FC236}">
                <a16:creationId xmlns:a16="http://schemas.microsoft.com/office/drawing/2014/main" id="{236D0F6D-8709-49EE-80EA-824D9B2AB3E1}"/>
              </a:ext>
            </a:extLst>
          </p:cNvPr>
          <p:cNvPicPr>
            <a:picLocks noChangeAspect="1"/>
          </p:cNvPicPr>
          <p:nvPr userDrawn="1"/>
        </p:nvPicPr>
        <p:blipFill>
          <a:blip r:embed="rId5"/>
          <a:srcRect/>
          <a:stretch/>
        </p:blipFill>
        <p:spPr>
          <a:xfrm>
            <a:off x="8177961" y="4556671"/>
            <a:ext cx="624241" cy="274066"/>
          </a:xfrm>
          <a:prstGeom prst="rect">
            <a:avLst/>
          </a:prstGeom>
        </p:spPr>
      </p:pic>
    </p:spTree>
    <p:extLst>
      <p:ext uri="{BB962C8B-B14F-4D97-AF65-F5344CB8AC3E}">
        <p14:creationId xmlns:p14="http://schemas.microsoft.com/office/powerpoint/2010/main" val="270712915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Lst>
  <p:hf hdr="0" ftr="0" dt="0"/>
  <p:txStyles>
    <p:titleStyle>
      <a:lvl1pPr algn="l" defTabSz="342900" rtl="0" eaLnBrk="1" latinLnBrk="0" hangingPunct="1">
        <a:spcBef>
          <a:spcPct val="0"/>
        </a:spcBef>
        <a:buNone/>
        <a:defRPr sz="2400" kern="1200">
          <a:solidFill>
            <a:schemeClr val="tx1"/>
          </a:solidFill>
          <a:latin typeface="+mj-lt"/>
          <a:ea typeface="+mj-ea"/>
          <a:cs typeface="+mj-cs"/>
        </a:defRPr>
      </a:lvl1pPr>
    </p:titleStyle>
    <p:bodyStyle>
      <a:lvl1pPr marL="257175" indent="-257175"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1pPr>
      <a:lvl2pPr marL="557213" indent="-214313"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2pPr>
      <a:lvl3pPr marL="857250" indent="-171450"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3pPr>
      <a:lvl4pPr marL="1200150" indent="-171450"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4pPr>
      <a:lvl5pPr marL="1543050" indent="-171450" algn="l" defTabSz="342900" rtl="0" eaLnBrk="1" latinLnBrk="0" hangingPunct="1">
        <a:spcBef>
          <a:spcPct val="20000"/>
        </a:spcBef>
        <a:buClr>
          <a:srgbClr val="0076C4"/>
        </a:buClr>
        <a:buFont typeface="Arial"/>
        <a:buChar char="»"/>
        <a:defRPr sz="1350" kern="1200">
          <a:solidFill>
            <a:srgbClr val="555659"/>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287">
          <p15:clr>
            <a:srgbClr val="F26B43"/>
          </p15:clr>
        </p15:guide>
        <p15:guide id="3" pos="7391">
          <p15:clr>
            <a:srgbClr val="F26B43"/>
          </p15:clr>
        </p15:guide>
        <p15:guide id="4" orient="horz" pos="984">
          <p15:clr>
            <a:srgbClr val="F26B43"/>
          </p15:clr>
        </p15:guide>
        <p15:guide id="5" orient="horz" pos="360">
          <p15:clr>
            <a:srgbClr val="F26B43"/>
          </p15:clr>
        </p15:guide>
        <p15:guide id="6" orient="horz" pos="12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9B5B7E-5956-49D0-9D82-F3BE875E6A67}"/>
              </a:ext>
            </a:extLst>
          </p:cNvPr>
          <p:cNvSpPr>
            <a:spLocks noGrp="1" noChangeArrowheads="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87FB940-33A2-4851-B7BF-59178FDCE2A8}"/>
              </a:ext>
            </a:extLst>
          </p:cNvPr>
          <p:cNvSpPr>
            <a:spLocks noGrp="1" noChangeArrowheads="1"/>
          </p:cNvSpPr>
          <p:nvPr>
            <p:ph type="body" idx="1"/>
          </p:nvPr>
        </p:nvSpPr>
        <p:spPr bwMode="auto">
          <a:xfrm>
            <a:off x="457200" y="1257300"/>
            <a:ext cx="8229600" cy="322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02488D97-D276-49B3-A303-183FE8E7ACA5}"/>
              </a:ext>
            </a:extLst>
          </p:cNvPr>
          <p:cNvSpPr>
            <a:spLocks noGrp="1" noChangeArrowheads="1"/>
          </p:cNvSpPr>
          <p:nvPr>
            <p:ph type="dt" sz="half" idx="2"/>
          </p:nvPr>
        </p:nvSpPr>
        <p:spPr bwMode="auto">
          <a:xfrm>
            <a:off x="457200" y="4686300"/>
            <a:ext cx="1676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750">
                <a:latin typeface="Arial" charset="0"/>
                <a:ea typeface="+mn-ea"/>
                <a:cs typeface="+mn-cs"/>
              </a:defRPr>
            </a:lvl1pPr>
          </a:lstStyle>
          <a:p>
            <a:pPr>
              <a:defRPr/>
            </a:pPr>
            <a:endParaRPr lang="en-US" altLang="en-US"/>
          </a:p>
        </p:txBody>
      </p:sp>
      <p:sp>
        <p:nvSpPr>
          <p:cNvPr id="16389" name="Rectangle 5">
            <a:extLst>
              <a:ext uri="{FF2B5EF4-FFF2-40B4-BE49-F238E27FC236}">
                <a16:creationId xmlns:a16="http://schemas.microsoft.com/office/drawing/2014/main" id="{DB66E898-13C4-470B-9119-4ED2C4F9273E}"/>
              </a:ext>
            </a:extLst>
          </p:cNvPr>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750">
                <a:latin typeface="Arial" charset="0"/>
                <a:ea typeface="+mn-ea"/>
                <a:cs typeface="+mn-cs"/>
              </a:defRPr>
            </a:lvl1pPr>
          </a:lstStyle>
          <a:p>
            <a:pPr>
              <a:defRPr/>
            </a:pPr>
            <a:endParaRPr lang="en-US" altLang="en-US"/>
          </a:p>
        </p:txBody>
      </p:sp>
      <p:sp>
        <p:nvSpPr>
          <p:cNvPr id="16390" name="Rectangle 6">
            <a:extLst>
              <a:ext uri="{FF2B5EF4-FFF2-40B4-BE49-F238E27FC236}">
                <a16:creationId xmlns:a16="http://schemas.microsoft.com/office/drawing/2014/main" id="{502F4CA7-D9CB-4B9F-A5F1-FBA23878E92C}"/>
              </a:ext>
            </a:extLst>
          </p:cNvPr>
          <p:cNvSpPr>
            <a:spLocks noGrp="1" noChangeArrowheads="1"/>
          </p:cNvSpPr>
          <p:nvPr>
            <p:ph type="sldNum" sz="quarter" idx="4"/>
          </p:nvPr>
        </p:nvSpPr>
        <p:spPr bwMode="auto">
          <a:xfrm>
            <a:off x="6781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750"/>
            </a:lvl1pPr>
          </a:lstStyle>
          <a:p>
            <a:pPr>
              <a:defRPr/>
            </a:pPr>
            <a:fld id="{DBC673F2-7F0F-4484-9900-CE08269E28F4}" type="slidenum">
              <a:rPr lang="en-US" altLang="en-US"/>
              <a:pPr>
                <a:defRPr/>
              </a:pPr>
              <a:t>‹#›</a:t>
            </a:fld>
            <a:endParaRPr lang="en-US" altLang="en-US"/>
          </a:p>
        </p:txBody>
      </p:sp>
      <p:sp>
        <p:nvSpPr>
          <p:cNvPr id="1031" name="Rectangle 7">
            <a:extLst>
              <a:ext uri="{FF2B5EF4-FFF2-40B4-BE49-F238E27FC236}">
                <a16:creationId xmlns:a16="http://schemas.microsoft.com/office/drawing/2014/main" id="{96762FC4-8B22-4D25-8057-52D003A1C4D5}"/>
              </a:ext>
            </a:extLst>
          </p:cNvPr>
          <p:cNvSpPr>
            <a:spLocks noChangeArrowheads="1"/>
          </p:cNvSpPr>
          <p:nvPr/>
        </p:nvSpPr>
        <p:spPr bwMode="auto">
          <a:xfrm>
            <a:off x="279401" y="114300"/>
            <a:ext cx="8455025" cy="285750"/>
          </a:xfrm>
          <a:prstGeom prst="rect">
            <a:avLst/>
          </a:prstGeom>
          <a:noFill/>
          <a:ln>
            <a:noFill/>
          </a:ln>
          <a:effectLst/>
          <a:extLst>
            <a:ext uri="{909E8E84-426E-40DD-AFC4-6F175D3DCCD1}">
              <a14:hiddenFill xmlns:a14="http://schemas.microsoft.com/office/drawing/2010/main">
                <a:solidFill>
                  <a:srgbClr val="D9EBFB"/>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grpSp>
        <p:nvGrpSpPr>
          <p:cNvPr id="1032" name="Group 8">
            <a:extLst>
              <a:ext uri="{FF2B5EF4-FFF2-40B4-BE49-F238E27FC236}">
                <a16:creationId xmlns:a16="http://schemas.microsoft.com/office/drawing/2014/main" id="{1C23F903-C148-4B84-A6B0-03BCD5CFF316}"/>
              </a:ext>
            </a:extLst>
          </p:cNvPr>
          <p:cNvGrpSpPr>
            <a:grpSpLocks/>
          </p:cNvGrpSpPr>
          <p:nvPr/>
        </p:nvGrpSpPr>
        <p:grpSpPr bwMode="auto">
          <a:xfrm>
            <a:off x="381000" y="1143000"/>
            <a:ext cx="8382000" cy="57150"/>
            <a:chOff x="192" y="192"/>
            <a:chExt cx="5280" cy="48"/>
          </a:xfrm>
        </p:grpSpPr>
        <p:sp>
          <p:nvSpPr>
            <p:cNvPr id="1037" name="Line 9">
              <a:extLst>
                <a:ext uri="{FF2B5EF4-FFF2-40B4-BE49-F238E27FC236}">
                  <a16:creationId xmlns:a16="http://schemas.microsoft.com/office/drawing/2014/main" id="{A85A1DE4-0B0C-48EA-B4DA-A11DBB37B655}"/>
                </a:ext>
              </a:extLst>
            </p:cNvPr>
            <p:cNvSpPr>
              <a:spLocks noChangeShapeType="1"/>
            </p:cNvSpPr>
            <p:nvPr userDrawn="1"/>
          </p:nvSpPr>
          <p:spPr bwMode="auto">
            <a:xfrm>
              <a:off x="192" y="240"/>
              <a:ext cx="432" cy="0"/>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038" name="Line 10">
              <a:extLst>
                <a:ext uri="{FF2B5EF4-FFF2-40B4-BE49-F238E27FC236}">
                  <a16:creationId xmlns:a16="http://schemas.microsoft.com/office/drawing/2014/main" id="{D150C74C-4C2B-4823-8FA1-A04C24A2ADBC}"/>
                </a:ext>
              </a:extLst>
            </p:cNvPr>
            <p:cNvSpPr>
              <a:spLocks noChangeShapeType="1"/>
            </p:cNvSpPr>
            <p:nvPr userDrawn="1"/>
          </p:nvSpPr>
          <p:spPr bwMode="auto">
            <a:xfrm flipV="1">
              <a:off x="624" y="192"/>
              <a:ext cx="48" cy="48"/>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039" name="Line 11">
              <a:extLst>
                <a:ext uri="{FF2B5EF4-FFF2-40B4-BE49-F238E27FC236}">
                  <a16:creationId xmlns:a16="http://schemas.microsoft.com/office/drawing/2014/main" id="{4D5EB046-0D1B-4F07-8EEE-830B34F1125F}"/>
                </a:ext>
              </a:extLst>
            </p:cNvPr>
            <p:cNvSpPr>
              <a:spLocks noChangeShapeType="1"/>
            </p:cNvSpPr>
            <p:nvPr userDrawn="1"/>
          </p:nvSpPr>
          <p:spPr bwMode="auto">
            <a:xfrm>
              <a:off x="672" y="192"/>
              <a:ext cx="48" cy="48"/>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040" name="Line 12">
              <a:extLst>
                <a:ext uri="{FF2B5EF4-FFF2-40B4-BE49-F238E27FC236}">
                  <a16:creationId xmlns:a16="http://schemas.microsoft.com/office/drawing/2014/main" id="{1DB5C622-46F6-48BE-9CF0-7BA7ED554C40}"/>
                </a:ext>
              </a:extLst>
            </p:cNvPr>
            <p:cNvSpPr>
              <a:spLocks noChangeShapeType="1"/>
            </p:cNvSpPr>
            <p:nvPr userDrawn="1"/>
          </p:nvSpPr>
          <p:spPr bwMode="auto">
            <a:xfrm>
              <a:off x="720" y="240"/>
              <a:ext cx="4752" cy="0"/>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grpSp>
      <p:pic>
        <p:nvPicPr>
          <p:cNvPr id="1033" name="Picture 13">
            <a:extLst>
              <a:ext uri="{FF2B5EF4-FFF2-40B4-BE49-F238E27FC236}">
                <a16:creationId xmlns:a16="http://schemas.microsoft.com/office/drawing/2014/main" id="{332D6526-4945-4DAC-830F-68C9B40671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48000" y="4647010"/>
            <a:ext cx="3048000"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4">
            <a:extLst>
              <a:ext uri="{FF2B5EF4-FFF2-40B4-BE49-F238E27FC236}">
                <a16:creationId xmlns:a16="http://schemas.microsoft.com/office/drawing/2014/main" id="{55C6A029-3B59-466F-8570-013A669AD643}"/>
              </a:ext>
            </a:extLst>
          </p:cNvPr>
          <p:cNvSpPr>
            <a:spLocks noChangeArrowheads="1"/>
          </p:cNvSpPr>
          <p:nvPr/>
        </p:nvSpPr>
        <p:spPr bwMode="auto">
          <a:xfrm>
            <a:off x="381001" y="228600"/>
            <a:ext cx="8391525" cy="4343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1035" name="Rectangle 15">
            <a:extLst>
              <a:ext uri="{FF2B5EF4-FFF2-40B4-BE49-F238E27FC236}">
                <a16:creationId xmlns:a16="http://schemas.microsoft.com/office/drawing/2014/main" id="{F4E0491D-E953-4D40-B2EA-6C55CE155FA7}"/>
              </a:ext>
            </a:extLst>
          </p:cNvPr>
          <p:cNvSpPr>
            <a:spLocks noChangeArrowheads="1"/>
          </p:cNvSpPr>
          <p:nvPr/>
        </p:nvSpPr>
        <p:spPr bwMode="auto">
          <a:xfrm>
            <a:off x="381000" y="228601"/>
            <a:ext cx="76200" cy="4346972"/>
          </a:xfrm>
          <a:prstGeom prst="rect">
            <a:avLst/>
          </a:prstGeom>
          <a:solidFill>
            <a:srgbClr val="0923A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1036" name="Rectangle 16">
            <a:extLst>
              <a:ext uri="{FF2B5EF4-FFF2-40B4-BE49-F238E27FC236}">
                <a16:creationId xmlns:a16="http://schemas.microsoft.com/office/drawing/2014/main" id="{B842A687-05FA-4C3B-BBCC-D691241FDDF7}"/>
              </a:ext>
            </a:extLst>
          </p:cNvPr>
          <p:cNvSpPr>
            <a:spLocks noChangeArrowheads="1"/>
          </p:cNvSpPr>
          <p:nvPr/>
        </p:nvSpPr>
        <p:spPr bwMode="auto">
          <a:xfrm rot="5400000" flipH="1" flipV="1">
            <a:off x="4543425" y="-3933825"/>
            <a:ext cx="57150" cy="8382000"/>
          </a:xfrm>
          <a:prstGeom prst="rect">
            <a:avLst/>
          </a:prstGeom>
          <a:solidFill>
            <a:srgbClr val="0923A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Tree>
    <p:extLst>
      <p:ext uri="{BB962C8B-B14F-4D97-AF65-F5344CB8AC3E}">
        <p14:creationId xmlns:p14="http://schemas.microsoft.com/office/powerpoint/2010/main" val="3885461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rtl="0" eaLnBrk="0" fontAlgn="base" hangingPunct="0">
        <a:spcBef>
          <a:spcPct val="0"/>
        </a:spcBef>
        <a:spcAft>
          <a:spcPct val="0"/>
        </a:spcAft>
        <a:defRPr sz="3300">
          <a:solidFill>
            <a:srgbClr val="000099"/>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300">
          <a:solidFill>
            <a:srgbClr val="000099"/>
          </a:solidFill>
          <a:latin typeface="Arial" panose="020B0604020202020204" pitchFamily="34" charset="0"/>
          <a:ea typeface="MS PGothic" panose="020B0600070205080204" pitchFamily="34" charset="-128"/>
          <a:cs typeface="MS PGothic" charset="0"/>
        </a:defRPr>
      </a:lvl2pPr>
      <a:lvl3pPr algn="l" rtl="0" eaLnBrk="0" fontAlgn="base" hangingPunct="0">
        <a:spcBef>
          <a:spcPct val="0"/>
        </a:spcBef>
        <a:spcAft>
          <a:spcPct val="0"/>
        </a:spcAft>
        <a:defRPr sz="3300">
          <a:solidFill>
            <a:srgbClr val="000099"/>
          </a:solidFill>
          <a:latin typeface="Arial" panose="020B0604020202020204" pitchFamily="34" charset="0"/>
          <a:ea typeface="MS PGothic" panose="020B0600070205080204" pitchFamily="34" charset="-128"/>
          <a:cs typeface="MS PGothic" charset="0"/>
        </a:defRPr>
      </a:lvl3pPr>
      <a:lvl4pPr algn="l" rtl="0" eaLnBrk="0" fontAlgn="base" hangingPunct="0">
        <a:spcBef>
          <a:spcPct val="0"/>
        </a:spcBef>
        <a:spcAft>
          <a:spcPct val="0"/>
        </a:spcAft>
        <a:defRPr sz="3300">
          <a:solidFill>
            <a:srgbClr val="000099"/>
          </a:solidFill>
          <a:latin typeface="Arial" panose="020B0604020202020204" pitchFamily="34" charset="0"/>
          <a:ea typeface="MS PGothic" panose="020B0600070205080204" pitchFamily="34" charset="-128"/>
          <a:cs typeface="MS PGothic" charset="0"/>
        </a:defRPr>
      </a:lvl4pPr>
      <a:lvl5pPr algn="l" rtl="0" eaLnBrk="0" fontAlgn="base" hangingPunct="0">
        <a:spcBef>
          <a:spcPct val="0"/>
        </a:spcBef>
        <a:spcAft>
          <a:spcPct val="0"/>
        </a:spcAft>
        <a:defRPr sz="3300">
          <a:solidFill>
            <a:srgbClr val="000099"/>
          </a:solidFill>
          <a:latin typeface="Arial" panose="020B0604020202020204" pitchFamily="34" charset="0"/>
          <a:ea typeface="MS PGothic" panose="020B0600070205080204" pitchFamily="34" charset="-128"/>
          <a:cs typeface="MS PGothic" charset="0"/>
        </a:defRPr>
      </a:lvl5pPr>
      <a:lvl6pPr marL="342900" algn="l" rtl="0" fontAlgn="base">
        <a:spcBef>
          <a:spcPct val="0"/>
        </a:spcBef>
        <a:spcAft>
          <a:spcPct val="0"/>
        </a:spcAft>
        <a:defRPr sz="3300">
          <a:solidFill>
            <a:srgbClr val="000099"/>
          </a:solidFill>
          <a:latin typeface="Times New Roman" pitchFamily="18" charset="0"/>
        </a:defRPr>
      </a:lvl6pPr>
      <a:lvl7pPr marL="685800" algn="l" rtl="0" fontAlgn="base">
        <a:spcBef>
          <a:spcPct val="0"/>
        </a:spcBef>
        <a:spcAft>
          <a:spcPct val="0"/>
        </a:spcAft>
        <a:defRPr sz="3300">
          <a:solidFill>
            <a:srgbClr val="000099"/>
          </a:solidFill>
          <a:latin typeface="Times New Roman" pitchFamily="18" charset="0"/>
        </a:defRPr>
      </a:lvl7pPr>
      <a:lvl8pPr marL="1028700" algn="l" rtl="0" fontAlgn="base">
        <a:spcBef>
          <a:spcPct val="0"/>
        </a:spcBef>
        <a:spcAft>
          <a:spcPct val="0"/>
        </a:spcAft>
        <a:defRPr sz="3300">
          <a:solidFill>
            <a:srgbClr val="000099"/>
          </a:solidFill>
          <a:latin typeface="Times New Roman" pitchFamily="18" charset="0"/>
        </a:defRPr>
      </a:lvl8pPr>
      <a:lvl9pPr marL="1371600" algn="l" rtl="0" fontAlgn="base">
        <a:spcBef>
          <a:spcPct val="0"/>
        </a:spcBef>
        <a:spcAft>
          <a:spcPct val="0"/>
        </a:spcAft>
        <a:defRPr sz="3300">
          <a:solidFill>
            <a:srgbClr val="000099"/>
          </a:solidFill>
          <a:latin typeface="Times New Roman" pitchFamily="18" charset="0"/>
        </a:defRPr>
      </a:lvl9pPr>
    </p:titleStyle>
    <p:bodyStyle>
      <a:lvl1pPr marL="352425" indent="-352425" algn="l" rtl="0" eaLnBrk="0" fontAlgn="base" hangingPunct="0">
        <a:spcBef>
          <a:spcPct val="20000"/>
        </a:spcBef>
        <a:spcAft>
          <a:spcPct val="0"/>
        </a:spcAft>
        <a:buClr>
          <a:srgbClr val="CC3300"/>
        </a:buClr>
        <a:buSzPct val="70000"/>
        <a:buFont typeface="Wingdings" panose="05000000000000000000" pitchFamily="2" charset="2"/>
        <a:buChar char="o"/>
        <a:defRPr sz="2400">
          <a:solidFill>
            <a:schemeClr val="tx1"/>
          </a:solidFill>
          <a:latin typeface="+mn-lt"/>
          <a:ea typeface="MS PGothic" panose="020B0600070205080204" pitchFamily="34" charset="-128"/>
          <a:cs typeface="MS PGothic" charset="0"/>
        </a:defRPr>
      </a:lvl1pPr>
      <a:lvl2pPr marL="681038" indent="-327422" algn="l" rtl="0" eaLnBrk="0" fontAlgn="base" hangingPunct="0">
        <a:spcBef>
          <a:spcPct val="20000"/>
        </a:spcBef>
        <a:spcAft>
          <a:spcPct val="0"/>
        </a:spcAft>
        <a:buClr>
          <a:srgbClr val="000099"/>
        </a:buClr>
        <a:buSzPct val="75000"/>
        <a:buFont typeface="Wingdings" panose="05000000000000000000" pitchFamily="2" charset="2"/>
        <a:buChar char="n"/>
        <a:defRPr sz="2100">
          <a:solidFill>
            <a:schemeClr val="tx1"/>
          </a:solidFill>
          <a:latin typeface="+mn-lt"/>
          <a:ea typeface="MS PGothic" panose="020B0600070205080204" pitchFamily="34" charset="-128"/>
          <a:cs typeface="MS PGothic" charset="0"/>
        </a:defRPr>
      </a:lvl2pPr>
      <a:lvl3pPr marL="1033463" indent="-351235" algn="l" rtl="0" eaLnBrk="0" fontAlgn="base" hangingPunct="0">
        <a:spcBef>
          <a:spcPct val="20000"/>
        </a:spcBef>
        <a:spcAft>
          <a:spcPct val="0"/>
        </a:spcAft>
        <a:buClr>
          <a:srgbClr val="CC3300"/>
        </a:buClr>
        <a:buSzPct val="65000"/>
        <a:buFont typeface="Wingdings" panose="05000000000000000000" pitchFamily="2" charset="2"/>
        <a:buChar char="o"/>
        <a:defRPr sz="1800">
          <a:solidFill>
            <a:schemeClr val="tx1"/>
          </a:solidFill>
          <a:latin typeface="+mn-lt"/>
          <a:ea typeface="MS PGothic" panose="020B0600070205080204" pitchFamily="34" charset="-128"/>
          <a:cs typeface="MS PGothic" charset="0"/>
        </a:defRPr>
      </a:lvl3pPr>
      <a:lvl4pPr marL="1370410" indent="-328613" algn="l" rtl="0" eaLnBrk="0" fontAlgn="base" hangingPunct="0">
        <a:spcBef>
          <a:spcPct val="20000"/>
        </a:spcBef>
        <a:spcAft>
          <a:spcPct val="0"/>
        </a:spcAft>
        <a:buClr>
          <a:srgbClr val="000099"/>
        </a:buClr>
        <a:buSzPct val="75000"/>
        <a:buFont typeface="Wingdings" panose="05000000000000000000" pitchFamily="2" charset="2"/>
        <a:buChar char="n"/>
        <a:defRPr sz="1500">
          <a:solidFill>
            <a:schemeClr val="tx1"/>
          </a:solidFill>
          <a:latin typeface="+mn-lt"/>
          <a:ea typeface="MS PGothic" panose="020B0600070205080204" pitchFamily="34" charset="-128"/>
          <a:cs typeface="MS PGothic" charset="0"/>
        </a:defRPr>
      </a:lvl4pPr>
      <a:lvl5pPr marL="1722835" indent="-351235" algn="l" rtl="0" eaLnBrk="0" fontAlgn="base" hangingPunct="0">
        <a:spcBef>
          <a:spcPct val="20000"/>
        </a:spcBef>
        <a:spcAft>
          <a:spcPct val="0"/>
        </a:spcAft>
        <a:buClr>
          <a:srgbClr val="CC3300"/>
        </a:buClr>
        <a:buSzPct val="50000"/>
        <a:buFont typeface="Wingdings" panose="05000000000000000000" pitchFamily="2" charset="2"/>
        <a:buChar char="o"/>
        <a:defRPr sz="1500">
          <a:solidFill>
            <a:schemeClr val="tx1"/>
          </a:solidFill>
          <a:latin typeface="+mn-lt"/>
          <a:ea typeface="MS PGothic" panose="020B0600070205080204" pitchFamily="34" charset="-128"/>
          <a:cs typeface="MS PGothic" charset="0"/>
        </a:defRPr>
      </a:lvl5pPr>
      <a:lvl6pPr marL="2065735" indent="-351235" algn="l" rtl="0" fontAlgn="base">
        <a:spcBef>
          <a:spcPct val="20000"/>
        </a:spcBef>
        <a:spcAft>
          <a:spcPct val="0"/>
        </a:spcAft>
        <a:buClr>
          <a:srgbClr val="CC3300"/>
        </a:buClr>
        <a:buSzPct val="50000"/>
        <a:buFont typeface="Wingdings" pitchFamily="2" charset="2"/>
        <a:buChar char="o"/>
        <a:defRPr sz="1500">
          <a:solidFill>
            <a:schemeClr val="tx1"/>
          </a:solidFill>
          <a:latin typeface="+mn-lt"/>
        </a:defRPr>
      </a:lvl6pPr>
      <a:lvl7pPr marL="2408635" indent="-351235" algn="l" rtl="0" fontAlgn="base">
        <a:spcBef>
          <a:spcPct val="20000"/>
        </a:spcBef>
        <a:spcAft>
          <a:spcPct val="0"/>
        </a:spcAft>
        <a:buClr>
          <a:srgbClr val="CC3300"/>
        </a:buClr>
        <a:buSzPct val="50000"/>
        <a:buFont typeface="Wingdings" pitchFamily="2" charset="2"/>
        <a:buChar char="o"/>
        <a:defRPr sz="1500">
          <a:solidFill>
            <a:schemeClr val="tx1"/>
          </a:solidFill>
          <a:latin typeface="+mn-lt"/>
        </a:defRPr>
      </a:lvl7pPr>
      <a:lvl8pPr marL="2751535" indent="-351235" algn="l" rtl="0" fontAlgn="base">
        <a:spcBef>
          <a:spcPct val="20000"/>
        </a:spcBef>
        <a:spcAft>
          <a:spcPct val="0"/>
        </a:spcAft>
        <a:buClr>
          <a:srgbClr val="CC3300"/>
        </a:buClr>
        <a:buSzPct val="50000"/>
        <a:buFont typeface="Wingdings" pitchFamily="2" charset="2"/>
        <a:buChar char="o"/>
        <a:defRPr sz="1500">
          <a:solidFill>
            <a:schemeClr val="tx1"/>
          </a:solidFill>
          <a:latin typeface="+mn-lt"/>
        </a:defRPr>
      </a:lvl8pPr>
      <a:lvl9pPr marL="3094435" indent="-351235" algn="l" rtl="0" fontAlgn="base">
        <a:spcBef>
          <a:spcPct val="20000"/>
        </a:spcBef>
        <a:spcAft>
          <a:spcPct val="0"/>
        </a:spcAft>
        <a:buClr>
          <a:srgbClr val="CC3300"/>
        </a:buClr>
        <a:buSzPct val="50000"/>
        <a:buFont typeface="Wingdings" pitchFamily="2" charset="2"/>
        <a:buChar char="o"/>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9B5B7E-5956-49D0-9D82-F3BE875E6A67}"/>
              </a:ext>
            </a:extLst>
          </p:cNvPr>
          <p:cNvSpPr>
            <a:spLocks noGrp="1" noChangeArrowheads="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87FB940-33A2-4851-B7BF-59178FDCE2A8}"/>
              </a:ext>
            </a:extLst>
          </p:cNvPr>
          <p:cNvSpPr>
            <a:spLocks noGrp="1" noChangeArrowheads="1"/>
          </p:cNvSpPr>
          <p:nvPr>
            <p:ph type="body" idx="1"/>
          </p:nvPr>
        </p:nvSpPr>
        <p:spPr bwMode="auto">
          <a:xfrm>
            <a:off x="457200" y="1257300"/>
            <a:ext cx="8229600" cy="322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02488D97-D276-49B3-A303-183FE8E7ACA5}"/>
              </a:ext>
            </a:extLst>
          </p:cNvPr>
          <p:cNvSpPr>
            <a:spLocks noGrp="1" noChangeArrowheads="1"/>
          </p:cNvSpPr>
          <p:nvPr>
            <p:ph type="dt" sz="half" idx="2"/>
          </p:nvPr>
        </p:nvSpPr>
        <p:spPr bwMode="auto">
          <a:xfrm>
            <a:off x="457200" y="4686300"/>
            <a:ext cx="1676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750">
                <a:latin typeface="Arial" charset="0"/>
                <a:ea typeface="+mn-ea"/>
                <a:cs typeface="+mn-cs"/>
              </a:defRPr>
            </a:lvl1pPr>
          </a:lstStyle>
          <a:p>
            <a:pPr>
              <a:defRPr/>
            </a:pPr>
            <a:endParaRPr lang="en-US" altLang="en-US"/>
          </a:p>
        </p:txBody>
      </p:sp>
      <p:sp>
        <p:nvSpPr>
          <p:cNvPr id="16389" name="Rectangle 5">
            <a:extLst>
              <a:ext uri="{FF2B5EF4-FFF2-40B4-BE49-F238E27FC236}">
                <a16:creationId xmlns:a16="http://schemas.microsoft.com/office/drawing/2014/main" id="{DB66E898-13C4-470B-9119-4ED2C4F9273E}"/>
              </a:ext>
            </a:extLst>
          </p:cNvPr>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750">
                <a:latin typeface="Arial" charset="0"/>
                <a:ea typeface="+mn-ea"/>
                <a:cs typeface="+mn-cs"/>
              </a:defRPr>
            </a:lvl1pPr>
          </a:lstStyle>
          <a:p>
            <a:pPr>
              <a:defRPr/>
            </a:pPr>
            <a:endParaRPr lang="en-US" altLang="en-US"/>
          </a:p>
        </p:txBody>
      </p:sp>
      <p:sp>
        <p:nvSpPr>
          <p:cNvPr id="16390" name="Rectangle 6">
            <a:extLst>
              <a:ext uri="{FF2B5EF4-FFF2-40B4-BE49-F238E27FC236}">
                <a16:creationId xmlns:a16="http://schemas.microsoft.com/office/drawing/2014/main" id="{502F4CA7-D9CB-4B9F-A5F1-FBA23878E92C}"/>
              </a:ext>
            </a:extLst>
          </p:cNvPr>
          <p:cNvSpPr>
            <a:spLocks noGrp="1" noChangeArrowheads="1"/>
          </p:cNvSpPr>
          <p:nvPr>
            <p:ph type="sldNum" sz="quarter" idx="4"/>
          </p:nvPr>
        </p:nvSpPr>
        <p:spPr bwMode="auto">
          <a:xfrm>
            <a:off x="6781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750"/>
            </a:lvl1pPr>
          </a:lstStyle>
          <a:p>
            <a:pPr>
              <a:defRPr/>
            </a:pPr>
            <a:fld id="{DBC673F2-7F0F-4484-9900-CE08269E28F4}" type="slidenum">
              <a:rPr lang="en-US" altLang="en-US"/>
              <a:pPr>
                <a:defRPr/>
              </a:pPr>
              <a:t>‹#›</a:t>
            </a:fld>
            <a:endParaRPr lang="en-US" altLang="en-US"/>
          </a:p>
        </p:txBody>
      </p:sp>
      <p:sp>
        <p:nvSpPr>
          <p:cNvPr id="1031" name="Rectangle 7">
            <a:extLst>
              <a:ext uri="{FF2B5EF4-FFF2-40B4-BE49-F238E27FC236}">
                <a16:creationId xmlns:a16="http://schemas.microsoft.com/office/drawing/2014/main" id="{96762FC4-8B22-4D25-8057-52D003A1C4D5}"/>
              </a:ext>
            </a:extLst>
          </p:cNvPr>
          <p:cNvSpPr>
            <a:spLocks noChangeArrowheads="1"/>
          </p:cNvSpPr>
          <p:nvPr/>
        </p:nvSpPr>
        <p:spPr bwMode="auto">
          <a:xfrm>
            <a:off x="279401" y="114300"/>
            <a:ext cx="8455025" cy="285750"/>
          </a:xfrm>
          <a:prstGeom prst="rect">
            <a:avLst/>
          </a:prstGeom>
          <a:noFill/>
          <a:ln>
            <a:noFill/>
          </a:ln>
          <a:effectLst/>
          <a:extLst>
            <a:ext uri="{909E8E84-426E-40DD-AFC4-6F175D3DCCD1}">
              <a14:hiddenFill xmlns:a14="http://schemas.microsoft.com/office/drawing/2010/main">
                <a:solidFill>
                  <a:srgbClr val="D9EBFB"/>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grpSp>
        <p:nvGrpSpPr>
          <p:cNvPr id="1032" name="Group 8">
            <a:extLst>
              <a:ext uri="{FF2B5EF4-FFF2-40B4-BE49-F238E27FC236}">
                <a16:creationId xmlns:a16="http://schemas.microsoft.com/office/drawing/2014/main" id="{1C23F903-C148-4B84-A6B0-03BCD5CFF316}"/>
              </a:ext>
            </a:extLst>
          </p:cNvPr>
          <p:cNvGrpSpPr>
            <a:grpSpLocks/>
          </p:cNvGrpSpPr>
          <p:nvPr/>
        </p:nvGrpSpPr>
        <p:grpSpPr bwMode="auto">
          <a:xfrm>
            <a:off x="381000" y="1143000"/>
            <a:ext cx="8382000" cy="57150"/>
            <a:chOff x="192" y="192"/>
            <a:chExt cx="5280" cy="48"/>
          </a:xfrm>
        </p:grpSpPr>
        <p:sp>
          <p:nvSpPr>
            <p:cNvPr id="1037" name="Line 9">
              <a:extLst>
                <a:ext uri="{FF2B5EF4-FFF2-40B4-BE49-F238E27FC236}">
                  <a16:creationId xmlns:a16="http://schemas.microsoft.com/office/drawing/2014/main" id="{A85A1DE4-0B0C-48EA-B4DA-A11DBB37B655}"/>
                </a:ext>
              </a:extLst>
            </p:cNvPr>
            <p:cNvSpPr>
              <a:spLocks noChangeShapeType="1"/>
            </p:cNvSpPr>
            <p:nvPr userDrawn="1"/>
          </p:nvSpPr>
          <p:spPr bwMode="auto">
            <a:xfrm>
              <a:off x="192" y="240"/>
              <a:ext cx="432" cy="0"/>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038" name="Line 10">
              <a:extLst>
                <a:ext uri="{FF2B5EF4-FFF2-40B4-BE49-F238E27FC236}">
                  <a16:creationId xmlns:a16="http://schemas.microsoft.com/office/drawing/2014/main" id="{D150C74C-4C2B-4823-8FA1-A04C24A2ADBC}"/>
                </a:ext>
              </a:extLst>
            </p:cNvPr>
            <p:cNvSpPr>
              <a:spLocks noChangeShapeType="1"/>
            </p:cNvSpPr>
            <p:nvPr userDrawn="1"/>
          </p:nvSpPr>
          <p:spPr bwMode="auto">
            <a:xfrm flipV="1">
              <a:off x="624" y="192"/>
              <a:ext cx="48" cy="48"/>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039" name="Line 11">
              <a:extLst>
                <a:ext uri="{FF2B5EF4-FFF2-40B4-BE49-F238E27FC236}">
                  <a16:creationId xmlns:a16="http://schemas.microsoft.com/office/drawing/2014/main" id="{4D5EB046-0D1B-4F07-8EEE-830B34F1125F}"/>
                </a:ext>
              </a:extLst>
            </p:cNvPr>
            <p:cNvSpPr>
              <a:spLocks noChangeShapeType="1"/>
            </p:cNvSpPr>
            <p:nvPr userDrawn="1"/>
          </p:nvSpPr>
          <p:spPr bwMode="auto">
            <a:xfrm>
              <a:off x="672" y="192"/>
              <a:ext cx="48" cy="48"/>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040" name="Line 12">
              <a:extLst>
                <a:ext uri="{FF2B5EF4-FFF2-40B4-BE49-F238E27FC236}">
                  <a16:creationId xmlns:a16="http://schemas.microsoft.com/office/drawing/2014/main" id="{1DB5C622-46F6-48BE-9CF0-7BA7ED554C40}"/>
                </a:ext>
              </a:extLst>
            </p:cNvPr>
            <p:cNvSpPr>
              <a:spLocks noChangeShapeType="1"/>
            </p:cNvSpPr>
            <p:nvPr userDrawn="1"/>
          </p:nvSpPr>
          <p:spPr bwMode="auto">
            <a:xfrm>
              <a:off x="720" y="240"/>
              <a:ext cx="4752" cy="0"/>
            </a:xfrm>
            <a:prstGeom prst="line">
              <a:avLst/>
            </a:prstGeom>
            <a:noFill/>
            <a:ln w="254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1350"/>
            </a:p>
          </p:txBody>
        </p:sp>
      </p:grpSp>
      <p:sp>
        <p:nvSpPr>
          <p:cNvPr id="1034" name="Rectangle 14">
            <a:extLst>
              <a:ext uri="{FF2B5EF4-FFF2-40B4-BE49-F238E27FC236}">
                <a16:creationId xmlns:a16="http://schemas.microsoft.com/office/drawing/2014/main" id="{55C6A029-3B59-466F-8570-013A669AD643}"/>
              </a:ext>
            </a:extLst>
          </p:cNvPr>
          <p:cNvSpPr>
            <a:spLocks noChangeArrowheads="1"/>
          </p:cNvSpPr>
          <p:nvPr/>
        </p:nvSpPr>
        <p:spPr bwMode="auto">
          <a:xfrm>
            <a:off x="381001" y="228600"/>
            <a:ext cx="8391525" cy="4343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1035" name="Rectangle 15">
            <a:extLst>
              <a:ext uri="{FF2B5EF4-FFF2-40B4-BE49-F238E27FC236}">
                <a16:creationId xmlns:a16="http://schemas.microsoft.com/office/drawing/2014/main" id="{F4E0491D-E953-4D40-B2EA-6C55CE155FA7}"/>
              </a:ext>
            </a:extLst>
          </p:cNvPr>
          <p:cNvSpPr>
            <a:spLocks noChangeArrowheads="1"/>
          </p:cNvSpPr>
          <p:nvPr/>
        </p:nvSpPr>
        <p:spPr bwMode="auto">
          <a:xfrm>
            <a:off x="381000" y="228601"/>
            <a:ext cx="76200" cy="4346972"/>
          </a:xfrm>
          <a:prstGeom prst="rect">
            <a:avLst/>
          </a:prstGeom>
          <a:solidFill>
            <a:srgbClr val="0923A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sp>
        <p:nvSpPr>
          <p:cNvPr id="1036" name="Rectangle 16">
            <a:extLst>
              <a:ext uri="{FF2B5EF4-FFF2-40B4-BE49-F238E27FC236}">
                <a16:creationId xmlns:a16="http://schemas.microsoft.com/office/drawing/2014/main" id="{B842A687-05FA-4C3B-BBCC-D691241FDDF7}"/>
              </a:ext>
            </a:extLst>
          </p:cNvPr>
          <p:cNvSpPr>
            <a:spLocks noChangeArrowheads="1"/>
          </p:cNvSpPr>
          <p:nvPr/>
        </p:nvSpPr>
        <p:spPr bwMode="auto">
          <a:xfrm rot="5400000" flipH="1" flipV="1">
            <a:off x="4543425" y="-3933825"/>
            <a:ext cx="57150" cy="8382000"/>
          </a:xfrm>
          <a:prstGeom prst="rect">
            <a:avLst/>
          </a:prstGeom>
          <a:solidFill>
            <a:srgbClr val="0923A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latin typeface="Times New Roman" pitchFamily="18" charset="0"/>
              <a:ea typeface="+mn-ea"/>
            </a:endParaRPr>
          </a:p>
        </p:txBody>
      </p:sp>
      <p:pic>
        <p:nvPicPr>
          <p:cNvPr id="17" name="Picture 16" descr="A picture containing clock&#10;&#10;Description automatically generated">
            <a:extLst>
              <a:ext uri="{FF2B5EF4-FFF2-40B4-BE49-F238E27FC236}">
                <a16:creationId xmlns:a16="http://schemas.microsoft.com/office/drawing/2014/main" id="{960A8720-1352-44C3-92A5-745635C6A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48000" y="4637530"/>
            <a:ext cx="3048001" cy="448820"/>
          </a:xfrm>
          <a:prstGeom prst="rect">
            <a:avLst/>
          </a:prstGeom>
        </p:spPr>
      </p:pic>
    </p:spTree>
    <p:extLst>
      <p:ext uri="{BB962C8B-B14F-4D97-AF65-F5344CB8AC3E}">
        <p14:creationId xmlns:p14="http://schemas.microsoft.com/office/powerpoint/2010/main" val="2212692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spcBef>
          <a:spcPct val="0"/>
        </a:spcBef>
        <a:spcAft>
          <a:spcPct val="0"/>
        </a:spcAft>
        <a:defRPr sz="3300">
          <a:solidFill>
            <a:srgbClr val="000099"/>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300">
          <a:solidFill>
            <a:srgbClr val="000099"/>
          </a:solidFill>
          <a:latin typeface="Arial" panose="020B0604020202020204" pitchFamily="34" charset="0"/>
          <a:ea typeface="MS PGothic" panose="020B0600070205080204" pitchFamily="34" charset="-128"/>
          <a:cs typeface="MS PGothic" charset="0"/>
        </a:defRPr>
      </a:lvl2pPr>
      <a:lvl3pPr algn="l" rtl="0" eaLnBrk="0" fontAlgn="base" hangingPunct="0">
        <a:spcBef>
          <a:spcPct val="0"/>
        </a:spcBef>
        <a:spcAft>
          <a:spcPct val="0"/>
        </a:spcAft>
        <a:defRPr sz="3300">
          <a:solidFill>
            <a:srgbClr val="000099"/>
          </a:solidFill>
          <a:latin typeface="Arial" panose="020B0604020202020204" pitchFamily="34" charset="0"/>
          <a:ea typeface="MS PGothic" panose="020B0600070205080204" pitchFamily="34" charset="-128"/>
          <a:cs typeface="MS PGothic" charset="0"/>
        </a:defRPr>
      </a:lvl3pPr>
      <a:lvl4pPr algn="l" rtl="0" eaLnBrk="0" fontAlgn="base" hangingPunct="0">
        <a:spcBef>
          <a:spcPct val="0"/>
        </a:spcBef>
        <a:spcAft>
          <a:spcPct val="0"/>
        </a:spcAft>
        <a:defRPr sz="3300">
          <a:solidFill>
            <a:srgbClr val="000099"/>
          </a:solidFill>
          <a:latin typeface="Arial" panose="020B0604020202020204" pitchFamily="34" charset="0"/>
          <a:ea typeface="MS PGothic" panose="020B0600070205080204" pitchFamily="34" charset="-128"/>
          <a:cs typeface="MS PGothic" charset="0"/>
        </a:defRPr>
      </a:lvl4pPr>
      <a:lvl5pPr algn="l" rtl="0" eaLnBrk="0" fontAlgn="base" hangingPunct="0">
        <a:spcBef>
          <a:spcPct val="0"/>
        </a:spcBef>
        <a:spcAft>
          <a:spcPct val="0"/>
        </a:spcAft>
        <a:defRPr sz="3300">
          <a:solidFill>
            <a:srgbClr val="000099"/>
          </a:solidFill>
          <a:latin typeface="Arial" panose="020B0604020202020204" pitchFamily="34" charset="0"/>
          <a:ea typeface="MS PGothic" panose="020B0600070205080204" pitchFamily="34" charset="-128"/>
          <a:cs typeface="MS PGothic" charset="0"/>
        </a:defRPr>
      </a:lvl5pPr>
      <a:lvl6pPr marL="342900" algn="l" rtl="0" fontAlgn="base">
        <a:spcBef>
          <a:spcPct val="0"/>
        </a:spcBef>
        <a:spcAft>
          <a:spcPct val="0"/>
        </a:spcAft>
        <a:defRPr sz="3300">
          <a:solidFill>
            <a:srgbClr val="000099"/>
          </a:solidFill>
          <a:latin typeface="Times New Roman" pitchFamily="18" charset="0"/>
        </a:defRPr>
      </a:lvl6pPr>
      <a:lvl7pPr marL="685800" algn="l" rtl="0" fontAlgn="base">
        <a:spcBef>
          <a:spcPct val="0"/>
        </a:spcBef>
        <a:spcAft>
          <a:spcPct val="0"/>
        </a:spcAft>
        <a:defRPr sz="3300">
          <a:solidFill>
            <a:srgbClr val="000099"/>
          </a:solidFill>
          <a:latin typeface="Times New Roman" pitchFamily="18" charset="0"/>
        </a:defRPr>
      </a:lvl7pPr>
      <a:lvl8pPr marL="1028700" algn="l" rtl="0" fontAlgn="base">
        <a:spcBef>
          <a:spcPct val="0"/>
        </a:spcBef>
        <a:spcAft>
          <a:spcPct val="0"/>
        </a:spcAft>
        <a:defRPr sz="3300">
          <a:solidFill>
            <a:srgbClr val="000099"/>
          </a:solidFill>
          <a:latin typeface="Times New Roman" pitchFamily="18" charset="0"/>
        </a:defRPr>
      </a:lvl8pPr>
      <a:lvl9pPr marL="1371600" algn="l" rtl="0" fontAlgn="base">
        <a:spcBef>
          <a:spcPct val="0"/>
        </a:spcBef>
        <a:spcAft>
          <a:spcPct val="0"/>
        </a:spcAft>
        <a:defRPr sz="3300">
          <a:solidFill>
            <a:srgbClr val="000099"/>
          </a:solidFill>
          <a:latin typeface="Times New Roman" pitchFamily="18" charset="0"/>
        </a:defRPr>
      </a:lvl9pPr>
    </p:titleStyle>
    <p:bodyStyle>
      <a:lvl1pPr marL="352425" indent="-352425" algn="l" rtl="0" eaLnBrk="0" fontAlgn="base" hangingPunct="0">
        <a:spcBef>
          <a:spcPct val="20000"/>
        </a:spcBef>
        <a:spcAft>
          <a:spcPct val="0"/>
        </a:spcAft>
        <a:buClr>
          <a:srgbClr val="CC3300"/>
        </a:buClr>
        <a:buSzPct val="70000"/>
        <a:buFont typeface="Wingdings" panose="05000000000000000000" pitchFamily="2" charset="2"/>
        <a:buChar char="o"/>
        <a:defRPr sz="2400">
          <a:solidFill>
            <a:schemeClr val="tx1"/>
          </a:solidFill>
          <a:latin typeface="+mn-lt"/>
          <a:ea typeface="MS PGothic" panose="020B0600070205080204" pitchFamily="34" charset="-128"/>
          <a:cs typeface="MS PGothic" charset="0"/>
        </a:defRPr>
      </a:lvl1pPr>
      <a:lvl2pPr marL="681038" indent="-327422" algn="l" rtl="0" eaLnBrk="0" fontAlgn="base" hangingPunct="0">
        <a:spcBef>
          <a:spcPct val="20000"/>
        </a:spcBef>
        <a:spcAft>
          <a:spcPct val="0"/>
        </a:spcAft>
        <a:buClr>
          <a:srgbClr val="000099"/>
        </a:buClr>
        <a:buSzPct val="75000"/>
        <a:buFont typeface="Wingdings" panose="05000000000000000000" pitchFamily="2" charset="2"/>
        <a:buChar char="n"/>
        <a:defRPr sz="2100">
          <a:solidFill>
            <a:schemeClr val="tx1"/>
          </a:solidFill>
          <a:latin typeface="+mn-lt"/>
          <a:ea typeface="MS PGothic" panose="020B0600070205080204" pitchFamily="34" charset="-128"/>
          <a:cs typeface="MS PGothic" charset="0"/>
        </a:defRPr>
      </a:lvl2pPr>
      <a:lvl3pPr marL="1033463" indent="-351235" algn="l" rtl="0" eaLnBrk="0" fontAlgn="base" hangingPunct="0">
        <a:spcBef>
          <a:spcPct val="20000"/>
        </a:spcBef>
        <a:spcAft>
          <a:spcPct val="0"/>
        </a:spcAft>
        <a:buClr>
          <a:srgbClr val="CC3300"/>
        </a:buClr>
        <a:buSzPct val="65000"/>
        <a:buFont typeface="Wingdings" panose="05000000000000000000" pitchFamily="2" charset="2"/>
        <a:buChar char="o"/>
        <a:defRPr sz="1800">
          <a:solidFill>
            <a:schemeClr val="tx1"/>
          </a:solidFill>
          <a:latin typeface="+mn-lt"/>
          <a:ea typeface="MS PGothic" panose="020B0600070205080204" pitchFamily="34" charset="-128"/>
          <a:cs typeface="MS PGothic" charset="0"/>
        </a:defRPr>
      </a:lvl3pPr>
      <a:lvl4pPr marL="1370410" indent="-328613" algn="l" rtl="0" eaLnBrk="0" fontAlgn="base" hangingPunct="0">
        <a:spcBef>
          <a:spcPct val="20000"/>
        </a:spcBef>
        <a:spcAft>
          <a:spcPct val="0"/>
        </a:spcAft>
        <a:buClr>
          <a:srgbClr val="000099"/>
        </a:buClr>
        <a:buSzPct val="75000"/>
        <a:buFont typeface="Wingdings" panose="05000000000000000000" pitchFamily="2" charset="2"/>
        <a:buChar char="n"/>
        <a:defRPr sz="1500">
          <a:solidFill>
            <a:schemeClr val="tx1"/>
          </a:solidFill>
          <a:latin typeface="+mn-lt"/>
          <a:ea typeface="MS PGothic" panose="020B0600070205080204" pitchFamily="34" charset="-128"/>
          <a:cs typeface="MS PGothic" charset="0"/>
        </a:defRPr>
      </a:lvl4pPr>
      <a:lvl5pPr marL="1722835" indent="-351235" algn="l" rtl="0" eaLnBrk="0" fontAlgn="base" hangingPunct="0">
        <a:spcBef>
          <a:spcPct val="20000"/>
        </a:spcBef>
        <a:spcAft>
          <a:spcPct val="0"/>
        </a:spcAft>
        <a:buClr>
          <a:srgbClr val="CC3300"/>
        </a:buClr>
        <a:buSzPct val="50000"/>
        <a:buFont typeface="Wingdings" panose="05000000000000000000" pitchFamily="2" charset="2"/>
        <a:buChar char="o"/>
        <a:defRPr sz="1500">
          <a:solidFill>
            <a:schemeClr val="tx1"/>
          </a:solidFill>
          <a:latin typeface="+mn-lt"/>
          <a:ea typeface="MS PGothic" panose="020B0600070205080204" pitchFamily="34" charset="-128"/>
          <a:cs typeface="MS PGothic" charset="0"/>
        </a:defRPr>
      </a:lvl5pPr>
      <a:lvl6pPr marL="2065735" indent="-351235" algn="l" rtl="0" fontAlgn="base">
        <a:spcBef>
          <a:spcPct val="20000"/>
        </a:spcBef>
        <a:spcAft>
          <a:spcPct val="0"/>
        </a:spcAft>
        <a:buClr>
          <a:srgbClr val="CC3300"/>
        </a:buClr>
        <a:buSzPct val="50000"/>
        <a:buFont typeface="Wingdings" pitchFamily="2" charset="2"/>
        <a:buChar char="o"/>
        <a:defRPr sz="1500">
          <a:solidFill>
            <a:schemeClr val="tx1"/>
          </a:solidFill>
          <a:latin typeface="+mn-lt"/>
        </a:defRPr>
      </a:lvl6pPr>
      <a:lvl7pPr marL="2408635" indent="-351235" algn="l" rtl="0" fontAlgn="base">
        <a:spcBef>
          <a:spcPct val="20000"/>
        </a:spcBef>
        <a:spcAft>
          <a:spcPct val="0"/>
        </a:spcAft>
        <a:buClr>
          <a:srgbClr val="CC3300"/>
        </a:buClr>
        <a:buSzPct val="50000"/>
        <a:buFont typeface="Wingdings" pitchFamily="2" charset="2"/>
        <a:buChar char="o"/>
        <a:defRPr sz="1500">
          <a:solidFill>
            <a:schemeClr val="tx1"/>
          </a:solidFill>
          <a:latin typeface="+mn-lt"/>
        </a:defRPr>
      </a:lvl7pPr>
      <a:lvl8pPr marL="2751535" indent="-351235" algn="l" rtl="0" fontAlgn="base">
        <a:spcBef>
          <a:spcPct val="20000"/>
        </a:spcBef>
        <a:spcAft>
          <a:spcPct val="0"/>
        </a:spcAft>
        <a:buClr>
          <a:srgbClr val="CC3300"/>
        </a:buClr>
        <a:buSzPct val="50000"/>
        <a:buFont typeface="Wingdings" pitchFamily="2" charset="2"/>
        <a:buChar char="o"/>
        <a:defRPr sz="1500">
          <a:solidFill>
            <a:schemeClr val="tx1"/>
          </a:solidFill>
          <a:latin typeface="+mn-lt"/>
        </a:defRPr>
      </a:lvl8pPr>
      <a:lvl9pPr marL="3094435" indent="-351235" algn="l" rtl="0" fontAlgn="base">
        <a:spcBef>
          <a:spcPct val="20000"/>
        </a:spcBef>
        <a:spcAft>
          <a:spcPct val="0"/>
        </a:spcAft>
        <a:buClr>
          <a:srgbClr val="CC3300"/>
        </a:buClr>
        <a:buSzPct val="50000"/>
        <a:buFont typeface="Wingdings" pitchFamily="2" charset="2"/>
        <a:buChar char="o"/>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318752"/>
            <a:ext cx="8173580" cy="458587"/>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4" y="4852598"/>
            <a:ext cx="4310907" cy="103485"/>
          </a:xfrm>
          <a:prstGeom prst="rect">
            <a:avLst/>
          </a:prstGeom>
        </p:spPr>
        <p:txBody>
          <a:bodyPr vert="horz" wrap="square" lIns="0" tIns="0" rIns="0" bIns="0" rtlCol="0" anchor="b" anchorCtr="0"/>
          <a:lstStyle>
            <a:lvl1pPr algn="l">
              <a:defRPr sz="525" i="0">
                <a:solidFill>
                  <a:schemeClr val="tx1"/>
                </a:solidFill>
                <a:latin typeface="Arial" pitchFamily="34" charset="0"/>
                <a:cs typeface="Arial" pitchFamily="34" charset="0"/>
              </a:defRPr>
            </a:lvl1pPr>
          </a:lstStyle>
          <a:p>
            <a:r>
              <a:rPr lang="en-US"/>
              <a:t>UCSF | Health</a:t>
            </a:r>
            <a:endParaRPr lang="en-US" dirty="0"/>
          </a:p>
        </p:txBody>
      </p:sp>
      <p:sp>
        <p:nvSpPr>
          <p:cNvPr id="12" name="Slide Number Placeholder 6"/>
          <p:cNvSpPr>
            <a:spLocks noGrp="1"/>
          </p:cNvSpPr>
          <p:nvPr>
            <p:ph type="sldNum" sz="quarter" idx="4"/>
          </p:nvPr>
        </p:nvSpPr>
        <p:spPr>
          <a:xfrm>
            <a:off x="272109" y="4840130"/>
            <a:ext cx="246061" cy="116425"/>
          </a:xfrm>
          <a:prstGeom prst="rect">
            <a:avLst/>
          </a:prstGeom>
        </p:spPr>
        <p:txBody>
          <a:bodyPr vert="horz" wrap="square" lIns="0" tIns="0" rIns="0" bIns="0" rtlCol="0" anchor="b" anchorCtr="0"/>
          <a:lstStyle>
            <a:lvl1pPr algn="l">
              <a:defRPr sz="525"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468756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468756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7" y="1401418"/>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4832902"/>
            <a:ext cx="481012" cy="173306"/>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428528314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Lst>
  <p:transition>
    <p:fade/>
  </p:transition>
  <p:hf hdr="0"/>
  <p:txStyles>
    <p:titleStyle>
      <a:lvl1pPr algn="l" defTabSz="685784" rtl="0" eaLnBrk="1" latinLnBrk="0" hangingPunct="1">
        <a:lnSpc>
          <a:spcPct val="85000"/>
        </a:lnSpc>
        <a:spcBef>
          <a:spcPct val="0"/>
        </a:spcBef>
        <a:buNone/>
        <a:defRPr lang="en-US" sz="2100" b="0" kern="1200" cap="none" spc="0" baseline="0" dirty="0" smtClean="0">
          <a:solidFill>
            <a:schemeClr val="tx1"/>
          </a:solidFill>
          <a:latin typeface="+mj-lt"/>
          <a:ea typeface="+mj-ea"/>
          <a:cs typeface="Arial" pitchFamily="34" charset="0"/>
        </a:defRPr>
      </a:lvl1pPr>
    </p:titleStyle>
    <p:bodyStyle>
      <a:lvl1pPr marL="221451" indent="-221451" algn="l" defTabSz="480048" rtl="0" eaLnBrk="1" latinLnBrk="0" hangingPunct="1">
        <a:lnSpc>
          <a:spcPct val="100000"/>
        </a:lnSpc>
        <a:spcBef>
          <a:spcPts val="0"/>
        </a:spcBef>
        <a:spcAft>
          <a:spcPts val="450"/>
        </a:spcAft>
        <a:buClr>
          <a:schemeClr val="accent1"/>
        </a:buClr>
        <a:buSzPct val="80000"/>
        <a:buFont typeface="Wingdings" charset="2"/>
        <a:buChar char="§"/>
        <a:tabLst/>
        <a:defRPr lang="en-US" sz="1650" b="0" kern="1200" dirty="0" smtClean="0">
          <a:solidFill>
            <a:schemeClr val="tx1"/>
          </a:solidFill>
          <a:latin typeface="+mn-lt"/>
          <a:ea typeface="+mn-ea"/>
          <a:cs typeface="+mn-cs"/>
        </a:defRPr>
      </a:lvl1pPr>
      <a:lvl2pPr marL="434568" indent="-213117" algn="l" defTabSz="480048" rtl="0" eaLnBrk="1" latinLnBrk="0" hangingPunct="1">
        <a:lnSpc>
          <a:spcPct val="100000"/>
        </a:lnSpc>
        <a:spcBef>
          <a:spcPts val="0"/>
        </a:spcBef>
        <a:spcAft>
          <a:spcPts val="450"/>
        </a:spcAft>
        <a:buClr>
          <a:schemeClr val="accent5">
            <a:lumMod val="50000"/>
          </a:schemeClr>
        </a:buClr>
        <a:buSzPct val="100000"/>
        <a:buFont typeface=".AppleSystemUIFont" charset="0"/>
        <a:buChar char="-"/>
        <a:tabLst/>
        <a:defRPr lang="en-US" sz="1500" b="0" kern="1200" dirty="0" smtClean="0">
          <a:solidFill>
            <a:schemeClr val="tx1"/>
          </a:solidFill>
          <a:latin typeface="+mn-lt"/>
          <a:ea typeface="+mn-ea"/>
          <a:cs typeface="+mn-cs"/>
        </a:defRPr>
      </a:lvl2pPr>
      <a:lvl3pPr marL="604823" indent="-170255" algn="l" defTabSz="480048" rtl="0" eaLnBrk="1" latinLnBrk="0" hangingPunct="1">
        <a:lnSpc>
          <a:spcPct val="100000"/>
        </a:lnSpc>
        <a:spcBef>
          <a:spcPts val="0"/>
        </a:spcBef>
        <a:spcAft>
          <a:spcPts val="450"/>
        </a:spcAft>
        <a:buClr>
          <a:schemeClr val="accent1"/>
        </a:buClr>
        <a:buSzPct val="80000"/>
        <a:buFont typeface="Wingdings" charset="2"/>
        <a:buChar char="§"/>
        <a:tabLst/>
        <a:defRPr lang="en-US" sz="1350" b="0" kern="1200" dirty="0" smtClean="0">
          <a:solidFill>
            <a:schemeClr val="tx1"/>
          </a:solidFill>
          <a:latin typeface="+mn-lt"/>
          <a:ea typeface="+mn-ea"/>
          <a:cs typeface="+mn-cs"/>
        </a:defRPr>
      </a:lvl3pPr>
      <a:lvl4pPr marL="771506" indent="-166684" algn="l" defTabSz="480048" rtl="0" eaLnBrk="1" latinLnBrk="0" hangingPunct="1">
        <a:lnSpc>
          <a:spcPct val="100000"/>
        </a:lnSpc>
        <a:spcBef>
          <a:spcPts val="0"/>
        </a:spcBef>
        <a:spcAft>
          <a:spcPts val="450"/>
        </a:spcAft>
        <a:buClr>
          <a:schemeClr val="accent5">
            <a:lumMod val="50000"/>
          </a:schemeClr>
        </a:buClr>
        <a:buSzPct val="100000"/>
        <a:buFont typeface=".AppleSystemUIFont" charset="0"/>
        <a:buChar char="-"/>
        <a:tabLst/>
        <a:defRPr lang="en-US" sz="1200" b="0" kern="1200" dirty="0" smtClean="0">
          <a:solidFill>
            <a:schemeClr val="tx1"/>
          </a:solidFill>
          <a:latin typeface="+mn-lt"/>
          <a:ea typeface="+mn-ea"/>
          <a:cs typeface="+mn-cs"/>
        </a:defRPr>
      </a:lvl4pPr>
      <a:lvl5pPr marL="984623" indent="-170255" algn="l" defTabSz="480048" rtl="0" eaLnBrk="1" latinLnBrk="0" hangingPunct="1">
        <a:lnSpc>
          <a:spcPct val="200000"/>
        </a:lnSpc>
        <a:spcBef>
          <a:spcPts val="0"/>
        </a:spcBef>
        <a:buClr>
          <a:srgbClr val="18A3AC"/>
        </a:buClr>
        <a:buSzPct val="80000"/>
        <a:buFont typeface="Wingdings" charset="2"/>
        <a:buChar char="§"/>
        <a:defRPr lang="en-US" sz="1500" b="0" kern="1200" dirty="0">
          <a:solidFill>
            <a:schemeClr val="tx1"/>
          </a:solidFill>
          <a:latin typeface="+mj-lt"/>
          <a:ea typeface="+mn-ea"/>
          <a:cs typeface="+mn-cs"/>
        </a:defRPr>
      </a:lvl5pPr>
      <a:lvl6pPr marL="1885903"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458F7F-88B3-42E9-8CE6-06507BF8E060}"/>
              </a:ext>
            </a:extLst>
          </p:cNvPr>
          <p:cNvSpPr/>
          <p:nvPr/>
        </p:nvSpPr>
        <p:spPr>
          <a:xfrm>
            <a:off x="0" y="-1"/>
            <a:ext cx="9144000" cy="17145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pic>
        <p:nvPicPr>
          <p:cNvPr id="9" name="Picture 8">
            <a:extLst>
              <a:ext uri="{FF2B5EF4-FFF2-40B4-BE49-F238E27FC236}">
                <a16:creationId xmlns:a16="http://schemas.microsoft.com/office/drawing/2014/main" id="{32801CBE-A318-4F2A-B0DE-174BAA9B5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553211"/>
            <a:ext cx="2487168" cy="608076"/>
          </a:xfrm>
          <a:prstGeom prst="rect">
            <a:avLst/>
          </a:prstGeom>
        </p:spPr>
      </p:pic>
    </p:spTree>
    <p:extLst>
      <p:ext uri="{BB962C8B-B14F-4D97-AF65-F5344CB8AC3E}">
        <p14:creationId xmlns:p14="http://schemas.microsoft.com/office/powerpoint/2010/main" val="30648874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Lst>
  <p:hf hdr="0"/>
  <p:txStyles>
    <p:titleStyle>
      <a:lvl1pPr algn="l" defTabSz="685800" rtl="0" eaLnBrk="1" latinLnBrk="0" hangingPunct="1">
        <a:lnSpc>
          <a:spcPts val="2775"/>
        </a:lnSpc>
        <a:spcBef>
          <a:spcPct val="0"/>
        </a:spcBef>
        <a:buNone/>
        <a:defRPr sz="2550" b="1" kern="1200">
          <a:solidFill>
            <a:schemeClr val="accent1"/>
          </a:solidFill>
          <a:latin typeface="+mj-lt"/>
          <a:ea typeface="+mj-ea"/>
          <a:cs typeface="+mj-cs"/>
        </a:defRPr>
      </a:lvl1pPr>
    </p:titleStyle>
    <p:bodyStyle>
      <a:lvl1pPr marL="0" indent="0" algn="l" defTabSz="685800" rtl="0" eaLnBrk="1" latinLnBrk="0" hangingPunct="1">
        <a:lnSpc>
          <a:spcPct val="90000"/>
        </a:lnSpc>
        <a:spcBef>
          <a:spcPts val="750"/>
        </a:spcBef>
        <a:buFontTx/>
        <a:buNone/>
        <a:defRPr sz="1650" b="1" kern="1200">
          <a:solidFill>
            <a:schemeClr val="accent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42901"/>
            <a:ext cx="7772400" cy="61722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028700"/>
            <a:ext cx="7772400" cy="3263504"/>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B26173C7-2C04-425C-BD29-3396A8A21EA6}"/>
              </a:ext>
            </a:extLst>
          </p:cNvPr>
          <p:cNvSpPr/>
          <p:nvPr/>
        </p:nvSpPr>
        <p:spPr>
          <a:xfrm>
            <a:off x="685800" y="-1"/>
            <a:ext cx="1143000" cy="130302"/>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pic>
        <p:nvPicPr>
          <p:cNvPr id="9" name="Picture 8">
            <a:extLst>
              <a:ext uri="{FF2B5EF4-FFF2-40B4-BE49-F238E27FC236}">
                <a16:creationId xmlns:a16="http://schemas.microsoft.com/office/drawing/2014/main" id="{36246736-785F-4BAF-9384-7242841A44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800" y="4830929"/>
            <a:ext cx="1600200" cy="180697"/>
          </a:xfrm>
          <a:prstGeom prst="rect">
            <a:avLst/>
          </a:prstGeom>
        </p:spPr>
      </p:pic>
      <p:sp>
        <p:nvSpPr>
          <p:cNvPr id="14" name="Slide Number Placeholder 5">
            <a:extLst>
              <a:ext uri="{FF2B5EF4-FFF2-40B4-BE49-F238E27FC236}">
                <a16:creationId xmlns:a16="http://schemas.microsoft.com/office/drawing/2014/main" id="{1CC49869-E498-4D26-96D1-37C1700E9054}"/>
              </a:ext>
            </a:extLst>
          </p:cNvPr>
          <p:cNvSpPr>
            <a:spLocks noGrp="1"/>
          </p:cNvSpPr>
          <p:nvPr>
            <p:ph type="sldNum" sz="quarter" idx="4"/>
          </p:nvPr>
        </p:nvSpPr>
        <p:spPr>
          <a:xfrm>
            <a:off x="6368143" y="4800600"/>
            <a:ext cx="2090057" cy="205740"/>
          </a:xfrm>
          <a:prstGeom prst="rect">
            <a:avLst/>
          </a:prstGeom>
        </p:spPr>
        <p:txBody>
          <a:bodyPr lIns="0" tIns="0" rIns="0" bIns="0" anchor="b" anchorCtr="0"/>
          <a:lstStyle>
            <a:lvl1pPr algn="r">
              <a:defRPr sz="750" b="1">
                <a:solidFill>
                  <a:schemeClr val="accent1"/>
                </a:solidFill>
                <a:latin typeface="Franklin Gothic Demi" panose="020B0703020102020204" pitchFamily="34" charset="0"/>
              </a:defRPr>
            </a:lvl1pPr>
          </a:lstStyle>
          <a:p>
            <a:fld id="{627CA14E-5EDD-4C5C-B4B2-BE16B502D62B}" type="slidenum">
              <a:rPr lang="en-US" smtClean="0"/>
              <a:pPr/>
              <a:t>‹#›</a:t>
            </a:fld>
            <a:endParaRPr lang="en-US" dirty="0"/>
          </a:p>
        </p:txBody>
      </p:sp>
    </p:spTree>
    <p:extLst>
      <p:ext uri="{BB962C8B-B14F-4D97-AF65-F5344CB8AC3E}">
        <p14:creationId xmlns:p14="http://schemas.microsoft.com/office/powerpoint/2010/main" val="351620432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hf hdr="0"/>
  <p:txStyles>
    <p:titleStyle>
      <a:lvl1pPr algn="l" defTabSz="685800" rtl="0" eaLnBrk="1" latinLnBrk="0" hangingPunct="1">
        <a:lnSpc>
          <a:spcPct val="100000"/>
        </a:lnSpc>
        <a:spcBef>
          <a:spcPct val="0"/>
        </a:spcBef>
        <a:buNone/>
        <a:defRPr sz="1950" b="1" kern="1200">
          <a:solidFill>
            <a:schemeClr val="accent1"/>
          </a:solidFill>
          <a:latin typeface="+mj-lt"/>
          <a:ea typeface="+mj-ea"/>
          <a:cs typeface="+mj-cs"/>
        </a:defRPr>
      </a:lvl1pPr>
    </p:titleStyle>
    <p:bodyStyle>
      <a:lvl1pPr marL="0" indent="0" algn="l" defTabSz="685800" rtl="0" eaLnBrk="1" latinLnBrk="0" hangingPunct="1">
        <a:lnSpc>
          <a:spcPct val="110000"/>
        </a:lnSpc>
        <a:spcBef>
          <a:spcPts val="0"/>
        </a:spcBef>
        <a:spcAft>
          <a:spcPts val="450"/>
        </a:spcAft>
        <a:buFontTx/>
        <a:buNone/>
        <a:defRPr sz="1500" kern="1200">
          <a:solidFill>
            <a:schemeClr val="tx1">
              <a:lumMod val="65000"/>
              <a:lumOff val="35000"/>
            </a:schemeClr>
          </a:solidFill>
          <a:latin typeface="Franklin Gothic Demi" panose="020B0703020102020204" pitchFamily="34" charset="0"/>
          <a:ea typeface="+mn-ea"/>
          <a:cs typeface="+mn-cs"/>
        </a:defRPr>
      </a:lvl1pPr>
      <a:lvl2pPr marL="127397" indent="-127397" algn="l" defTabSz="685800" rtl="0" eaLnBrk="1" latinLnBrk="0" hangingPunct="1">
        <a:lnSpc>
          <a:spcPct val="110000"/>
        </a:lnSpc>
        <a:spcBef>
          <a:spcPts val="450"/>
        </a:spcBef>
        <a:spcAft>
          <a:spcPts val="225"/>
        </a:spcAft>
        <a:buFont typeface="Wingdings" panose="05000000000000000000" pitchFamily="2" charset="2"/>
        <a:buChar char="§"/>
        <a:defRPr sz="1200" kern="1200">
          <a:solidFill>
            <a:schemeClr val="tx1">
              <a:lumMod val="65000"/>
              <a:lumOff val="35000"/>
            </a:schemeClr>
          </a:solidFill>
          <a:latin typeface="+mn-lt"/>
          <a:ea typeface="+mn-ea"/>
          <a:cs typeface="+mn-cs"/>
        </a:defRPr>
      </a:lvl2pPr>
      <a:lvl3pPr marL="298847" indent="-127397" algn="l" defTabSz="685800" rtl="0" eaLnBrk="1" latinLnBrk="0" hangingPunct="1">
        <a:lnSpc>
          <a:spcPct val="110000"/>
        </a:lnSpc>
        <a:spcBef>
          <a:spcPts val="225"/>
        </a:spcBef>
        <a:spcAft>
          <a:spcPts val="225"/>
        </a:spcAft>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CAA888-672A-4858-A3DF-0284C0FD40E4}"/>
              </a:ext>
            </a:extLst>
          </p:cNvPr>
          <p:cNvSpPr>
            <a:spLocks noGrp="1"/>
          </p:cNvSpPr>
          <p:nvPr>
            <p:ph type="title"/>
          </p:nvPr>
        </p:nvSpPr>
        <p:spPr>
          <a:xfrm>
            <a:off x="685800" y="3518154"/>
            <a:ext cx="7772400" cy="1632204"/>
          </a:xfrm>
          <a:prstGeom prst="rect">
            <a:avLst/>
          </a:prstGeom>
        </p:spPr>
        <p:txBody>
          <a:bodyPr vert="horz" lIns="0" tIns="0" rIns="0" bIns="0" rtlCol="0" anchor="ctr">
            <a:normAutofit/>
          </a:bodyPr>
          <a:lstStyle/>
          <a:p>
            <a:r>
              <a:rPr lang="en-US" dirty="0"/>
              <a:t>Click to edit Master title style</a:t>
            </a:r>
          </a:p>
        </p:txBody>
      </p:sp>
      <p:sp>
        <p:nvSpPr>
          <p:cNvPr id="7" name="Rectangle 6">
            <a:extLst>
              <a:ext uri="{FF2B5EF4-FFF2-40B4-BE49-F238E27FC236}">
                <a16:creationId xmlns:a16="http://schemas.microsoft.com/office/drawing/2014/main" id="{336AC6BE-2416-4FE8-9FB7-797EEEB6FF03}"/>
              </a:ext>
            </a:extLst>
          </p:cNvPr>
          <p:cNvSpPr/>
          <p:nvPr userDrawn="1"/>
        </p:nvSpPr>
        <p:spPr>
          <a:xfrm>
            <a:off x="0" y="-1"/>
            <a:ext cx="9144000" cy="3518154"/>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a:solidFill>
                <a:schemeClr val="accent1"/>
              </a:solidFill>
            </a:endParaRPr>
          </a:p>
        </p:txBody>
      </p:sp>
      <p:pic>
        <p:nvPicPr>
          <p:cNvPr id="9" name="Picture 8">
            <a:extLst>
              <a:ext uri="{FF2B5EF4-FFF2-40B4-BE49-F238E27FC236}">
                <a16:creationId xmlns:a16="http://schemas.microsoft.com/office/drawing/2014/main" id="{991AFD2B-F17E-498D-A8AB-A48E594112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702946" cy="3518153"/>
          </a:xfrm>
          <a:prstGeom prst="rect">
            <a:avLst/>
          </a:prstGeom>
        </p:spPr>
      </p:pic>
    </p:spTree>
    <p:extLst>
      <p:ext uri="{BB962C8B-B14F-4D97-AF65-F5344CB8AC3E}">
        <p14:creationId xmlns:p14="http://schemas.microsoft.com/office/powerpoint/2010/main" val="1295079257"/>
      </p:ext>
    </p:extLst>
  </p:cSld>
  <p:clrMap bg1="lt1" tx1="dk1" bg2="lt2" tx2="dk2" accent1="accent1" accent2="accent2" accent3="accent3" accent4="accent4" accent5="accent5" accent6="accent6" hlink="hlink" folHlink="folHlink"/>
  <p:sldLayoutIdLst>
    <p:sldLayoutId id="2147483787" r:id="rId1"/>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ECDAC4-B67C-DFDC-D3DA-A92301D3F13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A9362-949F-ECF0-5C7D-3E936B555F3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9">
            <a:extLst>
              <a:ext uri="{FF2B5EF4-FFF2-40B4-BE49-F238E27FC236}">
                <a16:creationId xmlns:a16="http://schemas.microsoft.com/office/drawing/2014/main" id="{3BE3D243-8D16-7A20-CFFE-9C7D68A4F5E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7191678" y="4733925"/>
            <a:ext cx="132367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EF036DE4-FC70-1141-BF6F-E741E880AAE9}"/>
              </a:ext>
            </a:extLst>
          </p:cNvPr>
          <p:cNvCxnSpPr>
            <a:cxnSpLocks/>
          </p:cNvCxnSpPr>
          <p:nvPr userDrawn="1"/>
        </p:nvCxnSpPr>
        <p:spPr>
          <a:xfrm>
            <a:off x="594923" y="4997003"/>
            <a:ext cx="6563027" cy="0"/>
          </a:xfrm>
          <a:prstGeom prst="line">
            <a:avLst/>
          </a:prstGeom>
          <a:ln w="34925">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6468394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8/24/2023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682033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9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3" Type="http://schemas.openxmlformats.org/officeDocument/2006/relationships/hyperlink" Target="https://www.kff.org/health-reform/issue-brief/cms-prior-authorization-proposal-aims-to-streamline-the-process-and-improve-transparency/" TargetMode="External"/><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3" Type="http://schemas.openxmlformats.org/officeDocument/2006/relationships/hyperlink" Target="mailto:kayep@kff.org" TargetMode="External"/><Relationship Id="rId2" Type="http://schemas.openxmlformats.org/officeDocument/2006/relationships/notesSlide" Target="../notesSlides/notesSlide15.xml"/><Relationship Id="rId1" Type="http://schemas.openxmlformats.org/officeDocument/2006/relationships/slideLayout" Target="../slideLayouts/slideLayout100.xml"/><Relationship Id="rId4" Type="http://schemas.openxmlformats.org/officeDocument/2006/relationships/hyperlink" Target="mailto:karenp@kff.or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8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7.xml"/><Relationship Id="rId4"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8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87.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87.xml"/><Relationship Id="rId5" Type="http://schemas.openxmlformats.org/officeDocument/2006/relationships/image" Target="../media/image68.sv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hyperlink" Target="mailto:Britt.Sanderson@Altarum.org"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hyperlink" Target="https://dfr.vermont.gov/industry/insurance/health-insurance/reports" TargetMode="External"/><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7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7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legislature.vermont.gov/assets/Legislative-Reports/DVHA_Act-140-of-2020_Prior-Authorizations-Report_Final-with-Appendices.pdf" TargetMode="External"/><Relationship Id="rId2" Type="http://schemas.openxmlformats.org/officeDocument/2006/relationships/notesSlide" Target="../notesSlides/notesSlide26.xml"/><Relationship Id="rId1" Type="http://schemas.openxmlformats.org/officeDocument/2006/relationships/slideLayout" Target="../slideLayouts/slideLayout71.xml"/><Relationship Id="rId5" Type="http://schemas.openxmlformats.org/officeDocument/2006/relationships/hyperlink" Target="https://legislature.vermont.gov/assets/Legislative-Reports/dfr-legislative-report-act140-electronic-prior-authorization.pdf" TargetMode="External"/><Relationship Id="rId4" Type="http://schemas.openxmlformats.org/officeDocument/2006/relationships/hyperlink" Target="https://legislature.vermont.gov/assets/Legislative-Reports/GMCB-Act-140-of-2020-Sec.-10-Report-Submitted-01.14.2022.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9.xml"/><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1.xml"/><Relationship Id="rId4" Type="http://schemas.openxmlformats.org/officeDocument/2006/relationships/hyperlink" Target="https://www.ama-assn.org/system/files/prior-authorization-survey.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73.xml"/><Relationship Id="rId4" Type="http://schemas.openxmlformats.org/officeDocument/2006/relationships/hyperlink" Target="https://legislature.vermont.gov/Documents/2024/WorkGroups/House%20Health%20Care/Orientation/W~Nolan%20Langweil~Health%20Insurance%20-%20A%20High%20Level%20Overview~1-17-2023.pdf" TargetMode="Externa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7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866827E-CE2E-214A-AD08-9C5A673781CC}"/>
              </a:ext>
            </a:extLst>
          </p:cNvPr>
          <p:cNvSpPr>
            <a:spLocks noGrp="1"/>
          </p:cNvSpPr>
          <p:nvPr>
            <p:ph type="title"/>
          </p:nvPr>
        </p:nvSpPr>
        <p:spPr/>
        <p:txBody>
          <a:bodyPr>
            <a:noAutofit/>
          </a:bodyPr>
          <a:lstStyle/>
          <a:p>
            <a:r>
              <a:rPr lang="en-US" b="1" dirty="0"/>
              <a:t>Prior Authorization and </a:t>
            </a:r>
            <a:br>
              <a:rPr lang="en-US" b="1" dirty="0"/>
            </a:br>
            <a:r>
              <a:rPr lang="en-US" b="1" dirty="0"/>
              <a:t>Its Impact on Affordability</a:t>
            </a:r>
          </a:p>
        </p:txBody>
      </p:sp>
      <p:sp>
        <p:nvSpPr>
          <p:cNvPr id="3" name="TextBox 2">
            <a:extLst>
              <a:ext uri="{FF2B5EF4-FFF2-40B4-BE49-F238E27FC236}">
                <a16:creationId xmlns:a16="http://schemas.microsoft.com/office/drawing/2014/main" id="{A075B00D-6761-4B03-83DE-D99B579E8EA3}"/>
              </a:ext>
            </a:extLst>
          </p:cNvPr>
          <p:cNvSpPr txBox="1"/>
          <p:nvPr/>
        </p:nvSpPr>
        <p:spPr>
          <a:xfrm>
            <a:off x="3810000" y="3257550"/>
            <a:ext cx="1752600" cy="369332"/>
          </a:xfrm>
          <a:prstGeom prst="rect">
            <a:avLst/>
          </a:prstGeom>
          <a:noFill/>
        </p:spPr>
        <p:txBody>
          <a:bodyPr wrap="square" rtlCol="0">
            <a:spAutoFit/>
          </a:bodyPr>
          <a:lstStyle/>
          <a:p>
            <a:r>
              <a:rPr lang="en-US" dirty="0"/>
              <a:t>August 24, 2023</a:t>
            </a:r>
          </a:p>
        </p:txBody>
      </p:sp>
      <p:sp>
        <p:nvSpPr>
          <p:cNvPr id="2" name="Rectangle 1">
            <a:extLst>
              <a:ext uri="{FF2B5EF4-FFF2-40B4-BE49-F238E27FC236}">
                <a16:creationId xmlns:a16="http://schemas.microsoft.com/office/drawing/2014/main" id="{706A97E0-2CCD-1CC4-EF67-3B7314B3FFDD}"/>
              </a:ext>
            </a:extLst>
          </p:cNvPr>
          <p:cNvSpPr/>
          <p:nvPr/>
        </p:nvSpPr>
        <p:spPr>
          <a:xfrm>
            <a:off x="228600" y="209550"/>
            <a:ext cx="2438400" cy="762000"/>
          </a:xfrm>
          <a:prstGeom prst="rect">
            <a:avLst/>
          </a:prstGeom>
          <a:solidFill>
            <a:srgbClr val="F1FFF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descr="A blue and orange circles with a light bulb and a compass&#10;&#10;Description automatically generated">
            <a:extLst>
              <a:ext uri="{FF2B5EF4-FFF2-40B4-BE49-F238E27FC236}">
                <a16:creationId xmlns:a16="http://schemas.microsoft.com/office/drawing/2014/main" id="{71C5B4B7-3FEB-05CD-836D-3E759439F18B}"/>
              </a:ext>
            </a:extLst>
          </p:cNvPr>
          <p:cNvPicPr>
            <a:picLocks noChangeAspect="1"/>
          </p:cNvPicPr>
          <p:nvPr/>
        </p:nvPicPr>
        <p:blipFill>
          <a:blip r:embed="rId2"/>
          <a:stretch>
            <a:fillRect/>
          </a:stretch>
        </p:blipFill>
        <p:spPr>
          <a:xfrm>
            <a:off x="228600" y="207169"/>
            <a:ext cx="1981200" cy="749554"/>
          </a:xfrm>
          <a:prstGeom prst="rect">
            <a:avLst/>
          </a:prstGeom>
        </p:spPr>
      </p:pic>
    </p:spTree>
    <p:extLst>
      <p:ext uri="{BB962C8B-B14F-4D97-AF65-F5344CB8AC3E}">
        <p14:creationId xmlns:p14="http://schemas.microsoft.com/office/powerpoint/2010/main" val="66267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FBD40B-36E5-863A-576F-6791E19A2743}"/>
              </a:ext>
            </a:extLst>
          </p:cNvPr>
          <p:cNvSpPr>
            <a:spLocks noGrp="1"/>
          </p:cNvSpPr>
          <p:nvPr>
            <p:ph type="title"/>
          </p:nvPr>
        </p:nvSpPr>
        <p:spPr>
          <a:xfrm>
            <a:off x="347663" y="185700"/>
            <a:ext cx="8448675" cy="646150"/>
          </a:xfrm>
        </p:spPr>
        <p:txBody>
          <a:bodyPr/>
          <a:lstStyle/>
          <a:p>
            <a:r>
              <a:rPr lang="en-US" dirty="0"/>
              <a:t>Two OIG Reports Raise Alarm about Prior Authorization</a:t>
            </a:r>
          </a:p>
        </p:txBody>
      </p:sp>
      <p:pic>
        <p:nvPicPr>
          <p:cNvPr id="6" name="Picture 5">
            <a:extLst>
              <a:ext uri="{FF2B5EF4-FFF2-40B4-BE49-F238E27FC236}">
                <a16:creationId xmlns:a16="http://schemas.microsoft.com/office/drawing/2014/main" id="{C0FC2788-9DEB-2C4B-71BB-8F87B614A25C}"/>
              </a:ext>
            </a:extLst>
          </p:cNvPr>
          <p:cNvPicPr>
            <a:picLocks noChangeAspect="1"/>
          </p:cNvPicPr>
          <p:nvPr/>
        </p:nvPicPr>
        <p:blipFill rotWithShape="1">
          <a:blip r:embed="rId3"/>
          <a:srcRect l="1431" t="1207" r="1656"/>
          <a:stretch/>
        </p:blipFill>
        <p:spPr>
          <a:xfrm>
            <a:off x="509192" y="774700"/>
            <a:ext cx="3543300" cy="3638550"/>
          </a:xfrm>
          <a:prstGeom prst="rect">
            <a:avLst/>
          </a:prstGeom>
        </p:spPr>
      </p:pic>
      <p:pic>
        <p:nvPicPr>
          <p:cNvPr id="8" name="Picture 7">
            <a:extLst>
              <a:ext uri="{FF2B5EF4-FFF2-40B4-BE49-F238E27FC236}">
                <a16:creationId xmlns:a16="http://schemas.microsoft.com/office/drawing/2014/main" id="{43432740-50A3-0809-4CF3-D823C8EBBB7D}"/>
              </a:ext>
            </a:extLst>
          </p:cNvPr>
          <p:cNvPicPr>
            <a:picLocks noChangeAspect="1"/>
          </p:cNvPicPr>
          <p:nvPr/>
        </p:nvPicPr>
        <p:blipFill rotWithShape="1">
          <a:blip r:embed="rId4"/>
          <a:srcRect t="1608"/>
          <a:stretch/>
        </p:blipFill>
        <p:spPr>
          <a:xfrm>
            <a:off x="4440099" y="765457"/>
            <a:ext cx="3714493" cy="3739673"/>
          </a:xfrm>
          <a:prstGeom prst="rect">
            <a:avLst/>
          </a:prstGeom>
        </p:spPr>
      </p:pic>
    </p:spTree>
    <p:extLst>
      <p:ext uri="{BB962C8B-B14F-4D97-AF65-F5344CB8AC3E}">
        <p14:creationId xmlns:p14="http://schemas.microsoft.com/office/powerpoint/2010/main" val="1198158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4A3D7D-839B-82B5-014F-B4E9598D165B}"/>
              </a:ext>
            </a:extLst>
          </p:cNvPr>
          <p:cNvSpPr>
            <a:spLocks noGrp="1"/>
          </p:cNvSpPr>
          <p:nvPr>
            <p:ph type="title"/>
          </p:nvPr>
        </p:nvSpPr>
        <p:spPr>
          <a:xfrm>
            <a:off x="353798" y="50397"/>
            <a:ext cx="8448675" cy="646150"/>
          </a:xfrm>
        </p:spPr>
        <p:txBody>
          <a:bodyPr/>
          <a:lstStyle/>
          <a:p>
            <a:r>
              <a:rPr lang="en-US" dirty="0"/>
              <a:t>KFF Analysis: Use of Prior Authorization in Medicare Advantage Plans</a:t>
            </a:r>
          </a:p>
        </p:txBody>
      </p:sp>
      <p:pic>
        <p:nvPicPr>
          <p:cNvPr id="6" name="Picture 5">
            <a:extLst>
              <a:ext uri="{FF2B5EF4-FFF2-40B4-BE49-F238E27FC236}">
                <a16:creationId xmlns:a16="http://schemas.microsoft.com/office/drawing/2014/main" id="{3CAD4091-872F-BBB2-3263-DCCC4471F13F}"/>
              </a:ext>
            </a:extLst>
          </p:cNvPr>
          <p:cNvPicPr>
            <a:picLocks noChangeAspect="1"/>
          </p:cNvPicPr>
          <p:nvPr/>
        </p:nvPicPr>
        <p:blipFill>
          <a:blip r:embed="rId3"/>
          <a:stretch>
            <a:fillRect/>
          </a:stretch>
        </p:blipFill>
        <p:spPr>
          <a:xfrm>
            <a:off x="1293114" y="824346"/>
            <a:ext cx="6557773" cy="3726007"/>
          </a:xfrm>
          <a:prstGeom prst="rect">
            <a:avLst/>
          </a:prstGeom>
        </p:spPr>
      </p:pic>
      <p:sp>
        <p:nvSpPr>
          <p:cNvPr id="7" name="TextBox 6">
            <a:extLst>
              <a:ext uri="{FF2B5EF4-FFF2-40B4-BE49-F238E27FC236}">
                <a16:creationId xmlns:a16="http://schemas.microsoft.com/office/drawing/2014/main" id="{A27FB0A2-69FC-A114-7E9D-3C0A600A169A}"/>
              </a:ext>
            </a:extLst>
          </p:cNvPr>
          <p:cNvSpPr txBox="1"/>
          <p:nvPr/>
        </p:nvSpPr>
        <p:spPr>
          <a:xfrm>
            <a:off x="1428210" y="969818"/>
            <a:ext cx="1122218" cy="253916"/>
          </a:xfrm>
          <a:prstGeom prst="rect">
            <a:avLst/>
          </a:prstGeom>
          <a:solidFill>
            <a:schemeClr val="bg1"/>
          </a:solidFill>
        </p:spPr>
        <p:txBody>
          <a:bodyPr wrap="square" rtlCol="0">
            <a:spAutoFit/>
          </a:bodyPr>
          <a:lstStyle/>
          <a:p>
            <a:pPr defTabSz="342900"/>
            <a:r>
              <a:rPr lang="en-US" sz="1050" dirty="0">
                <a:solidFill>
                  <a:srgbClr val="333333"/>
                </a:solidFill>
                <a:latin typeface="Arial" panose="020B0604020202020204"/>
              </a:rPr>
              <a:t>Figure 2</a:t>
            </a:r>
          </a:p>
        </p:txBody>
      </p:sp>
    </p:spTree>
    <p:extLst>
      <p:ext uri="{BB962C8B-B14F-4D97-AF65-F5344CB8AC3E}">
        <p14:creationId xmlns:p14="http://schemas.microsoft.com/office/powerpoint/2010/main" val="3009242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B36BC93-5D6E-BA75-4B4B-EE4389A15765}"/>
              </a:ext>
            </a:extLst>
          </p:cNvPr>
          <p:cNvPicPr>
            <a:picLocks noGrp="1" noChangeAspect="1"/>
          </p:cNvPicPr>
          <p:nvPr>
            <p:ph idx="1"/>
          </p:nvPr>
        </p:nvPicPr>
        <p:blipFill>
          <a:blip r:embed="rId3"/>
          <a:stretch>
            <a:fillRect/>
          </a:stretch>
        </p:blipFill>
        <p:spPr>
          <a:xfrm>
            <a:off x="709801" y="1081443"/>
            <a:ext cx="7428810" cy="2980614"/>
          </a:xfrm>
        </p:spPr>
      </p:pic>
      <p:sp>
        <p:nvSpPr>
          <p:cNvPr id="4" name="Title 3">
            <a:extLst>
              <a:ext uri="{FF2B5EF4-FFF2-40B4-BE49-F238E27FC236}">
                <a16:creationId xmlns:a16="http://schemas.microsoft.com/office/drawing/2014/main" id="{65A7E2B5-A3C8-77B2-252C-88EAB75E003D}"/>
              </a:ext>
            </a:extLst>
          </p:cNvPr>
          <p:cNvSpPr>
            <a:spLocks noGrp="1"/>
          </p:cNvSpPr>
          <p:nvPr>
            <p:ph type="title"/>
          </p:nvPr>
        </p:nvSpPr>
        <p:spPr>
          <a:xfrm>
            <a:off x="347663" y="172490"/>
            <a:ext cx="8448675" cy="646150"/>
          </a:xfrm>
        </p:spPr>
        <p:txBody>
          <a:bodyPr/>
          <a:lstStyle/>
          <a:p>
            <a:r>
              <a:rPr lang="en-US" dirty="0"/>
              <a:t>KFF Analysis: Claims Denials for Lack of Prior Authorization for ACA Marketplace Plans</a:t>
            </a:r>
          </a:p>
        </p:txBody>
      </p:sp>
      <p:sp>
        <p:nvSpPr>
          <p:cNvPr id="9" name="TextBox 8">
            <a:extLst>
              <a:ext uri="{FF2B5EF4-FFF2-40B4-BE49-F238E27FC236}">
                <a16:creationId xmlns:a16="http://schemas.microsoft.com/office/drawing/2014/main" id="{95205D83-7050-2997-316D-2012C2290850}"/>
              </a:ext>
            </a:extLst>
          </p:cNvPr>
          <p:cNvSpPr txBox="1"/>
          <p:nvPr/>
        </p:nvSpPr>
        <p:spPr>
          <a:xfrm>
            <a:off x="862202" y="1228360"/>
            <a:ext cx="1244880" cy="253916"/>
          </a:xfrm>
          <a:prstGeom prst="rect">
            <a:avLst/>
          </a:prstGeom>
          <a:solidFill>
            <a:schemeClr val="bg1"/>
          </a:solidFill>
        </p:spPr>
        <p:txBody>
          <a:bodyPr wrap="square" rtlCol="0">
            <a:spAutoFit/>
          </a:bodyPr>
          <a:lstStyle/>
          <a:p>
            <a:pPr defTabSz="342900"/>
            <a:r>
              <a:rPr lang="en-US" sz="1050" dirty="0">
                <a:solidFill>
                  <a:srgbClr val="333333"/>
                </a:solidFill>
                <a:latin typeface="Arial" panose="020B0604020202020204"/>
              </a:rPr>
              <a:t>Table 1</a:t>
            </a:r>
          </a:p>
        </p:txBody>
      </p:sp>
    </p:spTree>
    <p:extLst>
      <p:ext uri="{BB962C8B-B14F-4D97-AF65-F5344CB8AC3E}">
        <p14:creationId xmlns:p14="http://schemas.microsoft.com/office/powerpoint/2010/main" val="135474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E107E8-BC76-847A-E405-442C35BE7FAB}"/>
              </a:ext>
            </a:extLst>
          </p:cNvPr>
          <p:cNvSpPr>
            <a:spLocks noGrp="1"/>
          </p:cNvSpPr>
          <p:nvPr>
            <p:ph type="title"/>
          </p:nvPr>
        </p:nvSpPr>
        <p:spPr>
          <a:xfrm>
            <a:off x="353798" y="218028"/>
            <a:ext cx="8448675" cy="772572"/>
          </a:xfrm>
        </p:spPr>
        <p:txBody>
          <a:bodyPr/>
          <a:lstStyle/>
          <a:p>
            <a:r>
              <a:rPr lang="en-US" dirty="0"/>
              <a:t>KFF Analysis: Claims Denials for Lack of Prior Authorization for ACA Marketplace Plans</a:t>
            </a:r>
          </a:p>
        </p:txBody>
      </p:sp>
      <p:pic>
        <p:nvPicPr>
          <p:cNvPr id="6" name="Picture 5">
            <a:extLst>
              <a:ext uri="{FF2B5EF4-FFF2-40B4-BE49-F238E27FC236}">
                <a16:creationId xmlns:a16="http://schemas.microsoft.com/office/drawing/2014/main" id="{66D17EE1-888E-76BB-B40C-91E6B1A2F971}"/>
              </a:ext>
            </a:extLst>
          </p:cNvPr>
          <p:cNvPicPr>
            <a:picLocks noChangeAspect="1"/>
          </p:cNvPicPr>
          <p:nvPr/>
        </p:nvPicPr>
        <p:blipFill>
          <a:blip r:embed="rId3"/>
          <a:stretch>
            <a:fillRect/>
          </a:stretch>
        </p:blipFill>
        <p:spPr>
          <a:xfrm>
            <a:off x="1742619" y="1180894"/>
            <a:ext cx="5490645" cy="3288269"/>
          </a:xfrm>
          <a:prstGeom prst="rect">
            <a:avLst/>
          </a:prstGeom>
        </p:spPr>
      </p:pic>
      <p:sp>
        <p:nvSpPr>
          <p:cNvPr id="9" name="TextBox 8">
            <a:extLst>
              <a:ext uri="{FF2B5EF4-FFF2-40B4-BE49-F238E27FC236}">
                <a16:creationId xmlns:a16="http://schemas.microsoft.com/office/drawing/2014/main" id="{32F515E4-D4F0-FA2F-D421-F11C7E81FA87}"/>
              </a:ext>
            </a:extLst>
          </p:cNvPr>
          <p:cNvSpPr txBox="1"/>
          <p:nvPr/>
        </p:nvSpPr>
        <p:spPr>
          <a:xfrm>
            <a:off x="1804965" y="1216438"/>
            <a:ext cx="821663" cy="242374"/>
          </a:xfrm>
          <a:prstGeom prst="rect">
            <a:avLst/>
          </a:prstGeom>
          <a:solidFill>
            <a:schemeClr val="bg1"/>
          </a:solidFill>
        </p:spPr>
        <p:txBody>
          <a:bodyPr wrap="square" rtlCol="0">
            <a:spAutoFit/>
          </a:bodyPr>
          <a:lstStyle/>
          <a:p>
            <a:pPr defTabSz="342900"/>
            <a:r>
              <a:rPr lang="en-US" sz="975" dirty="0">
                <a:solidFill>
                  <a:srgbClr val="333333"/>
                </a:solidFill>
                <a:latin typeface="Arial" panose="020B0604020202020204"/>
              </a:rPr>
              <a:t>Table 2</a:t>
            </a:r>
          </a:p>
        </p:txBody>
      </p:sp>
    </p:spTree>
    <p:extLst>
      <p:ext uri="{BB962C8B-B14F-4D97-AF65-F5344CB8AC3E}">
        <p14:creationId xmlns:p14="http://schemas.microsoft.com/office/powerpoint/2010/main" val="395135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C13B0B-E160-D9A0-5DA0-55204B13BCAF}"/>
              </a:ext>
            </a:extLst>
          </p:cNvPr>
          <p:cNvSpPr>
            <a:spLocks noGrp="1"/>
          </p:cNvSpPr>
          <p:nvPr>
            <p:ph idx="1"/>
          </p:nvPr>
        </p:nvSpPr>
        <p:spPr/>
        <p:txBody>
          <a:bodyPr/>
          <a:lstStyle/>
          <a:p>
            <a:r>
              <a:rPr lang="en-US" b="1" dirty="0"/>
              <a:t>Transparency</a:t>
            </a:r>
            <a:r>
              <a:rPr lang="en-US" dirty="0"/>
              <a:t>: access to information about what services require prior authorization, how the process works, metrics on denial and approval rates, etc. </a:t>
            </a:r>
          </a:p>
          <a:p>
            <a:pPr marL="120015" indent="0">
              <a:buNone/>
            </a:pPr>
            <a:endParaRPr lang="en-US" dirty="0"/>
          </a:p>
          <a:p>
            <a:r>
              <a:rPr lang="en-US" b="1" dirty="0"/>
              <a:t>Process</a:t>
            </a:r>
            <a:r>
              <a:rPr lang="en-US" dirty="0"/>
              <a:t>: making the administrative process for conducting prior authorization more efficient, timely, impartial (i.e. automation of process through electronic interface, shorter time frames for decisions, standards for how/who makes a determination)</a:t>
            </a:r>
          </a:p>
          <a:p>
            <a:pPr marL="120015" indent="0">
              <a:buNone/>
            </a:pPr>
            <a:endParaRPr lang="en-US" dirty="0"/>
          </a:p>
          <a:p>
            <a:r>
              <a:rPr lang="en-US" b="1" dirty="0"/>
              <a:t>Criteria for use and evaluation</a:t>
            </a:r>
            <a:r>
              <a:rPr lang="en-US" dirty="0"/>
              <a:t>: oversight of criteria used to make prior authorization decisions to prevent overuse or misuse of prior authorization (i.e. limits on use of plan-developed clinical criteria)</a:t>
            </a:r>
          </a:p>
          <a:p>
            <a:pPr marL="120015" indent="0">
              <a:buNone/>
            </a:pPr>
            <a:endParaRPr lang="en-US" dirty="0"/>
          </a:p>
          <a:p>
            <a:r>
              <a:rPr lang="en-US" b="1" dirty="0"/>
              <a:t>Other</a:t>
            </a:r>
            <a:r>
              <a:rPr lang="en-US" dirty="0"/>
              <a:t>: prohibitions on prior authorization for certain services; continuity of PA approval when consumer changes plans etc.</a:t>
            </a:r>
          </a:p>
          <a:p>
            <a:endParaRPr lang="en-US" dirty="0"/>
          </a:p>
        </p:txBody>
      </p:sp>
      <p:sp>
        <p:nvSpPr>
          <p:cNvPr id="3" name="Text Placeholder 2">
            <a:extLst>
              <a:ext uri="{FF2B5EF4-FFF2-40B4-BE49-F238E27FC236}">
                <a16:creationId xmlns:a16="http://schemas.microsoft.com/office/drawing/2014/main" id="{E39970A4-789C-8EBC-B4C5-16E7CA0F8405}"/>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E00D63CE-BF25-7432-05CF-615645239A0B}"/>
              </a:ext>
            </a:extLst>
          </p:cNvPr>
          <p:cNvSpPr>
            <a:spLocks noGrp="1"/>
          </p:cNvSpPr>
          <p:nvPr>
            <p:ph type="title"/>
          </p:nvPr>
        </p:nvSpPr>
        <p:spPr/>
        <p:txBody>
          <a:bodyPr/>
          <a:lstStyle/>
          <a:p>
            <a:r>
              <a:rPr lang="en-US" dirty="0"/>
              <a:t>Landscape of PA issues:</a:t>
            </a:r>
          </a:p>
        </p:txBody>
      </p:sp>
    </p:spTree>
    <p:extLst>
      <p:ext uri="{BB962C8B-B14F-4D97-AF65-F5344CB8AC3E}">
        <p14:creationId xmlns:p14="http://schemas.microsoft.com/office/powerpoint/2010/main" val="2343994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473C5A-7E9D-23E1-5350-10E99ED0C608}"/>
              </a:ext>
            </a:extLst>
          </p:cNvPr>
          <p:cNvSpPr>
            <a:spLocks noGrp="1"/>
          </p:cNvSpPr>
          <p:nvPr>
            <p:ph sz="half" idx="1"/>
          </p:nvPr>
        </p:nvSpPr>
        <p:spPr/>
        <p:txBody>
          <a:bodyPr/>
          <a:lstStyle/>
          <a:p>
            <a:pPr marL="120015" indent="0">
              <a:buNone/>
            </a:pPr>
            <a:r>
              <a:rPr lang="en-US" u="sng" dirty="0"/>
              <a:t>Federal</a:t>
            </a:r>
            <a:endParaRPr lang="en-US" sz="1500" u="sng" dirty="0"/>
          </a:p>
          <a:p>
            <a:r>
              <a:rPr lang="en-US" sz="1050" dirty="0"/>
              <a:t>Proposed regulation on “improving prior authorization” (CMS, December 13, 2022) (would apply to Medicare Advantage, Medicaid MCOs &amp; FFS, CHIP, and Marketplace healthcare.gov states) -- standards to automate process, shorten timeframes, transparency reporting [see </a:t>
            </a:r>
            <a:r>
              <a:rPr lang="en-US" sz="1050" dirty="0">
                <a:hlinkClick r:id="rId3"/>
              </a:rPr>
              <a:t>KFF Brief </a:t>
            </a:r>
            <a:r>
              <a:rPr lang="en-US" sz="1050" dirty="0"/>
              <a:t>from 2/21/23]</a:t>
            </a:r>
          </a:p>
          <a:p>
            <a:pPr marL="120015" indent="0">
              <a:buNone/>
            </a:pPr>
            <a:endParaRPr lang="en-US" sz="1050" dirty="0"/>
          </a:p>
          <a:p>
            <a:r>
              <a:rPr lang="en-US" sz="1050" dirty="0"/>
              <a:t>2024 Medicare Advantage and Part D final regulation (CMS, April 12, 2023) -- clarifications on use of internal coverage criteria for all claims, extends the period that a PA is valid etc.</a:t>
            </a:r>
          </a:p>
          <a:p>
            <a:pPr marL="120015" indent="0">
              <a:buNone/>
            </a:pPr>
            <a:endParaRPr lang="en-US" sz="1050" dirty="0"/>
          </a:p>
          <a:p>
            <a:r>
              <a:rPr lang="en-US" sz="1050" dirty="0"/>
              <a:t>Mental health parity proposed updates to regulation (CMS/IRS/DOL, August 3, 2023) -- specific standards for treatment limits on behavioral health such as prior authorization (including reporting on claim denials/approvals)</a:t>
            </a:r>
          </a:p>
          <a:p>
            <a:pPr marL="120015" indent="0">
              <a:buNone/>
            </a:pPr>
            <a:endParaRPr lang="en-US" sz="1050" dirty="0"/>
          </a:p>
          <a:p>
            <a:endParaRPr lang="en-US" sz="1050" dirty="0"/>
          </a:p>
          <a:p>
            <a:endParaRPr lang="en-US" sz="1050" dirty="0"/>
          </a:p>
        </p:txBody>
      </p:sp>
      <p:sp>
        <p:nvSpPr>
          <p:cNvPr id="3" name="Text Placeholder 2">
            <a:extLst>
              <a:ext uri="{FF2B5EF4-FFF2-40B4-BE49-F238E27FC236}">
                <a16:creationId xmlns:a16="http://schemas.microsoft.com/office/drawing/2014/main" id="{6D9E0A92-D6A1-A76C-659F-4C24AA92C8FC}"/>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096092F2-A5D1-DE39-5FCA-8DAED2F0A8A1}"/>
              </a:ext>
            </a:extLst>
          </p:cNvPr>
          <p:cNvSpPr>
            <a:spLocks noGrp="1"/>
          </p:cNvSpPr>
          <p:nvPr>
            <p:ph type="title"/>
          </p:nvPr>
        </p:nvSpPr>
        <p:spPr/>
        <p:txBody>
          <a:bodyPr/>
          <a:lstStyle/>
          <a:p>
            <a:r>
              <a:rPr lang="en-US" dirty="0"/>
              <a:t>Examples of reforms:</a:t>
            </a:r>
          </a:p>
        </p:txBody>
      </p:sp>
      <p:sp>
        <p:nvSpPr>
          <p:cNvPr id="5" name="Content Placeholder 4">
            <a:extLst>
              <a:ext uri="{FF2B5EF4-FFF2-40B4-BE49-F238E27FC236}">
                <a16:creationId xmlns:a16="http://schemas.microsoft.com/office/drawing/2014/main" id="{32F26BAD-F6DB-BCD6-0B3E-0B38898C13A7}"/>
              </a:ext>
            </a:extLst>
          </p:cNvPr>
          <p:cNvSpPr>
            <a:spLocks noGrp="1"/>
          </p:cNvSpPr>
          <p:nvPr>
            <p:ph sz="half" idx="11"/>
          </p:nvPr>
        </p:nvSpPr>
        <p:spPr/>
        <p:txBody>
          <a:bodyPr/>
          <a:lstStyle/>
          <a:p>
            <a:pPr marL="120015" indent="0">
              <a:buNone/>
            </a:pPr>
            <a:r>
              <a:rPr lang="en-US" u="sng" dirty="0"/>
              <a:t>State</a:t>
            </a:r>
          </a:p>
          <a:p>
            <a:r>
              <a:rPr lang="en-US" sz="1050" dirty="0"/>
              <a:t>Texas “Gold Carding” requirements (other states as well)</a:t>
            </a:r>
          </a:p>
          <a:p>
            <a:pPr marL="120015" indent="0">
              <a:buNone/>
            </a:pPr>
            <a:endParaRPr lang="en-US" sz="1050" dirty="0"/>
          </a:p>
          <a:p>
            <a:r>
              <a:rPr lang="en-US" sz="1050" dirty="0"/>
              <a:t>Arkansas “Prior Authorization Transparency Act” (2020)</a:t>
            </a:r>
          </a:p>
          <a:p>
            <a:pPr marL="120015" indent="0">
              <a:buNone/>
            </a:pPr>
            <a:endParaRPr lang="en-US" sz="1050" dirty="0"/>
          </a:p>
          <a:p>
            <a:r>
              <a:rPr lang="en-US" sz="1050" dirty="0"/>
              <a:t>Illinois “Prior Authorization Reform Act” (2021)</a:t>
            </a:r>
          </a:p>
          <a:p>
            <a:pPr marL="120015" indent="0">
              <a:buNone/>
            </a:pPr>
            <a:endParaRPr lang="en-US" sz="1050" dirty="0"/>
          </a:p>
          <a:p>
            <a:r>
              <a:rPr lang="en-US" sz="1050" dirty="0"/>
              <a:t>Georgia “Ensuring Transparency in Prior Authorization Act” (2021) </a:t>
            </a:r>
          </a:p>
          <a:p>
            <a:endParaRPr lang="en-US" sz="1050" dirty="0"/>
          </a:p>
          <a:p>
            <a:endParaRPr lang="en-US" sz="1050" dirty="0"/>
          </a:p>
        </p:txBody>
      </p:sp>
    </p:spTree>
    <p:extLst>
      <p:ext uri="{BB962C8B-B14F-4D97-AF65-F5344CB8AC3E}">
        <p14:creationId xmlns:p14="http://schemas.microsoft.com/office/powerpoint/2010/main" val="1984547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74506" y="763191"/>
            <a:ext cx="8452247" cy="3018235"/>
          </a:xfrm>
          <a:prstGeom prst="rect">
            <a:avLst/>
          </a:prstGeom>
        </p:spPr>
        <p:txBody>
          <a:bodyPr/>
          <a:lstStyle/>
          <a:p>
            <a:pPr marL="0" indent="0" algn="ctr">
              <a:buClr>
                <a:schemeClr val="tx1">
                  <a:lumMod val="50000"/>
                </a:schemeClr>
              </a:buClr>
              <a:buNone/>
            </a:pPr>
            <a:endParaRPr lang="en-US" dirty="0"/>
          </a:p>
          <a:p>
            <a:pPr marL="0" indent="0" algn="ctr">
              <a:buClr>
                <a:schemeClr val="tx1">
                  <a:lumMod val="50000"/>
                </a:schemeClr>
              </a:buClr>
              <a:buNone/>
            </a:pPr>
            <a:endParaRPr lang="en-US" sz="1800" dirty="0"/>
          </a:p>
          <a:p>
            <a:pPr marL="0" indent="0" algn="ctr">
              <a:buClr>
                <a:schemeClr val="tx1">
                  <a:lumMod val="50000"/>
                </a:schemeClr>
              </a:buClr>
              <a:buNone/>
            </a:pPr>
            <a:r>
              <a:rPr lang="en-US" sz="1800" b="1" dirty="0"/>
              <a:t>Kaye </a:t>
            </a:r>
            <a:r>
              <a:rPr lang="en-US" sz="1800" b="1" dirty="0" err="1"/>
              <a:t>Pestaina</a:t>
            </a:r>
            <a:endParaRPr lang="en-US" sz="1800" b="1" dirty="0"/>
          </a:p>
          <a:p>
            <a:pPr marL="0" indent="0" algn="ctr">
              <a:buClr>
                <a:schemeClr val="tx1">
                  <a:lumMod val="50000"/>
                </a:schemeClr>
              </a:buClr>
              <a:buNone/>
            </a:pPr>
            <a:r>
              <a:rPr lang="en-US" sz="1800" dirty="0"/>
              <a:t>VP, Program on Consumer &amp; Patient Protections in Health Insurance</a:t>
            </a:r>
          </a:p>
          <a:p>
            <a:pPr marL="0" indent="0" algn="ctr">
              <a:buClr>
                <a:schemeClr val="tx1">
                  <a:lumMod val="50000"/>
                </a:schemeClr>
              </a:buClr>
              <a:buNone/>
            </a:pPr>
            <a:r>
              <a:rPr lang="en-US" sz="1800" dirty="0">
                <a:hlinkClick r:id="rId3"/>
              </a:rPr>
              <a:t>kayep@kff.org</a:t>
            </a:r>
            <a:endParaRPr lang="en-US" sz="1800" dirty="0"/>
          </a:p>
          <a:p>
            <a:pPr marL="0" indent="0" algn="ctr">
              <a:buClr>
                <a:schemeClr val="tx1">
                  <a:lumMod val="50000"/>
                </a:schemeClr>
              </a:buClr>
              <a:buNone/>
            </a:pPr>
            <a:r>
              <a:rPr lang="en-US" sz="1800" dirty="0"/>
              <a:t>202-654-1372</a:t>
            </a:r>
          </a:p>
          <a:p>
            <a:pPr marL="0" indent="0" algn="ctr">
              <a:buClr>
                <a:schemeClr val="tx1">
                  <a:lumMod val="50000"/>
                </a:schemeClr>
              </a:buClr>
              <a:buNone/>
            </a:pPr>
            <a:endParaRPr lang="en-US" sz="1800" dirty="0"/>
          </a:p>
          <a:p>
            <a:pPr marL="0" indent="0" algn="ctr">
              <a:buClr>
                <a:schemeClr val="tx1">
                  <a:lumMod val="50000"/>
                </a:schemeClr>
              </a:buClr>
              <a:buNone/>
            </a:pPr>
            <a:r>
              <a:rPr lang="en-US" sz="1800" b="1" dirty="0"/>
              <a:t>Karen Pollitz</a:t>
            </a:r>
          </a:p>
          <a:p>
            <a:pPr marL="0" indent="0" algn="ctr">
              <a:buClr>
                <a:schemeClr val="tx1">
                  <a:lumMod val="50000"/>
                </a:schemeClr>
              </a:buClr>
              <a:buNone/>
            </a:pPr>
            <a:r>
              <a:rPr lang="en-US" sz="1800" dirty="0"/>
              <a:t>Senior Fellow</a:t>
            </a:r>
          </a:p>
          <a:p>
            <a:pPr marL="0" indent="0" algn="ctr">
              <a:buClr>
                <a:schemeClr val="tx1">
                  <a:lumMod val="50000"/>
                </a:schemeClr>
              </a:buClr>
              <a:buNone/>
            </a:pPr>
            <a:r>
              <a:rPr lang="en-US" sz="1800" dirty="0">
                <a:hlinkClick r:id="rId4"/>
              </a:rPr>
              <a:t>karenp@kff.org</a:t>
            </a:r>
            <a:endParaRPr lang="en-US" sz="1800" dirty="0"/>
          </a:p>
          <a:p>
            <a:pPr marL="0" indent="0" algn="ctr">
              <a:buClr>
                <a:schemeClr val="tx1">
                  <a:lumMod val="50000"/>
                </a:schemeClr>
              </a:buClr>
              <a:buNone/>
            </a:pPr>
            <a:r>
              <a:rPr lang="en-US" sz="1800" dirty="0"/>
              <a:t>202-654-1307</a:t>
            </a:r>
          </a:p>
        </p:txBody>
      </p:sp>
      <p:sp>
        <p:nvSpPr>
          <p:cNvPr id="4" name="Title 3"/>
          <p:cNvSpPr>
            <a:spLocks noGrp="1"/>
          </p:cNvSpPr>
          <p:nvPr>
            <p:ph type="title" idx="4294967295"/>
          </p:nvPr>
        </p:nvSpPr>
        <p:spPr>
          <a:xfrm>
            <a:off x="342901" y="440532"/>
            <a:ext cx="8799909" cy="645319"/>
          </a:xfrm>
        </p:spPr>
        <p:txBody>
          <a:bodyPr/>
          <a:lstStyle/>
          <a:p>
            <a:r>
              <a:rPr lang="en-US" dirty="0"/>
              <a:t>Be in touch!</a:t>
            </a:r>
          </a:p>
        </p:txBody>
      </p:sp>
      <p:sp>
        <p:nvSpPr>
          <p:cNvPr id="3" name="TextBox 2">
            <a:extLst>
              <a:ext uri="{FF2B5EF4-FFF2-40B4-BE49-F238E27FC236}">
                <a16:creationId xmlns:a16="http://schemas.microsoft.com/office/drawing/2014/main" id="{445F3A37-0F99-4353-3C3A-95383C18EB2B}"/>
              </a:ext>
            </a:extLst>
          </p:cNvPr>
          <p:cNvSpPr txBox="1"/>
          <p:nvPr/>
        </p:nvSpPr>
        <p:spPr>
          <a:xfrm>
            <a:off x="8856505" y="4935751"/>
            <a:ext cx="366204" cy="230832"/>
          </a:xfrm>
          <a:prstGeom prst="rect">
            <a:avLst/>
          </a:prstGeom>
          <a:noFill/>
        </p:spPr>
        <p:txBody>
          <a:bodyPr wrap="square" rtlCol="0">
            <a:spAutoFit/>
          </a:bodyPr>
          <a:lstStyle/>
          <a:p>
            <a:pPr defTabSz="342900"/>
            <a:r>
              <a:rPr lang="en-US" sz="900" dirty="0">
                <a:solidFill>
                  <a:srgbClr val="333333"/>
                </a:solidFill>
                <a:latin typeface="Arial" panose="020B0604020202020204"/>
              </a:rPr>
              <a:t>11</a:t>
            </a:r>
          </a:p>
        </p:txBody>
      </p:sp>
    </p:spTree>
    <p:extLst>
      <p:ext uri="{BB962C8B-B14F-4D97-AF65-F5344CB8AC3E}">
        <p14:creationId xmlns:p14="http://schemas.microsoft.com/office/powerpoint/2010/main" val="1273271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80DD7F-F2F6-413D-B309-B7DBA01DD3AE}"/>
              </a:ext>
            </a:extLst>
          </p:cNvPr>
          <p:cNvSpPr>
            <a:spLocks noGrp="1"/>
          </p:cNvSpPr>
          <p:nvPr>
            <p:ph type="title"/>
          </p:nvPr>
        </p:nvSpPr>
        <p:spPr>
          <a:xfrm>
            <a:off x="2217610" y="2194284"/>
            <a:ext cx="6298079" cy="633160"/>
          </a:xfrm>
        </p:spPr>
        <p:txBody>
          <a:bodyPr/>
          <a:lstStyle/>
          <a:p>
            <a:r>
              <a:rPr lang="en-US" dirty="0"/>
              <a:t>Thank you!</a:t>
            </a:r>
          </a:p>
        </p:txBody>
      </p:sp>
    </p:spTree>
    <p:extLst>
      <p:ext uri="{BB962C8B-B14F-4D97-AF65-F5344CB8AC3E}">
        <p14:creationId xmlns:p14="http://schemas.microsoft.com/office/powerpoint/2010/main" val="220301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43104" y="1200150"/>
            <a:ext cx="4457792" cy="1219200"/>
          </a:xfrm>
          <a:prstGeom prst="rect">
            <a:avLst/>
          </a:prstGeom>
        </p:spPr>
        <p:txBody>
          <a:bodyPr vert="horz" lIns="68580" tIns="34290" rIns="68580" bIns="34290" rtlCol="0" anchor="b">
            <a:normAutofit fontScale="97500"/>
          </a:bodyPr>
          <a:lstStyle>
            <a:lvl1pPr algn="l" defTabSz="914400" rtl="0" eaLnBrk="1" latinLnBrk="0" hangingPunct="1">
              <a:lnSpc>
                <a:spcPct val="85000"/>
              </a:lnSpc>
              <a:spcBef>
                <a:spcPct val="0"/>
              </a:spcBef>
              <a:buNone/>
              <a:defRPr sz="4800" kern="1200" cap="all" baseline="0">
                <a:solidFill>
                  <a:schemeClr val="bg1"/>
                </a:solidFill>
                <a:latin typeface="+mj-lt"/>
                <a:ea typeface="+mj-ea"/>
                <a:cs typeface="+mj-cs"/>
              </a:defRPr>
            </a:lvl1pPr>
          </a:lstStyle>
          <a:p>
            <a:pPr algn="ctr" defTabSz="685800"/>
            <a:r>
              <a:rPr lang="en-US" sz="3600" cap="none" dirty="0">
                <a:solidFill>
                  <a:srgbClr val="FFFFFF"/>
                </a:solidFill>
              </a:rPr>
              <a:t>Impact on Consumers</a:t>
            </a:r>
            <a:endParaRPr lang="en-US" sz="3300" cap="none" dirty="0">
              <a:solidFill>
                <a:srgbClr val="FFFFFF"/>
              </a:solidFill>
            </a:endParaRPr>
          </a:p>
        </p:txBody>
      </p:sp>
      <p:sp>
        <p:nvSpPr>
          <p:cNvPr id="14" name="TextBox 13">
            <a:extLst>
              <a:ext uri="{FF2B5EF4-FFF2-40B4-BE49-F238E27FC236}">
                <a16:creationId xmlns:a16="http://schemas.microsoft.com/office/drawing/2014/main" id="{E2536873-83C2-2E4C-9361-E14E938D3F41}"/>
              </a:ext>
            </a:extLst>
          </p:cNvPr>
          <p:cNvSpPr txBox="1"/>
          <p:nvPr/>
        </p:nvSpPr>
        <p:spPr>
          <a:xfrm>
            <a:off x="810818" y="4679581"/>
            <a:ext cx="7449503" cy="300082"/>
          </a:xfrm>
          <a:prstGeom prst="rect">
            <a:avLst/>
          </a:prstGeom>
          <a:noFill/>
        </p:spPr>
        <p:txBody>
          <a:bodyPr wrap="square" rtlCol="0">
            <a:spAutoFit/>
          </a:bodyPr>
          <a:lstStyle/>
          <a:p>
            <a:pPr defTabSz="685800">
              <a:defRPr/>
            </a:pPr>
            <a:r>
              <a:rPr lang="en-US" sz="1350" b="1" dirty="0">
                <a:solidFill>
                  <a:srgbClr val="FFFFFF">
                    <a:lumMod val="95000"/>
                  </a:srgbClr>
                </a:solidFill>
                <a:latin typeface="Calibri"/>
              </a:rPr>
              <a:t>@</a:t>
            </a:r>
            <a:r>
              <a:rPr lang="en-US" sz="1350" b="1" dirty="0" err="1">
                <a:solidFill>
                  <a:srgbClr val="FFFFFF">
                    <a:lumMod val="95000"/>
                  </a:srgbClr>
                </a:solidFill>
                <a:latin typeface="Calibri"/>
              </a:rPr>
              <a:t>HealthValueHub</a:t>
            </a:r>
            <a:r>
              <a:rPr lang="en-US" sz="1350" b="1" dirty="0">
                <a:solidFill>
                  <a:srgbClr val="FFFFFF">
                    <a:lumMod val="95000"/>
                  </a:srgbClr>
                </a:solidFill>
                <a:latin typeface="Calibri"/>
              </a:rPr>
              <a:t>	  					</a:t>
            </a:r>
            <a:r>
              <a:rPr lang="en-US" sz="1350" b="1" dirty="0" err="1">
                <a:solidFill>
                  <a:srgbClr val="FFFFFF">
                    <a:lumMod val="95000"/>
                  </a:srgbClr>
                </a:solidFill>
                <a:latin typeface="Calibri"/>
              </a:rPr>
              <a:t>www.HealthcareValueHub.org</a:t>
            </a:r>
            <a:endParaRPr lang="en-US" sz="1350" b="1" dirty="0">
              <a:solidFill>
                <a:srgbClr val="FFFFFF">
                  <a:lumMod val="95000"/>
                </a:srgbClr>
              </a:solidFill>
              <a:latin typeface="Calibri"/>
            </a:endParaRPr>
          </a:p>
        </p:txBody>
      </p:sp>
      <p:sp>
        <p:nvSpPr>
          <p:cNvPr id="6" name="TextBox 5">
            <a:extLst>
              <a:ext uri="{FF2B5EF4-FFF2-40B4-BE49-F238E27FC236}">
                <a16:creationId xmlns:a16="http://schemas.microsoft.com/office/drawing/2014/main" id="{5ED0D7F7-432F-48CC-AE8A-7B0F1B908CDD}"/>
              </a:ext>
            </a:extLst>
          </p:cNvPr>
          <p:cNvSpPr txBox="1"/>
          <p:nvPr/>
        </p:nvSpPr>
        <p:spPr>
          <a:xfrm>
            <a:off x="2286000" y="2452092"/>
            <a:ext cx="4572000" cy="923330"/>
          </a:xfrm>
          <a:prstGeom prst="rect">
            <a:avLst/>
          </a:prstGeom>
          <a:noFill/>
        </p:spPr>
        <p:txBody>
          <a:bodyPr wrap="square" rtlCol="0">
            <a:spAutoFit/>
          </a:bodyPr>
          <a:lstStyle/>
          <a:p>
            <a:pPr algn="ctr" defTabSz="685800"/>
            <a:r>
              <a:rPr lang="en-US" sz="1800" dirty="0">
                <a:solidFill>
                  <a:srgbClr val="FFFFFF"/>
                </a:solidFill>
              </a:rPr>
              <a:t>Caitlin Donovan</a:t>
            </a:r>
          </a:p>
          <a:p>
            <a:pPr algn="ctr" defTabSz="685800"/>
            <a:r>
              <a:rPr lang="en-US" dirty="0">
                <a:solidFill>
                  <a:srgbClr val="FFFFFF"/>
                </a:solidFill>
              </a:rPr>
              <a:t>Senior Director, Outreach and Communications</a:t>
            </a:r>
          </a:p>
          <a:p>
            <a:pPr algn="ctr" defTabSz="685800"/>
            <a:r>
              <a:rPr lang="en-US" sz="1800" dirty="0">
                <a:solidFill>
                  <a:srgbClr val="FFFFFF"/>
                </a:solidFill>
              </a:rPr>
              <a:t>National Patient Advocate Foundation</a:t>
            </a:r>
          </a:p>
        </p:txBody>
      </p:sp>
    </p:spTree>
    <p:extLst>
      <p:ext uri="{BB962C8B-B14F-4D97-AF65-F5344CB8AC3E}">
        <p14:creationId xmlns:p14="http://schemas.microsoft.com/office/powerpoint/2010/main" val="2167084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r="-36063" b="-51937"/>
            </a:stretch>
          </a:blipFill>
        </p:spPr>
      </p:sp>
      <p:grpSp>
        <p:nvGrpSpPr>
          <p:cNvPr id="3" name="Group 3"/>
          <p:cNvGrpSpPr/>
          <p:nvPr/>
        </p:nvGrpSpPr>
        <p:grpSpPr>
          <a:xfrm>
            <a:off x="0" y="597177"/>
            <a:ext cx="7892582" cy="3949147"/>
            <a:chOff x="0" y="0"/>
            <a:chExt cx="4157410" cy="2080209"/>
          </a:xfrm>
        </p:grpSpPr>
        <p:sp>
          <p:nvSpPr>
            <p:cNvPr id="4" name="Freeform 4"/>
            <p:cNvSpPr/>
            <p:nvPr/>
          </p:nvSpPr>
          <p:spPr>
            <a:xfrm>
              <a:off x="0" y="0"/>
              <a:ext cx="4157409" cy="2080209"/>
            </a:xfrm>
            <a:custGeom>
              <a:avLst/>
              <a:gdLst/>
              <a:ahLst/>
              <a:cxnLst/>
              <a:rect l="l" t="t" r="r" b="b"/>
              <a:pathLst>
                <a:path w="4157409" h="2080209">
                  <a:moveTo>
                    <a:pt x="0" y="0"/>
                  </a:moveTo>
                  <a:lnTo>
                    <a:pt x="4157409" y="0"/>
                  </a:lnTo>
                  <a:lnTo>
                    <a:pt x="4157409" y="2080209"/>
                  </a:lnTo>
                  <a:lnTo>
                    <a:pt x="0" y="2080209"/>
                  </a:lnTo>
                  <a:close/>
                </a:path>
              </a:pathLst>
            </a:custGeom>
            <a:solidFill>
              <a:srgbClr val="1C8EF4"/>
            </a:solidFill>
          </p:spPr>
        </p:sp>
        <p:sp>
          <p:nvSpPr>
            <p:cNvPr id="5" name="TextBox 5"/>
            <p:cNvSpPr txBox="1"/>
            <p:nvPr/>
          </p:nvSpPr>
          <p:spPr>
            <a:xfrm>
              <a:off x="0" y="-38100"/>
              <a:ext cx="812800" cy="850900"/>
            </a:xfrm>
            <a:prstGeom prst="rect">
              <a:avLst/>
            </a:prstGeom>
          </p:spPr>
          <p:txBody>
            <a:bodyPr lIns="25400" tIns="25400" rIns="25400" bIns="25400" rtlCol="0" anchor="ctr"/>
            <a:lstStyle/>
            <a:p>
              <a:pPr algn="ctr">
                <a:lnSpc>
                  <a:spcPts val="1400"/>
                </a:lnSpc>
              </a:pPr>
              <a:endParaRPr sz="900">
                <a:solidFill>
                  <a:prstClr val="black"/>
                </a:solidFill>
                <a:latin typeface="Calibri"/>
              </a:endParaRPr>
            </a:p>
          </p:txBody>
        </p:sp>
      </p:grpSp>
      <p:sp>
        <p:nvSpPr>
          <p:cNvPr id="6" name="AutoShape 6"/>
          <p:cNvSpPr/>
          <p:nvPr/>
        </p:nvSpPr>
        <p:spPr>
          <a:xfrm>
            <a:off x="0" y="4534417"/>
            <a:ext cx="7892582" cy="0"/>
          </a:xfrm>
          <a:prstGeom prst="line">
            <a:avLst/>
          </a:prstGeom>
          <a:ln w="47625" cap="flat">
            <a:solidFill>
              <a:srgbClr val="FFFFFF"/>
            </a:solidFill>
            <a:prstDash val="solid"/>
            <a:headEnd type="none" w="sm" len="sm"/>
            <a:tailEnd type="none" w="sm" len="sm"/>
          </a:ln>
        </p:spPr>
      </p:sp>
      <p:sp>
        <p:nvSpPr>
          <p:cNvPr id="7" name="AutoShape 7"/>
          <p:cNvSpPr/>
          <p:nvPr/>
        </p:nvSpPr>
        <p:spPr>
          <a:xfrm>
            <a:off x="0" y="597177"/>
            <a:ext cx="7892582" cy="0"/>
          </a:xfrm>
          <a:prstGeom prst="line">
            <a:avLst/>
          </a:prstGeom>
          <a:ln w="47625" cap="flat">
            <a:solidFill>
              <a:srgbClr val="FFFFFF"/>
            </a:solidFill>
            <a:prstDash val="solid"/>
            <a:headEnd type="none" w="sm" len="sm"/>
            <a:tailEnd type="none" w="sm" len="sm"/>
          </a:ln>
        </p:spPr>
      </p:sp>
      <p:sp>
        <p:nvSpPr>
          <p:cNvPr id="8" name="Freeform 8"/>
          <p:cNvSpPr/>
          <p:nvPr/>
        </p:nvSpPr>
        <p:spPr>
          <a:xfrm>
            <a:off x="212279" y="620989"/>
            <a:ext cx="2121735" cy="1260664"/>
          </a:xfrm>
          <a:custGeom>
            <a:avLst/>
            <a:gdLst/>
            <a:ahLst/>
            <a:cxnLst/>
            <a:rect l="l" t="t" r="r" b="b"/>
            <a:pathLst>
              <a:path w="4243470" h="2521328">
                <a:moveTo>
                  <a:pt x="0" y="0"/>
                </a:moveTo>
                <a:lnTo>
                  <a:pt x="4243470" y="0"/>
                </a:lnTo>
                <a:lnTo>
                  <a:pt x="4243470" y="2521328"/>
                </a:lnTo>
                <a:lnTo>
                  <a:pt x="0" y="2521328"/>
                </a:lnTo>
                <a:lnTo>
                  <a:pt x="0" y="0"/>
                </a:lnTo>
                <a:close/>
              </a:path>
            </a:pathLst>
          </a:custGeom>
          <a:blipFill>
            <a:blip r:embed="rId3"/>
            <a:stretch>
              <a:fillRect/>
            </a:stretch>
          </a:blipFill>
        </p:spPr>
      </p:sp>
      <p:sp>
        <p:nvSpPr>
          <p:cNvPr id="9" name="Freeform 9"/>
          <p:cNvSpPr/>
          <p:nvPr/>
        </p:nvSpPr>
        <p:spPr>
          <a:xfrm>
            <a:off x="5147748" y="663560"/>
            <a:ext cx="1980417" cy="1218094"/>
          </a:xfrm>
          <a:custGeom>
            <a:avLst/>
            <a:gdLst/>
            <a:ahLst/>
            <a:cxnLst/>
            <a:rect l="l" t="t" r="r" b="b"/>
            <a:pathLst>
              <a:path w="3960833" h="2436187">
                <a:moveTo>
                  <a:pt x="0" y="0"/>
                </a:moveTo>
                <a:lnTo>
                  <a:pt x="3960833" y="0"/>
                </a:lnTo>
                <a:lnTo>
                  <a:pt x="3960833" y="2436186"/>
                </a:lnTo>
                <a:lnTo>
                  <a:pt x="0" y="2436186"/>
                </a:lnTo>
                <a:lnTo>
                  <a:pt x="0" y="0"/>
                </a:lnTo>
                <a:close/>
              </a:path>
            </a:pathLst>
          </a:custGeom>
          <a:blipFill>
            <a:blip r:embed="rId4"/>
            <a:stretch>
              <a:fillRect/>
            </a:stretch>
          </a:blipFill>
        </p:spPr>
      </p:sp>
      <p:sp>
        <p:nvSpPr>
          <p:cNvPr id="10" name="Freeform 10"/>
          <p:cNvSpPr/>
          <p:nvPr/>
        </p:nvSpPr>
        <p:spPr>
          <a:xfrm>
            <a:off x="2560824" y="514350"/>
            <a:ext cx="2586924" cy="1828956"/>
          </a:xfrm>
          <a:custGeom>
            <a:avLst/>
            <a:gdLst/>
            <a:ahLst/>
            <a:cxnLst/>
            <a:rect l="l" t="t" r="r" b="b"/>
            <a:pathLst>
              <a:path w="5173848" h="3657911">
                <a:moveTo>
                  <a:pt x="0" y="0"/>
                </a:moveTo>
                <a:lnTo>
                  <a:pt x="5173848" y="0"/>
                </a:lnTo>
                <a:lnTo>
                  <a:pt x="5173848" y="3657911"/>
                </a:lnTo>
                <a:lnTo>
                  <a:pt x="0" y="3657911"/>
                </a:lnTo>
                <a:lnTo>
                  <a:pt x="0" y="0"/>
                </a:lnTo>
                <a:close/>
              </a:path>
            </a:pathLst>
          </a:custGeom>
          <a:blipFill>
            <a:blip r:embed="rId5"/>
            <a:stretch>
              <a:fillRect/>
            </a:stretch>
          </a:blipFill>
        </p:spPr>
      </p:sp>
      <p:sp>
        <p:nvSpPr>
          <p:cNvPr id="11" name="Freeform 11"/>
          <p:cNvSpPr/>
          <p:nvPr/>
        </p:nvSpPr>
        <p:spPr>
          <a:xfrm>
            <a:off x="5132628" y="1556958"/>
            <a:ext cx="5519910" cy="3679940"/>
          </a:xfrm>
          <a:custGeom>
            <a:avLst/>
            <a:gdLst/>
            <a:ahLst/>
            <a:cxnLst/>
            <a:rect l="l" t="t" r="r" b="b"/>
            <a:pathLst>
              <a:path w="11039819" h="7359879">
                <a:moveTo>
                  <a:pt x="0" y="0"/>
                </a:moveTo>
                <a:lnTo>
                  <a:pt x="11039819" y="0"/>
                </a:lnTo>
                <a:lnTo>
                  <a:pt x="11039819" y="7359880"/>
                </a:lnTo>
                <a:lnTo>
                  <a:pt x="0" y="7359880"/>
                </a:lnTo>
                <a:lnTo>
                  <a:pt x="0" y="0"/>
                </a:lnTo>
                <a:close/>
              </a:path>
            </a:pathLst>
          </a:custGeom>
          <a:blipFill>
            <a:blip r:embed="rId6"/>
            <a:stretch>
              <a:fillRect/>
            </a:stretch>
          </a:blipFill>
        </p:spPr>
      </p:sp>
      <p:sp>
        <p:nvSpPr>
          <p:cNvPr id="12" name="TextBox 12"/>
          <p:cNvSpPr txBox="1"/>
          <p:nvPr/>
        </p:nvSpPr>
        <p:spPr>
          <a:xfrm>
            <a:off x="653246" y="2473166"/>
            <a:ext cx="783136" cy="179344"/>
          </a:xfrm>
          <a:prstGeom prst="rect">
            <a:avLst/>
          </a:prstGeom>
        </p:spPr>
        <p:txBody>
          <a:bodyPr lIns="0" tIns="0" rIns="0" bIns="0" rtlCol="0" anchor="t">
            <a:spAutoFit/>
          </a:bodyPr>
          <a:lstStyle/>
          <a:p>
            <a:pPr>
              <a:lnSpc>
                <a:spcPts val="1500"/>
              </a:lnSpc>
            </a:pPr>
            <a:r>
              <a:rPr lang="en-US" sz="1200">
                <a:solidFill>
                  <a:srgbClr val="FFFFFF"/>
                </a:solidFill>
                <a:latin typeface="Roboto Bold"/>
              </a:rPr>
              <a:t>PAF</a:t>
            </a:r>
          </a:p>
        </p:txBody>
      </p:sp>
      <p:sp>
        <p:nvSpPr>
          <p:cNvPr id="13" name="TextBox 13"/>
          <p:cNvSpPr txBox="1"/>
          <p:nvPr/>
        </p:nvSpPr>
        <p:spPr>
          <a:xfrm>
            <a:off x="2334014" y="2487478"/>
            <a:ext cx="783136" cy="179344"/>
          </a:xfrm>
          <a:prstGeom prst="rect">
            <a:avLst/>
          </a:prstGeom>
        </p:spPr>
        <p:txBody>
          <a:bodyPr lIns="0" tIns="0" rIns="0" bIns="0" rtlCol="0" anchor="t">
            <a:spAutoFit/>
          </a:bodyPr>
          <a:lstStyle/>
          <a:p>
            <a:pPr>
              <a:lnSpc>
                <a:spcPts val="1500"/>
              </a:lnSpc>
            </a:pPr>
            <a:r>
              <a:rPr lang="en-US" sz="1200">
                <a:solidFill>
                  <a:srgbClr val="FFFFFF"/>
                </a:solidFill>
                <a:latin typeface="Roboto Bold"/>
              </a:rPr>
              <a:t>NPAF</a:t>
            </a:r>
          </a:p>
        </p:txBody>
      </p:sp>
      <p:sp>
        <p:nvSpPr>
          <p:cNvPr id="14" name="TextBox 14"/>
          <p:cNvSpPr txBox="1"/>
          <p:nvPr/>
        </p:nvSpPr>
        <p:spPr>
          <a:xfrm>
            <a:off x="514350" y="2861940"/>
            <a:ext cx="1469172" cy="1061316"/>
          </a:xfrm>
          <a:prstGeom prst="rect">
            <a:avLst/>
          </a:prstGeom>
        </p:spPr>
        <p:txBody>
          <a:bodyPr lIns="0" tIns="0" rIns="0" bIns="0" rtlCol="0" anchor="t">
            <a:spAutoFit/>
          </a:bodyPr>
          <a:lstStyle/>
          <a:p>
            <a:pPr marL="215899" lvl="1" indent="-107950">
              <a:lnSpc>
                <a:spcPts val="1400"/>
              </a:lnSpc>
              <a:buFont typeface="Arial"/>
              <a:buChar char="•"/>
            </a:pPr>
            <a:r>
              <a:rPr lang="en-US" sz="999">
                <a:solidFill>
                  <a:srgbClr val="FFFFFF"/>
                </a:solidFill>
                <a:latin typeface="Open Sans"/>
              </a:rPr>
              <a:t>Case management assistance for patients and caregivers</a:t>
            </a:r>
          </a:p>
          <a:p>
            <a:pPr marL="215899" lvl="1" indent="-107950">
              <a:lnSpc>
                <a:spcPts val="1400"/>
              </a:lnSpc>
              <a:buFont typeface="Arial"/>
              <a:buChar char="•"/>
            </a:pPr>
            <a:r>
              <a:rPr lang="en-US" sz="999">
                <a:solidFill>
                  <a:srgbClr val="FFFFFF"/>
                </a:solidFill>
                <a:latin typeface="Open Sans"/>
              </a:rPr>
              <a:t>Financial assistance through copay relief and funds</a:t>
            </a:r>
          </a:p>
        </p:txBody>
      </p:sp>
      <p:sp>
        <p:nvSpPr>
          <p:cNvPr id="15" name="TextBox 15"/>
          <p:cNvSpPr txBox="1"/>
          <p:nvPr/>
        </p:nvSpPr>
        <p:spPr>
          <a:xfrm>
            <a:off x="2201934" y="2861940"/>
            <a:ext cx="1469172" cy="1061316"/>
          </a:xfrm>
          <a:prstGeom prst="rect">
            <a:avLst/>
          </a:prstGeom>
        </p:spPr>
        <p:txBody>
          <a:bodyPr lIns="0" tIns="0" rIns="0" bIns="0" rtlCol="0" anchor="t">
            <a:spAutoFit/>
          </a:bodyPr>
          <a:lstStyle/>
          <a:p>
            <a:pPr marL="215899" lvl="1" indent="-107950">
              <a:lnSpc>
                <a:spcPts val="1400"/>
              </a:lnSpc>
              <a:buFont typeface="Arial"/>
              <a:buChar char="•"/>
            </a:pPr>
            <a:r>
              <a:rPr lang="en-US" sz="999">
                <a:solidFill>
                  <a:srgbClr val="FFFFFF"/>
                </a:solidFill>
                <a:latin typeface="Open Sans"/>
              </a:rPr>
              <a:t>Education and outreach</a:t>
            </a:r>
          </a:p>
          <a:p>
            <a:pPr marL="215899" lvl="1" indent="-107950">
              <a:lnSpc>
                <a:spcPts val="1400"/>
              </a:lnSpc>
              <a:buFont typeface="Arial"/>
              <a:buChar char="•"/>
            </a:pPr>
            <a:r>
              <a:rPr lang="en-US" sz="999">
                <a:solidFill>
                  <a:srgbClr val="FFFFFF"/>
                </a:solidFill>
                <a:latin typeface="Open Sans"/>
              </a:rPr>
              <a:t>Regular events discussing systemic issues</a:t>
            </a:r>
          </a:p>
          <a:p>
            <a:pPr marL="215899" lvl="1" indent="-107950">
              <a:lnSpc>
                <a:spcPts val="1400"/>
              </a:lnSpc>
              <a:buFont typeface="Arial"/>
              <a:buChar char="•"/>
            </a:pPr>
            <a:r>
              <a:rPr lang="en-US" sz="999">
                <a:solidFill>
                  <a:srgbClr val="FFFFFF"/>
                </a:solidFill>
                <a:latin typeface="Open Sans"/>
              </a:rPr>
              <a:t>Policy analysis</a:t>
            </a:r>
          </a:p>
        </p:txBody>
      </p:sp>
      <p:sp>
        <p:nvSpPr>
          <p:cNvPr id="16" name="TextBox 16"/>
          <p:cNvSpPr txBox="1"/>
          <p:nvPr/>
        </p:nvSpPr>
        <p:spPr>
          <a:xfrm>
            <a:off x="4047343" y="2473166"/>
            <a:ext cx="1792609" cy="179344"/>
          </a:xfrm>
          <a:prstGeom prst="rect">
            <a:avLst/>
          </a:prstGeom>
        </p:spPr>
        <p:txBody>
          <a:bodyPr lIns="0" tIns="0" rIns="0" bIns="0" rtlCol="0" anchor="t">
            <a:spAutoFit/>
          </a:bodyPr>
          <a:lstStyle/>
          <a:p>
            <a:pPr>
              <a:lnSpc>
                <a:spcPts val="1500"/>
              </a:lnSpc>
            </a:pPr>
            <a:r>
              <a:rPr lang="en-US" sz="1200">
                <a:solidFill>
                  <a:srgbClr val="FFFFFF"/>
                </a:solidFill>
                <a:latin typeface="Roboto Bold"/>
              </a:rPr>
              <a:t>Patient Insight Institute</a:t>
            </a:r>
          </a:p>
        </p:txBody>
      </p:sp>
      <p:sp>
        <p:nvSpPr>
          <p:cNvPr id="17" name="TextBox 17"/>
          <p:cNvSpPr txBox="1"/>
          <p:nvPr/>
        </p:nvSpPr>
        <p:spPr>
          <a:xfrm>
            <a:off x="4047343" y="2861940"/>
            <a:ext cx="1469172" cy="1061316"/>
          </a:xfrm>
          <a:prstGeom prst="rect">
            <a:avLst/>
          </a:prstGeom>
        </p:spPr>
        <p:txBody>
          <a:bodyPr lIns="0" tIns="0" rIns="0" bIns="0" rtlCol="0" anchor="t">
            <a:spAutoFit/>
          </a:bodyPr>
          <a:lstStyle/>
          <a:p>
            <a:pPr marL="215899" lvl="1" indent="-107950">
              <a:lnSpc>
                <a:spcPts val="1400"/>
              </a:lnSpc>
              <a:buFont typeface="Arial"/>
              <a:buChar char="•"/>
            </a:pPr>
            <a:r>
              <a:rPr lang="en-US" sz="999">
                <a:solidFill>
                  <a:srgbClr val="FFFFFF"/>
                </a:solidFill>
                <a:latin typeface="Open Sans"/>
              </a:rPr>
              <a:t>Research and data analysis</a:t>
            </a:r>
          </a:p>
          <a:p>
            <a:pPr marL="215899" lvl="1" indent="-107950">
              <a:lnSpc>
                <a:spcPts val="1400"/>
              </a:lnSpc>
              <a:buFont typeface="Arial"/>
              <a:buChar char="•"/>
            </a:pPr>
            <a:r>
              <a:rPr lang="en-US" sz="999">
                <a:solidFill>
                  <a:srgbClr val="FFFFFF"/>
                </a:solidFill>
                <a:latin typeface="Open Sans"/>
              </a:rPr>
              <a:t>Partnerships with outside institutions</a:t>
            </a:r>
          </a:p>
          <a:p>
            <a:pPr marL="215899" lvl="1" indent="-107950">
              <a:lnSpc>
                <a:spcPts val="1400"/>
              </a:lnSpc>
              <a:buFont typeface="Arial"/>
              <a:buChar char="•"/>
            </a:pPr>
            <a:r>
              <a:rPr lang="en-US" sz="999">
                <a:solidFill>
                  <a:srgbClr val="FFFFFF"/>
                </a:solidFill>
                <a:latin typeface="Open Sans"/>
              </a:rPr>
              <a:t>Helping patients take part in research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52700" y="2318087"/>
            <a:ext cx="4038600" cy="1015663"/>
          </a:xfrm>
          <a:prstGeom prst="rect">
            <a:avLst/>
          </a:prstGeom>
          <a:noFill/>
        </p:spPr>
        <p:txBody>
          <a:bodyPr wrap="square" lIns="91440" tIns="45720" rIns="91440" bIns="45720" rtlCol="0" anchor="t">
            <a:spAutoFit/>
          </a:bodyPr>
          <a:lstStyle/>
          <a:p>
            <a:pPr algn="ctr" defTabSz="685800"/>
            <a:r>
              <a:rPr lang="en-US" sz="2100" dirty="0">
                <a:solidFill>
                  <a:srgbClr val="FFFFFF"/>
                </a:solidFill>
                <a:latin typeface="Calibri"/>
              </a:rPr>
              <a:t>Elise Lowry</a:t>
            </a:r>
          </a:p>
          <a:p>
            <a:pPr algn="ctr" defTabSz="685800"/>
            <a:r>
              <a:rPr lang="en-US" sz="2100" dirty="0">
                <a:solidFill>
                  <a:srgbClr val="FFFFFF"/>
                </a:solidFill>
                <a:latin typeface="Calibri"/>
              </a:rPr>
              <a:t>Policy Analyst</a:t>
            </a:r>
          </a:p>
          <a:p>
            <a:pPr algn="ctr" defTabSz="685800"/>
            <a:r>
              <a:rPr lang="en-US" b="1" dirty="0">
                <a:solidFill>
                  <a:srgbClr val="FFFFFF"/>
                </a:solidFill>
                <a:latin typeface="Calibri"/>
              </a:rPr>
              <a:t>Healthcare Value Hub</a:t>
            </a:r>
          </a:p>
        </p:txBody>
      </p:sp>
      <p:sp>
        <p:nvSpPr>
          <p:cNvPr id="9" name="Title 1"/>
          <p:cNvSpPr txBox="1">
            <a:spLocks/>
          </p:cNvSpPr>
          <p:nvPr/>
        </p:nvSpPr>
        <p:spPr>
          <a:xfrm>
            <a:off x="2443713" y="1191130"/>
            <a:ext cx="4642887" cy="994172"/>
          </a:xfrm>
          <a:prstGeom prst="rect">
            <a:avLst/>
          </a:prstGeom>
        </p:spPr>
        <p:txBody>
          <a:bodyPr vert="horz" lIns="68580" tIns="34290" rIns="68580" bIns="34290" rtlCol="0" anchor="b">
            <a:normAutofit fontScale="97500"/>
          </a:bodyPr>
          <a:lstStyle>
            <a:lvl1pPr algn="l" defTabSz="914400" rtl="0" eaLnBrk="1" latinLnBrk="0" hangingPunct="1">
              <a:lnSpc>
                <a:spcPct val="85000"/>
              </a:lnSpc>
              <a:spcBef>
                <a:spcPct val="0"/>
              </a:spcBef>
              <a:buNone/>
              <a:defRPr sz="4800" kern="1200" cap="all" baseline="0">
                <a:solidFill>
                  <a:schemeClr val="bg1"/>
                </a:solidFill>
                <a:latin typeface="+mj-lt"/>
                <a:ea typeface="+mj-ea"/>
                <a:cs typeface="+mj-cs"/>
              </a:defRPr>
            </a:lvl1pPr>
          </a:lstStyle>
          <a:p>
            <a:pPr defTabSz="685800"/>
            <a:r>
              <a:rPr lang="en-US" sz="3300" cap="none" dirty="0">
                <a:solidFill>
                  <a:srgbClr val="FFFFFF"/>
                </a:solidFill>
                <a:latin typeface="Calibri"/>
              </a:rPr>
              <a:t>Welcome and Introduction</a:t>
            </a:r>
          </a:p>
        </p:txBody>
      </p:sp>
      <p:sp>
        <p:nvSpPr>
          <p:cNvPr id="14" name="TextBox 13">
            <a:extLst>
              <a:ext uri="{FF2B5EF4-FFF2-40B4-BE49-F238E27FC236}">
                <a16:creationId xmlns:a16="http://schemas.microsoft.com/office/drawing/2014/main" id="{E2536873-83C2-2E4C-9361-E14E938D3F41}"/>
              </a:ext>
            </a:extLst>
          </p:cNvPr>
          <p:cNvSpPr txBox="1"/>
          <p:nvPr/>
        </p:nvSpPr>
        <p:spPr>
          <a:xfrm>
            <a:off x="810818" y="4679581"/>
            <a:ext cx="7449503" cy="300082"/>
          </a:xfrm>
          <a:prstGeom prst="rect">
            <a:avLst/>
          </a:prstGeom>
          <a:noFill/>
        </p:spPr>
        <p:txBody>
          <a:bodyPr wrap="square" rtlCol="0">
            <a:spAutoFit/>
          </a:bodyPr>
          <a:lstStyle/>
          <a:p>
            <a:pPr defTabSz="685800">
              <a:defRPr/>
            </a:pPr>
            <a:r>
              <a:rPr lang="en-US" sz="1350" b="1" dirty="0">
                <a:solidFill>
                  <a:srgbClr val="FFFFFF">
                    <a:lumMod val="95000"/>
                  </a:srgbClr>
                </a:solidFill>
                <a:latin typeface="Calibri"/>
              </a:rPr>
              <a:t>@</a:t>
            </a:r>
            <a:r>
              <a:rPr lang="en-US" sz="1350" b="1" dirty="0" err="1">
                <a:solidFill>
                  <a:srgbClr val="FFFFFF">
                    <a:lumMod val="95000"/>
                  </a:srgbClr>
                </a:solidFill>
                <a:latin typeface="Calibri"/>
              </a:rPr>
              <a:t>HealthValueHub</a:t>
            </a:r>
            <a:r>
              <a:rPr lang="en-US" sz="1350" b="1" dirty="0">
                <a:solidFill>
                  <a:srgbClr val="FFFFFF">
                    <a:lumMod val="95000"/>
                  </a:srgbClr>
                </a:solidFill>
                <a:latin typeface="Calibri"/>
              </a:rPr>
              <a:t>	  					</a:t>
            </a:r>
            <a:r>
              <a:rPr lang="en-US" sz="1350" b="1" dirty="0" err="1">
                <a:solidFill>
                  <a:srgbClr val="FFFFFF">
                    <a:lumMod val="95000"/>
                  </a:srgbClr>
                </a:solidFill>
                <a:latin typeface="Calibri"/>
              </a:rPr>
              <a:t>www.HealthcareValueHub.org</a:t>
            </a:r>
            <a:endParaRPr lang="en-US" sz="1350" b="1" dirty="0">
              <a:solidFill>
                <a:srgbClr val="FFFFFF">
                  <a:lumMod val="95000"/>
                </a:srgbClr>
              </a:solidFill>
              <a:latin typeface="Calibri"/>
            </a:endParaRPr>
          </a:p>
        </p:txBody>
      </p:sp>
    </p:spTree>
    <p:extLst>
      <p:ext uri="{BB962C8B-B14F-4D97-AF65-F5344CB8AC3E}">
        <p14:creationId xmlns:p14="http://schemas.microsoft.com/office/powerpoint/2010/main" val="3939309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400267" cy="5143500"/>
            <a:chOff x="0" y="0"/>
            <a:chExt cx="737589" cy="2709333"/>
          </a:xfrm>
        </p:grpSpPr>
        <p:sp>
          <p:nvSpPr>
            <p:cNvPr id="3" name="Freeform 3"/>
            <p:cNvSpPr/>
            <p:nvPr/>
          </p:nvSpPr>
          <p:spPr>
            <a:xfrm>
              <a:off x="0" y="0"/>
              <a:ext cx="737589" cy="2709333"/>
            </a:xfrm>
            <a:custGeom>
              <a:avLst/>
              <a:gdLst/>
              <a:ahLst/>
              <a:cxnLst/>
              <a:rect l="l" t="t" r="r" b="b"/>
              <a:pathLst>
                <a:path w="737589" h="2709333">
                  <a:moveTo>
                    <a:pt x="0" y="0"/>
                  </a:moveTo>
                  <a:lnTo>
                    <a:pt x="737589" y="0"/>
                  </a:lnTo>
                  <a:lnTo>
                    <a:pt x="737589" y="2709333"/>
                  </a:lnTo>
                  <a:lnTo>
                    <a:pt x="0" y="2709333"/>
                  </a:lnTo>
                  <a:close/>
                </a:path>
              </a:pathLst>
            </a:custGeom>
            <a:solidFill>
              <a:srgbClr val="1C8EF4"/>
            </a:solidFill>
          </p:spPr>
        </p:sp>
        <p:sp>
          <p:nvSpPr>
            <p:cNvPr id="4" name="TextBox 4"/>
            <p:cNvSpPr txBox="1"/>
            <p:nvPr/>
          </p:nvSpPr>
          <p:spPr>
            <a:xfrm>
              <a:off x="0" y="-38100"/>
              <a:ext cx="812800" cy="850900"/>
            </a:xfrm>
            <a:prstGeom prst="rect">
              <a:avLst/>
            </a:prstGeom>
          </p:spPr>
          <p:txBody>
            <a:bodyPr lIns="25400" tIns="25400" rIns="25400" bIns="25400" rtlCol="0" anchor="ctr"/>
            <a:lstStyle/>
            <a:p>
              <a:pPr algn="ctr">
                <a:lnSpc>
                  <a:spcPts val="1400"/>
                </a:lnSpc>
              </a:pPr>
              <a:endParaRPr sz="900">
                <a:solidFill>
                  <a:prstClr val="black"/>
                </a:solidFill>
                <a:latin typeface="Calibri"/>
              </a:endParaRPr>
            </a:p>
          </p:txBody>
        </p:sp>
      </p:grpSp>
      <p:sp>
        <p:nvSpPr>
          <p:cNvPr id="5" name="Freeform 5"/>
          <p:cNvSpPr/>
          <p:nvPr/>
        </p:nvSpPr>
        <p:spPr>
          <a:xfrm>
            <a:off x="-768219" y="514350"/>
            <a:ext cx="4216732" cy="5255674"/>
          </a:xfrm>
          <a:custGeom>
            <a:avLst/>
            <a:gdLst/>
            <a:ahLst/>
            <a:cxnLst/>
            <a:rect l="l" t="t" r="r" b="b"/>
            <a:pathLst>
              <a:path w="8433464" h="10511347">
                <a:moveTo>
                  <a:pt x="0" y="0"/>
                </a:moveTo>
                <a:lnTo>
                  <a:pt x="8433464" y="0"/>
                </a:lnTo>
                <a:lnTo>
                  <a:pt x="8433464" y="10511347"/>
                </a:lnTo>
                <a:lnTo>
                  <a:pt x="0" y="10511347"/>
                </a:lnTo>
                <a:lnTo>
                  <a:pt x="0" y="0"/>
                </a:lnTo>
                <a:close/>
              </a:path>
            </a:pathLst>
          </a:custGeom>
          <a:blipFill>
            <a:blip r:embed="rId2"/>
            <a:stretch>
              <a:fillRect b="-13002"/>
            </a:stretch>
          </a:blipFill>
        </p:spPr>
      </p:sp>
      <p:sp>
        <p:nvSpPr>
          <p:cNvPr id="6" name="Freeform 6"/>
          <p:cNvSpPr/>
          <p:nvPr/>
        </p:nvSpPr>
        <p:spPr>
          <a:xfrm>
            <a:off x="8629650" y="-9525"/>
            <a:ext cx="593452" cy="523875"/>
          </a:xfrm>
          <a:custGeom>
            <a:avLst/>
            <a:gdLst/>
            <a:ahLst/>
            <a:cxnLst/>
            <a:rect l="l" t="t" r="r" b="b"/>
            <a:pathLst>
              <a:path w="1186904" h="1047750">
                <a:moveTo>
                  <a:pt x="0" y="0"/>
                </a:moveTo>
                <a:lnTo>
                  <a:pt x="1186904" y="0"/>
                </a:lnTo>
                <a:lnTo>
                  <a:pt x="1186904" y="1047750"/>
                </a:lnTo>
                <a:lnTo>
                  <a:pt x="0" y="1047750"/>
                </a:lnTo>
                <a:lnTo>
                  <a:pt x="0" y="0"/>
                </a:lnTo>
                <a:close/>
              </a:path>
            </a:pathLst>
          </a:custGeom>
          <a:blipFill>
            <a:blip r:embed="rId3">
              <a:extLst>
                <a:ext uri="{96DAC541-7B7A-43D3-8B79-37D633B846F1}">
                  <asvg:svgBlip xmlns:asvg="http://schemas.microsoft.com/office/drawing/2016/SVG/main" r:embed="rId4"/>
                </a:ext>
              </a:extLst>
            </a:blip>
            <a:stretch>
              <a:fillRect r="-53564" b="-302220"/>
            </a:stretch>
          </a:blipFill>
        </p:spPr>
      </p:sp>
      <p:sp>
        <p:nvSpPr>
          <p:cNvPr id="7" name="TextBox 7"/>
          <p:cNvSpPr txBox="1"/>
          <p:nvPr/>
        </p:nvSpPr>
        <p:spPr>
          <a:xfrm>
            <a:off x="3571827" y="2756397"/>
            <a:ext cx="4113797" cy="1203791"/>
          </a:xfrm>
          <a:prstGeom prst="rect">
            <a:avLst/>
          </a:prstGeom>
        </p:spPr>
        <p:txBody>
          <a:bodyPr lIns="0" tIns="0" rIns="0" bIns="0" rtlCol="0" anchor="t">
            <a:spAutoFit/>
          </a:bodyPr>
          <a:lstStyle/>
          <a:p>
            <a:pPr>
              <a:lnSpc>
                <a:spcPts val="2380"/>
              </a:lnSpc>
            </a:pPr>
            <a:r>
              <a:rPr lang="en-US" sz="1700">
                <a:solidFill>
                  <a:srgbClr val="000000"/>
                </a:solidFill>
                <a:latin typeface="Roboto"/>
              </a:rPr>
              <a:t>In a recent survey, 45% of respondents reported delays in filling their prescriptions because of prior authorization, step therapy or quantity limits</a:t>
            </a:r>
          </a:p>
        </p:txBody>
      </p:sp>
      <p:sp>
        <p:nvSpPr>
          <p:cNvPr id="8" name="TextBox 8"/>
          <p:cNvSpPr txBox="1"/>
          <p:nvPr/>
        </p:nvSpPr>
        <p:spPr>
          <a:xfrm>
            <a:off x="6244709" y="1100364"/>
            <a:ext cx="2681667" cy="1195648"/>
          </a:xfrm>
          <a:prstGeom prst="rect">
            <a:avLst/>
          </a:prstGeom>
        </p:spPr>
        <p:txBody>
          <a:bodyPr lIns="0" tIns="0" rIns="0" bIns="0" rtlCol="0" anchor="t">
            <a:spAutoFit/>
          </a:bodyPr>
          <a:lstStyle/>
          <a:p>
            <a:pPr>
              <a:lnSpc>
                <a:spcPts val="3220"/>
              </a:lnSpc>
            </a:pPr>
            <a:r>
              <a:rPr lang="en-US" sz="2300">
                <a:solidFill>
                  <a:srgbClr val="00132D"/>
                </a:solidFill>
                <a:latin typeface="Roboto"/>
              </a:rPr>
              <a:t>percent of patients experience delays filling their Rx</a:t>
            </a:r>
          </a:p>
        </p:txBody>
      </p:sp>
      <p:sp>
        <p:nvSpPr>
          <p:cNvPr id="9" name="TextBox 9"/>
          <p:cNvSpPr txBox="1"/>
          <p:nvPr/>
        </p:nvSpPr>
        <p:spPr>
          <a:xfrm>
            <a:off x="3200400" y="723744"/>
            <a:ext cx="2940981" cy="1848006"/>
          </a:xfrm>
          <a:prstGeom prst="rect">
            <a:avLst/>
          </a:prstGeom>
        </p:spPr>
        <p:txBody>
          <a:bodyPr lIns="0" tIns="0" rIns="0" bIns="0" rtlCol="0" anchor="t">
            <a:spAutoFit/>
          </a:bodyPr>
          <a:lstStyle/>
          <a:p>
            <a:pPr>
              <a:lnSpc>
                <a:spcPts val="15750"/>
              </a:lnSpc>
            </a:pPr>
            <a:r>
              <a:rPr lang="en-US" sz="11250" dirty="0">
                <a:solidFill>
                  <a:srgbClr val="00132D"/>
                </a:solidFill>
                <a:latin typeface="Roboto"/>
              </a:rPr>
              <a:t>45%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5882" y="-415558"/>
            <a:ext cx="5418970" cy="2052435"/>
          </a:xfrm>
          <a:custGeom>
            <a:avLst/>
            <a:gdLst/>
            <a:ahLst/>
            <a:cxnLst/>
            <a:rect l="l" t="t" r="r" b="b"/>
            <a:pathLst>
              <a:path w="10837939" h="4104869">
                <a:moveTo>
                  <a:pt x="0" y="0"/>
                </a:moveTo>
                <a:lnTo>
                  <a:pt x="10837939" y="0"/>
                </a:lnTo>
                <a:lnTo>
                  <a:pt x="10837939" y="4104869"/>
                </a:lnTo>
                <a:lnTo>
                  <a:pt x="0" y="41048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31313" y="277101"/>
            <a:ext cx="3322963" cy="1726115"/>
          </a:xfrm>
          <a:custGeom>
            <a:avLst/>
            <a:gdLst/>
            <a:ahLst/>
            <a:cxnLst/>
            <a:rect l="l" t="t" r="r" b="b"/>
            <a:pathLst>
              <a:path w="6645926" h="3452229">
                <a:moveTo>
                  <a:pt x="0" y="0"/>
                </a:moveTo>
                <a:lnTo>
                  <a:pt x="6645925" y="0"/>
                </a:lnTo>
                <a:lnTo>
                  <a:pt x="6645925" y="3452229"/>
                </a:lnTo>
                <a:lnTo>
                  <a:pt x="0" y="3452229"/>
                </a:lnTo>
                <a:lnTo>
                  <a:pt x="0" y="0"/>
                </a:lnTo>
                <a:close/>
              </a:path>
            </a:pathLst>
          </a:custGeom>
          <a:blipFill>
            <a:blip r:embed="rId4"/>
            <a:stretch>
              <a:fillRect t="-102936" b="-85830"/>
            </a:stretch>
          </a:blipFill>
        </p:spPr>
      </p:sp>
      <p:sp>
        <p:nvSpPr>
          <p:cNvPr id="4" name="Freeform 4"/>
          <p:cNvSpPr/>
          <p:nvPr/>
        </p:nvSpPr>
        <p:spPr>
          <a:xfrm>
            <a:off x="331313" y="2246103"/>
            <a:ext cx="3322963" cy="2631787"/>
          </a:xfrm>
          <a:custGeom>
            <a:avLst/>
            <a:gdLst/>
            <a:ahLst/>
            <a:cxnLst/>
            <a:rect l="l" t="t" r="r" b="b"/>
            <a:pathLst>
              <a:path w="6645926" h="5263573">
                <a:moveTo>
                  <a:pt x="0" y="0"/>
                </a:moveTo>
                <a:lnTo>
                  <a:pt x="6645925" y="0"/>
                </a:lnTo>
                <a:lnTo>
                  <a:pt x="6645925" y="5263572"/>
                </a:lnTo>
                <a:lnTo>
                  <a:pt x="0" y="5263572"/>
                </a:lnTo>
                <a:lnTo>
                  <a:pt x="0" y="0"/>
                </a:lnTo>
                <a:close/>
              </a:path>
            </a:pathLst>
          </a:custGeom>
          <a:blipFill>
            <a:blip r:embed="rId5"/>
            <a:stretch>
              <a:fillRect t="-35017" b="-54139"/>
            </a:stretch>
          </a:blipFill>
        </p:spPr>
      </p:sp>
      <p:grpSp>
        <p:nvGrpSpPr>
          <p:cNvPr id="5" name="Group 5"/>
          <p:cNvGrpSpPr/>
          <p:nvPr/>
        </p:nvGrpSpPr>
        <p:grpSpPr>
          <a:xfrm>
            <a:off x="2252663" y="3092388"/>
            <a:ext cx="3174206" cy="1442454"/>
            <a:chOff x="0" y="0"/>
            <a:chExt cx="1672010" cy="759811"/>
          </a:xfrm>
        </p:grpSpPr>
        <p:sp>
          <p:nvSpPr>
            <p:cNvPr id="6" name="Freeform 6"/>
            <p:cNvSpPr/>
            <p:nvPr/>
          </p:nvSpPr>
          <p:spPr>
            <a:xfrm>
              <a:off x="0" y="0"/>
              <a:ext cx="1672010" cy="759811"/>
            </a:xfrm>
            <a:custGeom>
              <a:avLst/>
              <a:gdLst/>
              <a:ahLst/>
              <a:cxnLst/>
              <a:rect l="l" t="t" r="r" b="b"/>
              <a:pathLst>
                <a:path w="1672010" h="759811">
                  <a:moveTo>
                    <a:pt x="0" y="0"/>
                  </a:moveTo>
                  <a:lnTo>
                    <a:pt x="1672010" y="0"/>
                  </a:lnTo>
                  <a:lnTo>
                    <a:pt x="1672010" y="759811"/>
                  </a:lnTo>
                  <a:lnTo>
                    <a:pt x="0" y="759811"/>
                  </a:lnTo>
                  <a:close/>
                </a:path>
              </a:pathLst>
            </a:custGeom>
            <a:solidFill>
              <a:srgbClr val="1C8EF4"/>
            </a:solidFill>
          </p:spPr>
        </p:sp>
        <p:sp>
          <p:nvSpPr>
            <p:cNvPr id="7" name="TextBox 7"/>
            <p:cNvSpPr txBox="1"/>
            <p:nvPr/>
          </p:nvSpPr>
          <p:spPr>
            <a:xfrm>
              <a:off x="0" y="-38100"/>
              <a:ext cx="812800" cy="850900"/>
            </a:xfrm>
            <a:prstGeom prst="rect">
              <a:avLst/>
            </a:prstGeom>
          </p:spPr>
          <p:txBody>
            <a:bodyPr lIns="25400" tIns="25400" rIns="25400" bIns="25400" rtlCol="0" anchor="ctr"/>
            <a:lstStyle/>
            <a:p>
              <a:pPr algn="ctr">
                <a:lnSpc>
                  <a:spcPts val="1400"/>
                </a:lnSpc>
              </a:pPr>
              <a:endParaRPr sz="900">
                <a:solidFill>
                  <a:prstClr val="black"/>
                </a:solidFill>
                <a:latin typeface="Calibri"/>
              </a:endParaRPr>
            </a:p>
          </p:txBody>
        </p:sp>
      </p:grpSp>
      <p:sp>
        <p:nvSpPr>
          <p:cNvPr id="8" name="Freeform 8"/>
          <p:cNvSpPr/>
          <p:nvPr/>
        </p:nvSpPr>
        <p:spPr>
          <a:xfrm>
            <a:off x="2483088" y="3305144"/>
            <a:ext cx="295048" cy="295048"/>
          </a:xfrm>
          <a:custGeom>
            <a:avLst/>
            <a:gdLst/>
            <a:ahLst/>
            <a:cxnLst/>
            <a:rect l="l" t="t" r="r" b="b"/>
            <a:pathLst>
              <a:path w="590095" h="590095">
                <a:moveTo>
                  <a:pt x="0" y="0"/>
                </a:moveTo>
                <a:lnTo>
                  <a:pt x="590095" y="0"/>
                </a:lnTo>
                <a:lnTo>
                  <a:pt x="590095" y="590095"/>
                </a:lnTo>
                <a:lnTo>
                  <a:pt x="0" y="5900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2483088" y="3814504"/>
            <a:ext cx="2713357" cy="108535"/>
            <a:chOff x="0" y="0"/>
            <a:chExt cx="7235618" cy="289425"/>
          </a:xfrm>
        </p:grpSpPr>
        <p:grpSp>
          <p:nvGrpSpPr>
            <p:cNvPr id="10" name="Group 10"/>
            <p:cNvGrpSpPr>
              <a:grpSpLocks noChangeAspect="1"/>
            </p:cNvGrpSpPr>
            <p:nvPr/>
          </p:nvGrpSpPr>
          <p:grpSpPr>
            <a:xfrm>
              <a:off x="0" y="0"/>
              <a:ext cx="7235618" cy="289425"/>
              <a:chOff x="0" y="0"/>
              <a:chExt cx="1270000" cy="50800"/>
            </a:xfrm>
          </p:grpSpPr>
          <p:sp>
            <p:nvSpPr>
              <p:cNvPr id="11" name="Freeform 11"/>
              <p:cNvSpPr/>
              <p:nvPr/>
            </p:nvSpPr>
            <p:spPr>
              <a:xfrm>
                <a:off x="0" y="0"/>
                <a:ext cx="1270000" cy="50800"/>
              </a:xfrm>
              <a:custGeom>
                <a:avLst/>
                <a:gdLst/>
                <a:ahLst/>
                <a:cxnLst/>
                <a:rect l="l" t="t" r="r" b="b"/>
                <a:pathLst>
                  <a:path w="1270000" h="50800">
                    <a:moveTo>
                      <a:pt x="0" y="0"/>
                    </a:moveTo>
                    <a:lnTo>
                      <a:pt x="1270000" y="0"/>
                    </a:lnTo>
                    <a:lnTo>
                      <a:pt x="1270000" y="50800"/>
                    </a:lnTo>
                    <a:lnTo>
                      <a:pt x="0" y="50800"/>
                    </a:lnTo>
                    <a:lnTo>
                      <a:pt x="0" y="0"/>
                    </a:lnTo>
                    <a:close/>
                  </a:path>
                </a:pathLst>
              </a:custGeom>
              <a:solidFill>
                <a:srgbClr val="494F56"/>
              </a:solidFill>
            </p:spPr>
          </p:sp>
          <p:sp>
            <p:nvSpPr>
              <p:cNvPr id="12" name="Freeform 12"/>
              <p:cNvSpPr/>
              <p:nvPr/>
            </p:nvSpPr>
            <p:spPr>
              <a:xfrm>
                <a:off x="0" y="0"/>
                <a:ext cx="635000" cy="50800"/>
              </a:xfrm>
              <a:custGeom>
                <a:avLst/>
                <a:gdLst/>
                <a:ahLst/>
                <a:cxnLst/>
                <a:rect l="l" t="t" r="r" b="b"/>
                <a:pathLst>
                  <a:path w="635000" h="50800">
                    <a:moveTo>
                      <a:pt x="0" y="0"/>
                    </a:moveTo>
                    <a:lnTo>
                      <a:pt x="635000" y="0"/>
                    </a:lnTo>
                    <a:lnTo>
                      <a:pt x="635000" y="50800"/>
                    </a:lnTo>
                    <a:lnTo>
                      <a:pt x="0" y="50800"/>
                    </a:lnTo>
                    <a:lnTo>
                      <a:pt x="0" y="0"/>
                    </a:lnTo>
                    <a:close/>
                  </a:path>
                </a:pathLst>
              </a:custGeom>
              <a:solidFill>
                <a:srgbClr val="FFFFFF"/>
              </a:solidFill>
            </p:spPr>
          </p:sp>
        </p:grpSp>
      </p:grpSp>
      <p:grpSp>
        <p:nvGrpSpPr>
          <p:cNvPr id="13" name="Group 13"/>
          <p:cNvGrpSpPr/>
          <p:nvPr/>
        </p:nvGrpSpPr>
        <p:grpSpPr>
          <a:xfrm>
            <a:off x="2483088" y="4165926"/>
            <a:ext cx="2713357" cy="108535"/>
            <a:chOff x="0" y="0"/>
            <a:chExt cx="7235618" cy="289425"/>
          </a:xfrm>
        </p:grpSpPr>
        <p:grpSp>
          <p:nvGrpSpPr>
            <p:cNvPr id="14" name="Group 14"/>
            <p:cNvGrpSpPr>
              <a:grpSpLocks noChangeAspect="1"/>
            </p:cNvGrpSpPr>
            <p:nvPr/>
          </p:nvGrpSpPr>
          <p:grpSpPr>
            <a:xfrm>
              <a:off x="0" y="0"/>
              <a:ext cx="7235618" cy="289425"/>
              <a:chOff x="0" y="0"/>
              <a:chExt cx="1270000" cy="50800"/>
            </a:xfrm>
          </p:grpSpPr>
          <p:sp>
            <p:nvSpPr>
              <p:cNvPr id="15" name="Freeform 15"/>
              <p:cNvSpPr/>
              <p:nvPr/>
            </p:nvSpPr>
            <p:spPr>
              <a:xfrm>
                <a:off x="0" y="0"/>
                <a:ext cx="1270000" cy="50800"/>
              </a:xfrm>
              <a:custGeom>
                <a:avLst/>
                <a:gdLst/>
                <a:ahLst/>
                <a:cxnLst/>
                <a:rect l="l" t="t" r="r" b="b"/>
                <a:pathLst>
                  <a:path w="1270000" h="50800">
                    <a:moveTo>
                      <a:pt x="0" y="0"/>
                    </a:moveTo>
                    <a:lnTo>
                      <a:pt x="1270000" y="0"/>
                    </a:lnTo>
                    <a:lnTo>
                      <a:pt x="1270000" y="50800"/>
                    </a:lnTo>
                    <a:lnTo>
                      <a:pt x="0" y="50800"/>
                    </a:lnTo>
                    <a:lnTo>
                      <a:pt x="0" y="0"/>
                    </a:lnTo>
                    <a:close/>
                  </a:path>
                </a:pathLst>
              </a:custGeom>
              <a:solidFill>
                <a:srgbClr val="494F56"/>
              </a:solidFill>
            </p:spPr>
          </p:sp>
          <p:sp>
            <p:nvSpPr>
              <p:cNvPr id="16" name="Freeform 16"/>
              <p:cNvSpPr/>
              <p:nvPr/>
            </p:nvSpPr>
            <p:spPr>
              <a:xfrm>
                <a:off x="0" y="0"/>
                <a:ext cx="1054100" cy="50800"/>
              </a:xfrm>
              <a:custGeom>
                <a:avLst/>
                <a:gdLst/>
                <a:ahLst/>
                <a:cxnLst/>
                <a:rect l="l" t="t" r="r" b="b"/>
                <a:pathLst>
                  <a:path w="1054100" h="50800">
                    <a:moveTo>
                      <a:pt x="0" y="0"/>
                    </a:moveTo>
                    <a:lnTo>
                      <a:pt x="1054100" y="0"/>
                    </a:lnTo>
                    <a:lnTo>
                      <a:pt x="1054100" y="50800"/>
                    </a:lnTo>
                    <a:lnTo>
                      <a:pt x="0" y="50800"/>
                    </a:lnTo>
                    <a:lnTo>
                      <a:pt x="0" y="0"/>
                    </a:lnTo>
                    <a:close/>
                  </a:path>
                </a:pathLst>
              </a:custGeom>
              <a:solidFill>
                <a:srgbClr val="FFFFFF"/>
              </a:solidFill>
            </p:spPr>
          </p:sp>
        </p:grpSp>
      </p:grpSp>
      <p:sp>
        <p:nvSpPr>
          <p:cNvPr id="17" name="TextBox 17"/>
          <p:cNvSpPr txBox="1"/>
          <p:nvPr/>
        </p:nvSpPr>
        <p:spPr>
          <a:xfrm>
            <a:off x="2997099" y="3311901"/>
            <a:ext cx="1685333" cy="275204"/>
          </a:xfrm>
          <a:prstGeom prst="rect">
            <a:avLst/>
          </a:prstGeom>
        </p:spPr>
        <p:txBody>
          <a:bodyPr lIns="0" tIns="0" rIns="0" bIns="0" rtlCol="0" anchor="t">
            <a:spAutoFit/>
          </a:bodyPr>
          <a:lstStyle/>
          <a:p>
            <a:pPr>
              <a:lnSpc>
                <a:spcPts val="2312"/>
              </a:lnSpc>
            </a:pPr>
            <a:r>
              <a:rPr lang="en-US" sz="1850">
                <a:solidFill>
                  <a:srgbClr val="FFFFFF"/>
                </a:solidFill>
                <a:latin typeface="Roboto"/>
              </a:rPr>
              <a:t>Medical Center</a:t>
            </a:r>
          </a:p>
        </p:txBody>
      </p:sp>
      <p:sp>
        <p:nvSpPr>
          <p:cNvPr id="18" name="TextBox 18"/>
          <p:cNvSpPr txBox="1"/>
          <p:nvPr/>
        </p:nvSpPr>
        <p:spPr>
          <a:xfrm>
            <a:off x="5603309" y="1369951"/>
            <a:ext cx="2696862" cy="1638397"/>
          </a:xfrm>
          <a:prstGeom prst="rect">
            <a:avLst/>
          </a:prstGeom>
        </p:spPr>
        <p:txBody>
          <a:bodyPr lIns="0" tIns="0" rIns="0" bIns="0" rtlCol="0" anchor="t">
            <a:spAutoFit/>
          </a:bodyPr>
          <a:lstStyle/>
          <a:p>
            <a:pPr>
              <a:lnSpc>
                <a:spcPts val="14000"/>
              </a:lnSpc>
            </a:pPr>
            <a:r>
              <a:rPr lang="en-US" sz="10000">
                <a:solidFill>
                  <a:srgbClr val="00132D"/>
                </a:solidFill>
                <a:latin typeface="Roboto"/>
              </a:rPr>
              <a:t>37% </a:t>
            </a:r>
          </a:p>
        </p:txBody>
      </p:sp>
      <p:sp>
        <p:nvSpPr>
          <p:cNvPr id="19" name="TextBox 19"/>
          <p:cNvSpPr txBox="1"/>
          <p:nvPr/>
        </p:nvSpPr>
        <p:spPr>
          <a:xfrm>
            <a:off x="4479704" y="490538"/>
            <a:ext cx="3064403" cy="702372"/>
          </a:xfrm>
          <a:prstGeom prst="rect">
            <a:avLst/>
          </a:prstGeom>
        </p:spPr>
        <p:txBody>
          <a:bodyPr lIns="0" tIns="0" rIns="0" bIns="0" rtlCol="0" anchor="t">
            <a:spAutoFit/>
          </a:bodyPr>
          <a:lstStyle/>
          <a:p>
            <a:pPr>
              <a:lnSpc>
                <a:spcPts val="1400"/>
              </a:lnSpc>
            </a:pPr>
            <a:r>
              <a:rPr lang="en-US" sz="999">
                <a:solidFill>
                  <a:srgbClr val="000000"/>
                </a:solidFill>
                <a:latin typeface="Roboto"/>
              </a:rPr>
              <a:t>At any time in the last 12 months, did you expect a recommended treatment or healthcare service to be covered by your health insurance, only to find out that it was not covered as part of your plan?</a:t>
            </a:r>
          </a:p>
        </p:txBody>
      </p:sp>
      <p:sp>
        <p:nvSpPr>
          <p:cNvPr id="20" name="TextBox 20"/>
          <p:cNvSpPr txBox="1"/>
          <p:nvPr/>
        </p:nvSpPr>
        <p:spPr>
          <a:xfrm>
            <a:off x="5645944" y="3054288"/>
            <a:ext cx="3064403" cy="258276"/>
          </a:xfrm>
          <a:prstGeom prst="rect">
            <a:avLst/>
          </a:prstGeom>
        </p:spPr>
        <p:txBody>
          <a:bodyPr lIns="0" tIns="0" rIns="0" bIns="0" rtlCol="0" anchor="t">
            <a:spAutoFit/>
          </a:bodyPr>
          <a:lstStyle/>
          <a:p>
            <a:pPr>
              <a:lnSpc>
                <a:spcPts val="2240"/>
              </a:lnSpc>
            </a:pPr>
            <a:r>
              <a:rPr lang="en-US" sz="1600">
                <a:solidFill>
                  <a:srgbClr val="000000"/>
                </a:solidFill>
                <a:latin typeface="Roboto Bold"/>
              </a:rPr>
              <a:t>of patients said </a:t>
            </a:r>
            <a:r>
              <a:rPr lang="en-US" sz="1600">
                <a:solidFill>
                  <a:srgbClr val="FF3131"/>
                </a:solidFill>
                <a:latin typeface="Roboto Bold"/>
              </a:rPr>
              <a:t>yes.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757613" cy="2488406"/>
            <a:chOff x="0" y="0"/>
            <a:chExt cx="1979319" cy="1310765"/>
          </a:xfrm>
        </p:grpSpPr>
        <p:sp>
          <p:nvSpPr>
            <p:cNvPr id="3" name="Freeform 3"/>
            <p:cNvSpPr/>
            <p:nvPr/>
          </p:nvSpPr>
          <p:spPr>
            <a:xfrm>
              <a:off x="0" y="0"/>
              <a:ext cx="1979319" cy="1310765"/>
            </a:xfrm>
            <a:custGeom>
              <a:avLst/>
              <a:gdLst/>
              <a:ahLst/>
              <a:cxnLst/>
              <a:rect l="l" t="t" r="r" b="b"/>
              <a:pathLst>
                <a:path w="1979319" h="1310765">
                  <a:moveTo>
                    <a:pt x="0" y="0"/>
                  </a:moveTo>
                  <a:lnTo>
                    <a:pt x="1979319" y="0"/>
                  </a:lnTo>
                  <a:lnTo>
                    <a:pt x="1979319" y="1310765"/>
                  </a:lnTo>
                  <a:lnTo>
                    <a:pt x="0" y="1310765"/>
                  </a:lnTo>
                  <a:close/>
                </a:path>
              </a:pathLst>
            </a:custGeom>
            <a:solidFill>
              <a:srgbClr val="1C8EF4"/>
            </a:solidFill>
          </p:spPr>
        </p:sp>
        <p:sp>
          <p:nvSpPr>
            <p:cNvPr id="4" name="TextBox 4"/>
            <p:cNvSpPr txBox="1"/>
            <p:nvPr/>
          </p:nvSpPr>
          <p:spPr>
            <a:xfrm>
              <a:off x="0" y="-38100"/>
              <a:ext cx="812800" cy="850900"/>
            </a:xfrm>
            <a:prstGeom prst="rect">
              <a:avLst/>
            </a:prstGeom>
          </p:spPr>
          <p:txBody>
            <a:bodyPr lIns="25400" tIns="25400" rIns="25400" bIns="25400" rtlCol="0" anchor="ctr"/>
            <a:lstStyle/>
            <a:p>
              <a:pPr algn="ctr">
                <a:lnSpc>
                  <a:spcPts val="1400"/>
                </a:lnSpc>
              </a:pPr>
              <a:endParaRPr sz="900">
                <a:solidFill>
                  <a:prstClr val="black"/>
                </a:solidFill>
                <a:latin typeface="Calibri"/>
              </a:endParaRPr>
            </a:p>
          </p:txBody>
        </p:sp>
      </p:grpSp>
      <p:sp>
        <p:nvSpPr>
          <p:cNvPr id="5" name="Freeform 5"/>
          <p:cNvSpPr/>
          <p:nvPr/>
        </p:nvSpPr>
        <p:spPr>
          <a:xfrm>
            <a:off x="0" y="2488406"/>
            <a:ext cx="3757613" cy="2655094"/>
          </a:xfrm>
          <a:custGeom>
            <a:avLst/>
            <a:gdLst/>
            <a:ahLst/>
            <a:cxnLst/>
            <a:rect l="l" t="t" r="r" b="b"/>
            <a:pathLst>
              <a:path w="7515225" h="5310188">
                <a:moveTo>
                  <a:pt x="0" y="0"/>
                </a:moveTo>
                <a:lnTo>
                  <a:pt x="7515225" y="0"/>
                </a:lnTo>
                <a:lnTo>
                  <a:pt x="7515225" y="5310188"/>
                </a:lnTo>
                <a:lnTo>
                  <a:pt x="0" y="5310188"/>
                </a:lnTo>
                <a:lnTo>
                  <a:pt x="0" y="0"/>
                </a:lnTo>
                <a:close/>
              </a:path>
            </a:pathLst>
          </a:custGeom>
          <a:blipFill>
            <a:blip r:embed="rId2"/>
            <a:stretch>
              <a:fillRect t="-26560" b="-85461"/>
            </a:stretch>
          </a:blipFill>
        </p:spPr>
      </p:sp>
      <p:sp>
        <p:nvSpPr>
          <p:cNvPr id="6" name="Freeform 6"/>
          <p:cNvSpPr/>
          <p:nvPr/>
        </p:nvSpPr>
        <p:spPr>
          <a:xfrm>
            <a:off x="6586093" y="589827"/>
            <a:ext cx="427761" cy="427761"/>
          </a:xfrm>
          <a:custGeom>
            <a:avLst/>
            <a:gdLst/>
            <a:ahLst/>
            <a:cxnLst/>
            <a:rect l="l" t="t" r="r" b="b"/>
            <a:pathLst>
              <a:path w="855521" h="855521">
                <a:moveTo>
                  <a:pt x="0" y="0"/>
                </a:moveTo>
                <a:lnTo>
                  <a:pt x="855521" y="0"/>
                </a:lnTo>
                <a:lnTo>
                  <a:pt x="855521" y="855521"/>
                </a:lnTo>
                <a:lnTo>
                  <a:pt x="0" y="8555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4119563" y="589827"/>
            <a:ext cx="427761" cy="427761"/>
          </a:xfrm>
          <a:custGeom>
            <a:avLst/>
            <a:gdLst/>
            <a:ahLst/>
            <a:cxnLst/>
            <a:rect l="l" t="t" r="r" b="b"/>
            <a:pathLst>
              <a:path w="855521" h="855521">
                <a:moveTo>
                  <a:pt x="0" y="0"/>
                </a:moveTo>
                <a:lnTo>
                  <a:pt x="855521" y="0"/>
                </a:lnTo>
                <a:lnTo>
                  <a:pt x="855521" y="855521"/>
                </a:lnTo>
                <a:lnTo>
                  <a:pt x="0" y="8555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6586093" y="2763976"/>
            <a:ext cx="427761" cy="427761"/>
          </a:xfrm>
          <a:custGeom>
            <a:avLst/>
            <a:gdLst/>
            <a:ahLst/>
            <a:cxnLst/>
            <a:rect l="l" t="t" r="r" b="b"/>
            <a:pathLst>
              <a:path w="855521" h="855521">
                <a:moveTo>
                  <a:pt x="0" y="0"/>
                </a:moveTo>
                <a:lnTo>
                  <a:pt x="855521" y="0"/>
                </a:lnTo>
                <a:lnTo>
                  <a:pt x="855521" y="855521"/>
                </a:lnTo>
                <a:lnTo>
                  <a:pt x="0" y="8555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4119563" y="2763976"/>
            <a:ext cx="427761" cy="427761"/>
          </a:xfrm>
          <a:custGeom>
            <a:avLst/>
            <a:gdLst/>
            <a:ahLst/>
            <a:cxnLst/>
            <a:rect l="l" t="t" r="r" b="b"/>
            <a:pathLst>
              <a:path w="855521" h="855521">
                <a:moveTo>
                  <a:pt x="0" y="0"/>
                </a:moveTo>
                <a:lnTo>
                  <a:pt x="855521" y="0"/>
                </a:lnTo>
                <a:lnTo>
                  <a:pt x="855521" y="855521"/>
                </a:lnTo>
                <a:lnTo>
                  <a:pt x="0" y="8555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514350" y="476250"/>
            <a:ext cx="2752276" cy="686791"/>
          </a:xfrm>
          <a:prstGeom prst="rect">
            <a:avLst/>
          </a:prstGeom>
        </p:spPr>
        <p:txBody>
          <a:bodyPr lIns="0" tIns="0" rIns="0" bIns="0" rtlCol="0" anchor="t">
            <a:spAutoFit/>
          </a:bodyPr>
          <a:lstStyle/>
          <a:p>
            <a:pPr>
              <a:lnSpc>
                <a:spcPts val="2800"/>
              </a:lnSpc>
            </a:pPr>
            <a:r>
              <a:rPr lang="en-US" sz="2000">
                <a:solidFill>
                  <a:srgbClr val="FFFFFF"/>
                </a:solidFill>
                <a:latin typeface="Roboto"/>
              </a:rPr>
              <a:t>How to patients and caregivers cope?</a:t>
            </a:r>
          </a:p>
        </p:txBody>
      </p:sp>
      <p:sp>
        <p:nvSpPr>
          <p:cNvPr id="11" name="TextBox 11"/>
          <p:cNvSpPr txBox="1"/>
          <p:nvPr/>
        </p:nvSpPr>
        <p:spPr>
          <a:xfrm>
            <a:off x="4119563" y="1705967"/>
            <a:ext cx="2180781" cy="522835"/>
          </a:xfrm>
          <a:prstGeom prst="rect">
            <a:avLst/>
          </a:prstGeom>
        </p:spPr>
        <p:txBody>
          <a:bodyPr lIns="0" tIns="0" rIns="0" bIns="0" rtlCol="0" anchor="t">
            <a:spAutoFit/>
          </a:bodyPr>
          <a:lstStyle/>
          <a:p>
            <a:pPr>
              <a:lnSpc>
                <a:spcPts val="1400"/>
              </a:lnSpc>
            </a:pPr>
            <a:r>
              <a:rPr lang="en-US" sz="999">
                <a:solidFill>
                  <a:srgbClr val="000000"/>
                </a:solidFill>
                <a:latin typeface="Roboto"/>
              </a:rPr>
              <a:t>Patients will cut pills in half or find other ways to modify their treatment protocols.</a:t>
            </a:r>
          </a:p>
        </p:txBody>
      </p:sp>
      <p:sp>
        <p:nvSpPr>
          <p:cNvPr id="12" name="TextBox 12"/>
          <p:cNvSpPr txBox="1"/>
          <p:nvPr/>
        </p:nvSpPr>
        <p:spPr>
          <a:xfrm>
            <a:off x="514350" y="1367163"/>
            <a:ext cx="2502250" cy="343299"/>
          </a:xfrm>
          <a:prstGeom prst="rect">
            <a:avLst/>
          </a:prstGeom>
        </p:spPr>
        <p:txBody>
          <a:bodyPr lIns="0" tIns="0" rIns="0" bIns="0" rtlCol="0" anchor="t">
            <a:spAutoFit/>
          </a:bodyPr>
          <a:lstStyle/>
          <a:p>
            <a:pPr>
              <a:lnSpc>
                <a:spcPts val="1400"/>
              </a:lnSpc>
            </a:pPr>
            <a:r>
              <a:rPr lang="en-US" sz="999">
                <a:solidFill>
                  <a:srgbClr val="FFFFFF"/>
                </a:solidFill>
                <a:latin typeface="Roboto"/>
              </a:rPr>
              <a:t>They fall off their treatment plan or go into debt.</a:t>
            </a:r>
          </a:p>
        </p:txBody>
      </p:sp>
      <p:sp>
        <p:nvSpPr>
          <p:cNvPr id="13" name="TextBox 13"/>
          <p:cNvSpPr txBox="1"/>
          <p:nvPr/>
        </p:nvSpPr>
        <p:spPr>
          <a:xfrm>
            <a:off x="4119563" y="3866952"/>
            <a:ext cx="2180781" cy="702372"/>
          </a:xfrm>
          <a:prstGeom prst="rect">
            <a:avLst/>
          </a:prstGeom>
        </p:spPr>
        <p:txBody>
          <a:bodyPr lIns="0" tIns="0" rIns="0" bIns="0" rtlCol="0" anchor="t">
            <a:spAutoFit/>
          </a:bodyPr>
          <a:lstStyle/>
          <a:p>
            <a:pPr>
              <a:lnSpc>
                <a:spcPts val="1400"/>
              </a:lnSpc>
            </a:pPr>
            <a:r>
              <a:rPr lang="en-US" sz="999">
                <a:solidFill>
                  <a:srgbClr val="000000"/>
                </a:solidFill>
                <a:latin typeface="Roboto"/>
              </a:rPr>
              <a:t>An increasing number of patients fear medical debt more than death -- and so choose to forgot treatment, thinking it will be better for their family.</a:t>
            </a:r>
          </a:p>
        </p:txBody>
      </p:sp>
      <p:sp>
        <p:nvSpPr>
          <p:cNvPr id="14" name="TextBox 14"/>
          <p:cNvSpPr txBox="1"/>
          <p:nvPr/>
        </p:nvSpPr>
        <p:spPr>
          <a:xfrm>
            <a:off x="6586093" y="1705967"/>
            <a:ext cx="2180781" cy="702372"/>
          </a:xfrm>
          <a:prstGeom prst="rect">
            <a:avLst/>
          </a:prstGeom>
        </p:spPr>
        <p:txBody>
          <a:bodyPr lIns="0" tIns="0" rIns="0" bIns="0" rtlCol="0" anchor="t">
            <a:spAutoFit/>
          </a:bodyPr>
          <a:lstStyle/>
          <a:p>
            <a:pPr>
              <a:lnSpc>
                <a:spcPts val="1400"/>
              </a:lnSpc>
            </a:pPr>
            <a:r>
              <a:rPr lang="en-US" sz="999">
                <a:solidFill>
                  <a:srgbClr val="000000"/>
                </a:solidFill>
                <a:latin typeface="Roboto"/>
              </a:rPr>
              <a:t>Patients will use credit cards or other payment plans in order to continue treatment and then find themselves in a cycle of debt.</a:t>
            </a:r>
          </a:p>
        </p:txBody>
      </p:sp>
      <p:sp>
        <p:nvSpPr>
          <p:cNvPr id="15" name="TextBox 15"/>
          <p:cNvSpPr txBox="1"/>
          <p:nvPr/>
        </p:nvSpPr>
        <p:spPr>
          <a:xfrm>
            <a:off x="6586093" y="3866952"/>
            <a:ext cx="2180781" cy="702372"/>
          </a:xfrm>
          <a:prstGeom prst="rect">
            <a:avLst/>
          </a:prstGeom>
        </p:spPr>
        <p:txBody>
          <a:bodyPr lIns="0" tIns="0" rIns="0" bIns="0" rtlCol="0" anchor="t">
            <a:spAutoFit/>
          </a:bodyPr>
          <a:lstStyle/>
          <a:p>
            <a:pPr>
              <a:lnSpc>
                <a:spcPts val="1400"/>
              </a:lnSpc>
            </a:pPr>
            <a:r>
              <a:rPr lang="en-US" sz="999">
                <a:solidFill>
                  <a:srgbClr val="000000"/>
                </a:solidFill>
                <a:latin typeface="Roboto"/>
              </a:rPr>
              <a:t>Patients will spend all their time trying to navigate insurance, fighting denials or trying to fill out the right paperwork at the right time.</a:t>
            </a:r>
          </a:p>
        </p:txBody>
      </p:sp>
      <p:sp>
        <p:nvSpPr>
          <p:cNvPr id="16" name="TextBox 16"/>
          <p:cNvSpPr txBox="1"/>
          <p:nvPr/>
        </p:nvSpPr>
        <p:spPr>
          <a:xfrm>
            <a:off x="4119563" y="1203333"/>
            <a:ext cx="1471021" cy="179344"/>
          </a:xfrm>
          <a:prstGeom prst="rect">
            <a:avLst/>
          </a:prstGeom>
        </p:spPr>
        <p:txBody>
          <a:bodyPr lIns="0" tIns="0" rIns="0" bIns="0" rtlCol="0" anchor="t">
            <a:spAutoFit/>
          </a:bodyPr>
          <a:lstStyle/>
          <a:p>
            <a:pPr>
              <a:lnSpc>
                <a:spcPts val="1500"/>
              </a:lnSpc>
            </a:pPr>
            <a:r>
              <a:rPr lang="en-US" sz="1200">
                <a:solidFill>
                  <a:srgbClr val="000000"/>
                </a:solidFill>
                <a:latin typeface="Roboto"/>
              </a:rPr>
              <a:t>Treatment protocols</a:t>
            </a:r>
          </a:p>
        </p:txBody>
      </p:sp>
      <p:sp>
        <p:nvSpPr>
          <p:cNvPr id="17" name="TextBox 17"/>
          <p:cNvSpPr txBox="1"/>
          <p:nvPr/>
        </p:nvSpPr>
        <p:spPr>
          <a:xfrm>
            <a:off x="4119563" y="3364317"/>
            <a:ext cx="877512" cy="371705"/>
          </a:xfrm>
          <a:prstGeom prst="rect">
            <a:avLst/>
          </a:prstGeom>
        </p:spPr>
        <p:txBody>
          <a:bodyPr lIns="0" tIns="0" rIns="0" bIns="0" rtlCol="0" anchor="t">
            <a:spAutoFit/>
          </a:bodyPr>
          <a:lstStyle/>
          <a:p>
            <a:pPr>
              <a:lnSpc>
                <a:spcPts val="1500"/>
              </a:lnSpc>
            </a:pPr>
            <a:r>
              <a:rPr lang="en-US" sz="1200">
                <a:solidFill>
                  <a:srgbClr val="000000"/>
                </a:solidFill>
                <a:latin typeface="Roboto"/>
              </a:rPr>
              <a:t>Forgo treatment </a:t>
            </a:r>
          </a:p>
        </p:txBody>
      </p:sp>
      <p:sp>
        <p:nvSpPr>
          <p:cNvPr id="18" name="TextBox 18"/>
          <p:cNvSpPr txBox="1"/>
          <p:nvPr/>
        </p:nvSpPr>
        <p:spPr>
          <a:xfrm>
            <a:off x="6586093" y="1203333"/>
            <a:ext cx="1566271" cy="179344"/>
          </a:xfrm>
          <a:prstGeom prst="rect">
            <a:avLst/>
          </a:prstGeom>
        </p:spPr>
        <p:txBody>
          <a:bodyPr lIns="0" tIns="0" rIns="0" bIns="0" rtlCol="0" anchor="t">
            <a:spAutoFit/>
          </a:bodyPr>
          <a:lstStyle/>
          <a:p>
            <a:pPr>
              <a:lnSpc>
                <a:spcPts val="1500"/>
              </a:lnSpc>
            </a:pPr>
            <a:r>
              <a:rPr lang="en-US" sz="1200">
                <a:solidFill>
                  <a:srgbClr val="000000"/>
                </a:solidFill>
                <a:latin typeface="Roboto"/>
              </a:rPr>
              <a:t>Medical Debt</a:t>
            </a:r>
          </a:p>
        </p:txBody>
      </p:sp>
      <p:sp>
        <p:nvSpPr>
          <p:cNvPr id="19" name="TextBox 19"/>
          <p:cNvSpPr txBox="1"/>
          <p:nvPr/>
        </p:nvSpPr>
        <p:spPr>
          <a:xfrm>
            <a:off x="6586093" y="3364317"/>
            <a:ext cx="1090391" cy="371705"/>
          </a:xfrm>
          <a:prstGeom prst="rect">
            <a:avLst/>
          </a:prstGeom>
        </p:spPr>
        <p:txBody>
          <a:bodyPr lIns="0" tIns="0" rIns="0" bIns="0" rtlCol="0" anchor="t">
            <a:spAutoFit/>
          </a:bodyPr>
          <a:lstStyle/>
          <a:p>
            <a:pPr>
              <a:lnSpc>
                <a:spcPts val="1500"/>
              </a:lnSpc>
            </a:pPr>
            <a:r>
              <a:rPr lang="en-US" sz="1200">
                <a:solidFill>
                  <a:srgbClr val="000000"/>
                </a:solidFill>
                <a:latin typeface="Roboto"/>
              </a:rPr>
              <a:t>Lost in the Insurance Maze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7628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5749" y="-96613"/>
            <a:ext cx="3956324" cy="5482869"/>
            <a:chOff x="0" y="0"/>
            <a:chExt cx="3230879" cy="4477511"/>
          </a:xfrm>
        </p:grpSpPr>
        <p:sp>
          <p:nvSpPr>
            <p:cNvPr id="3" name="Freeform 3"/>
            <p:cNvSpPr/>
            <p:nvPr/>
          </p:nvSpPr>
          <p:spPr>
            <a:xfrm>
              <a:off x="0" y="0"/>
              <a:ext cx="3230879" cy="4477511"/>
            </a:xfrm>
            <a:custGeom>
              <a:avLst/>
              <a:gdLst/>
              <a:ahLst/>
              <a:cxnLst/>
              <a:rect l="l" t="t" r="r" b="b"/>
              <a:pathLst>
                <a:path w="3230879" h="4477511">
                  <a:moveTo>
                    <a:pt x="3230879" y="4477511"/>
                  </a:moveTo>
                  <a:lnTo>
                    <a:pt x="0" y="4477511"/>
                  </a:lnTo>
                  <a:lnTo>
                    <a:pt x="0" y="0"/>
                  </a:lnTo>
                  <a:lnTo>
                    <a:pt x="3230879" y="0"/>
                  </a:lnTo>
                  <a:lnTo>
                    <a:pt x="3230879" y="4477511"/>
                  </a:lnTo>
                  <a:close/>
                </a:path>
              </a:pathLst>
            </a:custGeom>
            <a:blipFill>
              <a:blip r:embed="rId2"/>
              <a:stretch>
                <a:fillRect t="-22" b="-22"/>
              </a:stretch>
            </a:blipFill>
          </p:spPr>
        </p:sp>
        <p:sp>
          <p:nvSpPr>
            <p:cNvPr id="4" name="Freeform 4"/>
            <p:cNvSpPr/>
            <p:nvPr/>
          </p:nvSpPr>
          <p:spPr>
            <a:xfrm>
              <a:off x="31887" y="-8355"/>
              <a:ext cx="3179243" cy="4416994"/>
            </a:xfrm>
            <a:custGeom>
              <a:avLst/>
              <a:gdLst/>
              <a:ahLst/>
              <a:cxnLst/>
              <a:rect l="l" t="t" r="r" b="b"/>
              <a:pathLst>
                <a:path w="3179243" h="4416994">
                  <a:moveTo>
                    <a:pt x="2234484" y="3209045"/>
                  </a:moveTo>
                  <a:cubicBezTo>
                    <a:pt x="2216733" y="3125350"/>
                    <a:pt x="2208707" y="3041472"/>
                    <a:pt x="2224622" y="2956701"/>
                  </a:cubicBezTo>
                  <a:cubicBezTo>
                    <a:pt x="2274301" y="2692083"/>
                    <a:pt x="2569154" y="2525080"/>
                    <a:pt x="2741218" y="2347165"/>
                  </a:cubicBezTo>
                  <a:cubicBezTo>
                    <a:pt x="3043007" y="2035119"/>
                    <a:pt x="3179243" y="1571340"/>
                    <a:pt x="3094168" y="1145649"/>
                  </a:cubicBezTo>
                  <a:cubicBezTo>
                    <a:pt x="3009094" y="719956"/>
                    <a:pt x="2705070" y="344166"/>
                    <a:pt x="2306528" y="172082"/>
                  </a:cubicBezTo>
                  <a:cubicBezTo>
                    <a:pt x="1907986" y="0"/>
                    <a:pt x="1425989" y="36399"/>
                    <a:pt x="1057811" y="266385"/>
                  </a:cubicBezTo>
                  <a:cubicBezTo>
                    <a:pt x="726815" y="473146"/>
                    <a:pt x="499382" y="816601"/>
                    <a:pt x="361482" y="1181695"/>
                  </a:cubicBezTo>
                  <a:cubicBezTo>
                    <a:pt x="223581" y="1546790"/>
                    <a:pt x="166658" y="1936581"/>
                    <a:pt x="110635" y="2322809"/>
                  </a:cubicBezTo>
                  <a:cubicBezTo>
                    <a:pt x="53608" y="2715948"/>
                    <a:pt x="0" y="3135087"/>
                    <a:pt x="166656" y="3495690"/>
                  </a:cubicBezTo>
                  <a:cubicBezTo>
                    <a:pt x="361245" y="3916734"/>
                    <a:pt x="811812" y="4157209"/>
                    <a:pt x="1254118" y="4296871"/>
                  </a:cubicBezTo>
                  <a:cubicBezTo>
                    <a:pt x="1473079" y="4366010"/>
                    <a:pt x="1714871" y="4416994"/>
                    <a:pt x="1928132" y="4331881"/>
                  </a:cubicBezTo>
                  <a:cubicBezTo>
                    <a:pt x="2129295" y="4251595"/>
                    <a:pt x="2270860" y="4057760"/>
                    <a:pt x="2326725" y="3848482"/>
                  </a:cubicBezTo>
                  <a:cubicBezTo>
                    <a:pt x="2385320" y="3628956"/>
                    <a:pt x="2279137" y="3419580"/>
                    <a:pt x="2234484" y="3209045"/>
                  </a:cubicBezTo>
                  <a:close/>
                </a:path>
              </a:pathLst>
            </a:custGeom>
            <a:blipFill>
              <a:blip r:embed="rId3"/>
              <a:stretch>
                <a:fillRect l="-2767" r="-2767"/>
              </a:stretch>
            </a:blipFill>
          </p:spPr>
        </p:sp>
      </p:grpSp>
      <p:sp>
        <p:nvSpPr>
          <p:cNvPr id="5" name="Freeform 5"/>
          <p:cNvSpPr/>
          <p:nvPr/>
        </p:nvSpPr>
        <p:spPr>
          <a:xfrm>
            <a:off x="514350" y="4605338"/>
            <a:ext cx="431691" cy="23813"/>
          </a:xfrm>
          <a:custGeom>
            <a:avLst/>
            <a:gdLst/>
            <a:ahLst/>
            <a:cxnLst/>
            <a:rect l="l" t="t" r="r" b="b"/>
            <a:pathLst>
              <a:path w="863382" h="47625">
                <a:moveTo>
                  <a:pt x="0" y="0"/>
                </a:moveTo>
                <a:lnTo>
                  <a:pt x="863382" y="0"/>
                </a:lnTo>
                <a:lnTo>
                  <a:pt x="863382" y="47625"/>
                </a:lnTo>
                <a:lnTo>
                  <a:pt x="0" y="47625"/>
                </a:lnTo>
                <a:lnTo>
                  <a:pt x="0" y="0"/>
                </a:lnTo>
                <a:close/>
              </a:path>
            </a:pathLst>
          </a:custGeom>
          <a:blipFill>
            <a:blip r:embed="rId4">
              <a:extLst>
                <a:ext uri="{96DAC541-7B7A-43D3-8B79-37D633B846F1}">
                  <asvg:svgBlip xmlns:asvg="http://schemas.microsoft.com/office/drawing/2016/SVG/main" r:embed="rId5"/>
                </a:ext>
              </a:extLst>
            </a:blip>
            <a:stretch>
              <a:fillRect r="-747272" b="-879199"/>
            </a:stretch>
          </a:blipFill>
        </p:spPr>
      </p:sp>
      <p:sp>
        <p:nvSpPr>
          <p:cNvPr id="6" name="TextBox 6"/>
          <p:cNvSpPr txBox="1"/>
          <p:nvPr/>
        </p:nvSpPr>
        <p:spPr>
          <a:xfrm>
            <a:off x="4572000" y="504825"/>
            <a:ext cx="3974286" cy="4133376"/>
          </a:xfrm>
          <a:prstGeom prst="rect">
            <a:avLst/>
          </a:prstGeom>
        </p:spPr>
        <p:txBody>
          <a:bodyPr lIns="0" tIns="0" rIns="0" bIns="0" rtlCol="0" anchor="t">
            <a:spAutoFit/>
          </a:bodyPr>
          <a:lstStyle/>
          <a:p>
            <a:pPr>
              <a:lnSpc>
                <a:spcPts val="2737"/>
              </a:lnSpc>
            </a:pPr>
            <a:r>
              <a:rPr lang="en-US" sz="2225">
                <a:solidFill>
                  <a:srgbClr val="FFFFFF"/>
                </a:solidFill>
                <a:latin typeface="Roboto Bold"/>
              </a:rPr>
              <a:t>"Trying to make financial arrangements for myself was always very frustrating, depressing and seemed like I was always told to talk to someone different. I am a meticulous person and have kept records of conversations. Time after time it seemed I was someone who had fallen through the proverbial cracks of the health care system."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73298" y="2781069"/>
            <a:ext cx="5124541" cy="1061829"/>
          </a:xfrm>
          <a:prstGeom prst="rect">
            <a:avLst/>
          </a:prstGeom>
          <a:noFill/>
        </p:spPr>
        <p:txBody>
          <a:bodyPr wrap="square" rtlCol="0">
            <a:spAutoFit/>
          </a:bodyPr>
          <a:lstStyle/>
          <a:p>
            <a:pPr algn="ctr" defTabSz="685800"/>
            <a:r>
              <a:rPr lang="en-US" sz="2100" dirty="0">
                <a:solidFill>
                  <a:srgbClr val="FFFFFF"/>
                </a:solidFill>
              </a:rPr>
              <a:t>Sebastian Arduengo</a:t>
            </a:r>
          </a:p>
          <a:p>
            <a:pPr algn="ctr" defTabSz="685800"/>
            <a:r>
              <a:rPr lang="en-US" sz="2100" dirty="0">
                <a:solidFill>
                  <a:srgbClr val="FFFFFF"/>
                </a:solidFill>
              </a:rPr>
              <a:t>Assistant General Counsel</a:t>
            </a:r>
          </a:p>
          <a:p>
            <a:pPr algn="ctr" defTabSz="685800"/>
            <a:r>
              <a:rPr lang="en-US" sz="2100" dirty="0">
                <a:solidFill>
                  <a:srgbClr val="FFFFFF"/>
                </a:solidFill>
              </a:rPr>
              <a:t>Vermont Department of Financial Regulation</a:t>
            </a:r>
          </a:p>
        </p:txBody>
      </p:sp>
      <p:sp>
        <p:nvSpPr>
          <p:cNvPr id="9" name="Title 1"/>
          <p:cNvSpPr txBox="1">
            <a:spLocks/>
          </p:cNvSpPr>
          <p:nvPr/>
        </p:nvSpPr>
        <p:spPr>
          <a:xfrm>
            <a:off x="1946744" y="1311232"/>
            <a:ext cx="4945712" cy="1253374"/>
          </a:xfrm>
          <a:prstGeom prst="rect">
            <a:avLst/>
          </a:prstGeom>
        </p:spPr>
        <p:txBody>
          <a:bodyPr vert="horz" lIns="68580" tIns="34290" rIns="68580" bIns="34290" rtlCol="0" anchor="b">
            <a:normAutofit fontScale="97500"/>
          </a:bodyPr>
          <a:lstStyle>
            <a:lvl1pPr algn="l" defTabSz="914400" rtl="0" eaLnBrk="1" latinLnBrk="0" hangingPunct="1">
              <a:lnSpc>
                <a:spcPct val="85000"/>
              </a:lnSpc>
              <a:spcBef>
                <a:spcPct val="0"/>
              </a:spcBef>
              <a:buNone/>
              <a:defRPr sz="4800" kern="1200" cap="all" baseline="0">
                <a:solidFill>
                  <a:schemeClr val="bg1"/>
                </a:solidFill>
                <a:latin typeface="+mj-lt"/>
                <a:ea typeface="+mj-ea"/>
                <a:cs typeface="+mj-cs"/>
              </a:defRPr>
            </a:lvl1pPr>
          </a:lstStyle>
          <a:p>
            <a:pPr algn="ctr" defTabSz="685800"/>
            <a:r>
              <a:rPr lang="en-US" sz="3300" cap="none" dirty="0">
                <a:solidFill>
                  <a:srgbClr val="FFFFFF"/>
                </a:solidFill>
              </a:rPr>
              <a:t>What Can States Do?</a:t>
            </a:r>
          </a:p>
          <a:p>
            <a:pPr algn="ctr" defTabSz="685800"/>
            <a:r>
              <a:rPr lang="en-US" sz="3300" cap="none" dirty="0">
                <a:solidFill>
                  <a:srgbClr val="FFFFFF"/>
                </a:solidFill>
              </a:rPr>
              <a:t>Vermont’s Experience</a:t>
            </a:r>
          </a:p>
        </p:txBody>
      </p:sp>
      <p:sp>
        <p:nvSpPr>
          <p:cNvPr id="14" name="TextBox 13">
            <a:extLst>
              <a:ext uri="{FF2B5EF4-FFF2-40B4-BE49-F238E27FC236}">
                <a16:creationId xmlns:a16="http://schemas.microsoft.com/office/drawing/2014/main" id="{E2536873-83C2-2E4C-9361-E14E938D3F41}"/>
              </a:ext>
            </a:extLst>
          </p:cNvPr>
          <p:cNvSpPr txBox="1"/>
          <p:nvPr/>
        </p:nvSpPr>
        <p:spPr>
          <a:xfrm>
            <a:off x="810818" y="4679581"/>
            <a:ext cx="7449503" cy="300082"/>
          </a:xfrm>
          <a:prstGeom prst="rect">
            <a:avLst/>
          </a:prstGeom>
          <a:noFill/>
        </p:spPr>
        <p:txBody>
          <a:bodyPr wrap="square" rtlCol="0">
            <a:spAutoFit/>
          </a:bodyPr>
          <a:lstStyle/>
          <a:p>
            <a:pPr defTabSz="685800">
              <a:defRPr/>
            </a:pPr>
            <a:r>
              <a:rPr lang="en-US" sz="1350" b="1" dirty="0">
                <a:solidFill>
                  <a:srgbClr val="FFFFFF">
                    <a:lumMod val="95000"/>
                  </a:srgbClr>
                </a:solidFill>
                <a:latin typeface="Calibri"/>
              </a:rPr>
              <a:t>@</a:t>
            </a:r>
            <a:r>
              <a:rPr lang="en-US" sz="1350" b="1" dirty="0" err="1">
                <a:solidFill>
                  <a:srgbClr val="FFFFFF">
                    <a:lumMod val="95000"/>
                  </a:srgbClr>
                </a:solidFill>
                <a:latin typeface="Calibri"/>
              </a:rPr>
              <a:t>HealthValueHub</a:t>
            </a:r>
            <a:r>
              <a:rPr lang="en-US" sz="1350" b="1" dirty="0">
                <a:solidFill>
                  <a:srgbClr val="FFFFFF">
                    <a:lumMod val="95000"/>
                  </a:srgbClr>
                </a:solidFill>
                <a:latin typeface="Calibri"/>
              </a:rPr>
              <a:t>	  					</a:t>
            </a:r>
            <a:r>
              <a:rPr lang="en-US" sz="1350" b="1" dirty="0" err="1">
                <a:solidFill>
                  <a:srgbClr val="FFFFFF">
                    <a:lumMod val="95000"/>
                  </a:srgbClr>
                </a:solidFill>
                <a:latin typeface="Calibri"/>
              </a:rPr>
              <a:t>www.HealthcareValueHub.org</a:t>
            </a:r>
            <a:endParaRPr lang="en-US" sz="1350" b="1" dirty="0">
              <a:solidFill>
                <a:srgbClr val="FFFFFF">
                  <a:lumMod val="95000"/>
                </a:srgbClr>
              </a:solidFill>
              <a:latin typeface="Calibri"/>
            </a:endParaRPr>
          </a:p>
        </p:txBody>
      </p:sp>
      <p:sp>
        <p:nvSpPr>
          <p:cNvPr id="2" name="AutoShape 2">
            <a:extLst>
              <a:ext uri="{FF2B5EF4-FFF2-40B4-BE49-F238E27FC236}">
                <a16:creationId xmlns:a16="http://schemas.microsoft.com/office/drawing/2014/main" id="{6D4931D7-7C36-43F4-B4EB-9D99F885996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153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F700-93AE-378A-EEDA-C9A9F53857DE}"/>
              </a:ext>
            </a:extLst>
          </p:cNvPr>
          <p:cNvSpPr>
            <a:spLocks noGrp="1"/>
          </p:cNvSpPr>
          <p:nvPr>
            <p:ph type="ctrTitle"/>
          </p:nvPr>
        </p:nvSpPr>
        <p:spPr/>
        <p:txBody>
          <a:bodyPr>
            <a:normAutofit fontScale="90000"/>
          </a:bodyPr>
          <a:lstStyle/>
          <a:p>
            <a:r>
              <a:rPr lang="en-US" dirty="0"/>
              <a:t>What We Can Learn From Robust Prior Authorization Reporting</a:t>
            </a:r>
          </a:p>
        </p:txBody>
      </p:sp>
      <p:sp>
        <p:nvSpPr>
          <p:cNvPr id="3" name="Subtitle 2">
            <a:extLst>
              <a:ext uri="{FF2B5EF4-FFF2-40B4-BE49-F238E27FC236}">
                <a16:creationId xmlns:a16="http://schemas.microsoft.com/office/drawing/2014/main" id="{4CEC1DC5-54E1-5113-D8F5-7066F6FC7AB2}"/>
              </a:ext>
            </a:extLst>
          </p:cNvPr>
          <p:cNvSpPr>
            <a:spLocks noGrp="1"/>
          </p:cNvSpPr>
          <p:nvPr>
            <p:ph type="subTitle" idx="1"/>
          </p:nvPr>
        </p:nvSpPr>
        <p:spPr>
          <a:xfrm>
            <a:off x="571500" y="2946457"/>
            <a:ext cx="8001000" cy="1241822"/>
          </a:xfrm>
        </p:spPr>
        <p:txBody>
          <a:bodyPr vert="horz" lIns="68580" tIns="34290" rIns="68580" bIns="34290" rtlCol="0" anchor="t">
            <a:normAutofit fontScale="92500" lnSpcReduction="10000"/>
          </a:bodyPr>
          <a:lstStyle/>
          <a:p>
            <a:r>
              <a:rPr lang="en-US" dirty="0"/>
              <a:t>Sebastian Arduengo, Assistant General Counsel </a:t>
            </a:r>
          </a:p>
          <a:p>
            <a:r>
              <a:rPr lang="en-US" dirty="0"/>
              <a:t>Vermont Department of Financial Regulation</a:t>
            </a:r>
          </a:p>
          <a:p>
            <a:r>
              <a:rPr lang="en-US" i="1" dirty="0"/>
              <a:t>Prior Authorization and Its Impact on Affordability Webinar</a:t>
            </a:r>
          </a:p>
          <a:p>
            <a:r>
              <a:rPr lang="en-US" dirty="0">
                <a:cs typeface="Calibri"/>
              </a:rPr>
              <a:t>August 24, 2023</a:t>
            </a:r>
          </a:p>
        </p:txBody>
      </p:sp>
    </p:spTree>
    <p:extLst>
      <p:ext uri="{BB962C8B-B14F-4D97-AF65-F5344CB8AC3E}">
        <p14:creationId xmlns:p14="http://schemas.microsoft.com/office/powerpoint/2010/main" val="3338772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34E363-2B56-CC75-41A1-934BC411078E}"/>
              </a:ext>
            </a:extLst>
          </p:cNvPr>
          <p:cNvSpPr txBox="1"/>
          <p:nvPr/>
        </p:nvSpPr>
        <p:spPr>
          <a:xfrm>
            <a:off x="789317" y="2481173"/>
            <a:ext cx="5349350" cy="1107996"/>
          </a:xfrm>
          <a:prstGeom prst="rect">
            <a:avLst/>
          </a:prstGeom>
          <a:noFill/>
        </p:spPr>
        <p:txBody>
          <a:bodyPr wrap="none" rtlCol="0">
            <a:spAutoFit/>
          </a:bodyPr>
          <a:lstStyle/>
          <a:p>
            <a:pPr defTabSz="685800"/>
            <a:r>
              <a:rPr lang="en-US" sz="6600" dirty="0">
                <a:solidFill>
                  <a:prstClr val="black"/>
                </a:solidFill>
                <a:latin typeface="Calibri" panose="020F0502020204030204"/>
              </a:rPr>
              <a:t>“Certainly not”</a:t>
            </a:r>
          </a:p>
        </p:txBody>
      </p:sp>
      <p:sp>
        <p:nvSpPr>
          <p:cNvPr id="5" name="TextBox 4">
            <a:extLst>
              <a:ext uri="{FF2B5EF4-FFF2-40B4-BE49-F238E27FC236}">
                <a16:creationId xmlns:a16="http://schemas.microsoft.com/office/drawing/2014/main" id="{B5B258E3-D2A6-A322-7A14-3084D6B83027}"/>
              </a:ext>
            </a:extLst>
          </p:cNvPr>
          <p:cNvSpPr txBox="1"/>
          <p:nvPr/>
        </p:nvSpPr>
        <p:spPr>
          <a:xfrm>
            <a:off x="1138687" y="3621143"/>
            <a:ext cx="7336766" cy="738664"/>
          </a:xfrm>
          <a:prstGeom prst="rect">
            <a:avLst/>
          </a:prstGeom>
          <a:noFill/>
        </p:spPr>
        <p:txBody>
          <a:bodyPr wrap="square" rtlCol="0">
            <a:spAutoFit/>
          </a:bodyPr>
          <a:lstStyle/>
          <a:p>
            <a:pPr defTabSz="685800"/>
            <a:r>
              <a:rPr lang="en-US" sz="2100" dirty="0">
                <a:solidFill>
                  <a:prstClr val="black"/>
                </a:solidFill>
                <a:latin typeface="Calibri" panose="020F0502020204030204"/>
              </a:rPr>
              <a:t>Me, responding to whether health insurers have left Vermont over prior authorization reporting requirements </a:t>
            </a:r>
          </a:p>
        </p:txBody>
      </p:sp>
      <p:pic>
        <p:nvPicPr>
          <p:cNvPr id="7" name="Picture 6">
            <a:extLst>
              <a:ext uri="{FF2B5EF4-FFF2-40B4-BE49-F238E27FC236}">
                <a16:creationId xmlns:a16="http://schemas.microsoft.com/office/drawing/2014/main" id="{B2263949-3215-7AC5-FD48-09194709BD47}"/>
              </a:ext>
            </a:extLst>
          </p:cNvPr>
          <p:cNvPicPr>
            <a:picLocks noChangeAspect="1"/>
          </p:cNvPicPr>
          <p:nvPr/>
        </p:nvPicPr>
        <p:blipFill>
          <a:blip r:embed="rId2"/>
          <a:stretch>
            <a:fillRect/>
          </a:stretch>
        </p:blipFill>
        <p:spPr>
          <a:xfrm>
            <a:off x="2249417" y="239889"/>
            <a:ext cx="4645166" cy="2383780"/>
          </a:xfrm>
          <a:prstGeom prst="rect">
            <a:avLst/>
          </a:prstGeom>
        </p:spPr>
      </p:pic>
    </p:spTree>
    <p:extLst>
      <p:ext uri="{BB962C8B-B14F-4D97-AF65-F5344CB8AC3E}">
        <p14:creationId xmlns:p14="http://schemas.microsoft.com/office/powerpoint/2010/main" val="328208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2AD0-9BA1-6C53-5880-A42AB0F9DE6C}"/>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67B6E2BA-3997-3668-BC02-0281D70F9FC3}"/>
              </a:ext>
            </a:extLst>
          </p:cNvPr>
          <p:cNvSpPr>
            <a:spLocks noGrp="1"/>
          </p:cNvSpPr>
          <p:nvPr>
            <p:ph idx="1"/>
          </p:nvPr>
        </p:nvSpPr>
        <p:spPr/>
        <p:txBody>
          <a:bodyPr/>
          <a:lstStyle/>
          <a:p>
            <a:r>
              <a:rPr lang="en-US" sz="1950" dirty="0"/>
              <a:t>Why does Vermont require this kind of reporting?</a:t>
            </a:r>
          </a:p>
          <a:p>
            <a:r>
              <a:rPr lang="en-US" sz="1950" dirty="0"/>
              <a:t>What kind of reporting does Vermont require?</a:t>
            </a:r>
          </a:p>
          <a:p>
            <a:r>
              <a:rPr lang="en-US" sz="1950" dirty="0"/>
              <a:t>How do we use this information?</a:t>
            </a:r>
          </a:p>
          <a:p>
            <a:r>
              <a:rPr lang="en-US" sz="1950" dirty="0"/>
              <a:t>How does Vermont regulate PA?</a:t>
            </a:r>
          </a:p>
          <a:p>
            <a:r>
              <a:rPr lang="en-US" sz="1950" dirty="0"/>
              <a:t>Future Steps?</a:t>
            </a:r>
            <a:endParaRPr lang="en-US" sz="1950" dirty="0">
              <a:solidFill>
                <a:srgbClr val="FF0000"/>
              </a:solidFill>
            </a:endParaRPr>
          </a:p>
          <a:p>
            <a:pPr lvl="1"/>
            <a:r>
              <a:rPr lang="en-US" sz="1950" dirty="0"/>
              <a:t>Expanded Data Collection?</a:t>
            </a:r>
          </a:p>
          <a:p>
            <a:pPr lvl="1"/>
            <a:r>
              <a:rPr lang="en-US" sz="1950" dirty="0"/>
              <a:t>Legislative Action?</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453157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185C-FD6A-C4D2-E6CB-6B65AA29F5A7}"/>
              </a:ext>
            </a:extLst>
          </p:cNvPr>
          <p:cNvSpPr>
            <a:spLocks noGrp="1"/>
          </p:cNvSpPr>
          <p:nvPr>
            <p:ph type="title"/>
          </p:nvPr>
        </p:nvSpPr>
        <p:spPr>
          <a:xfrm>
            <a:off x="623888" y="576263"/>
            <a:ext cx="7886700" cy="2139553"/>
          </a:xfrm>
        </p:spPr>
        <p:txBody>
          <a:bodyPr/>
          <a:lstStyle/>
          <a:p>
            <a:r>
              <a:rPr lang="en-US" dirty="0"/>
              <a:t>Why do this?</a:t>
            </a:r>
          </a:p>
        </p:txBody>
      </p:sp>
      <p:sp>
        <p:nvSpPr>
          <p:cNvPr id="4" name="Text Placeholder 3">
            <a:extLst>
              <a:ext uri="{FF2B5EF4-FFF2-40B4-BE49-F238E27FC236}">
                <a16:creationId xmlns:a16="http://schemas.microsoft.com/office/drawing/2014/main" id="{032DD103-3C92-0CBC-9975-B2033E23282A}"/>
              </a:ext>
            </a:extLst>
          </p:cNvPr>
          <p:cNvSpPr txBox="1">
            <a:spLocks noGrp="1"/>
          </p:cNvSpPr>
          <p:nvPr>
            <p:ph type="body" idx="1"/>
          </p:nvPr>
        </p:nvSpPr>
        <p:spPr>
          <a:xfrm>
            <a:off x="623888" y="3442098"/>
            <a:ext cx="7886700" cy="942822"/>
          </a:xfrm>
          <a:prstGeom prst="rect">
            <a:avLst/>
          </a:prstGeom>
          <a:noFill/>
        </p:spPr>
        <p:txBody>
          <a:bodyPr wrap="square" rtlCol="0">
            <a:spAutoFit/>
          </a:bodyPr>
          <a:lstStyle/>
          <a:p>
            <a:r>
              <a:rPr lang="en-US" dirty="0"/>
              <a:t>Reporting lets the public test claims made by health insurers about their prior authorization practices. </a:t>
            </a:r>
          </a:p>
          <a:p>
            <a:endParaRPr lang="en-US" dirty="0"/>
          </a:p>
        </p:txBody>
      </p:sp>
    </p:spTree>
    <p:extLst>
      <p:ext uri="{BB962C8B-B14F-4D97-AF65-F5344CB8AC3E}">
        <p14:creationId xmlns:p14="http://schemas.microsoft.com/office/powerpoint/2010/main" val="343462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F76B1-C74E-B254-B930-0E62FAB7CFD5}"/>
              </a:ext>
            </a:extLst>
          </p:cNvPr>
          <p:cNvSpPr>
            <a:spLocks noGrp="1"/>
          </p:cNvSpPr>
          <p:nvPr>
            <p:ph type="title"/>
          </p:nvPr>
        </p:nvSpPr>
        <p:spPr>
          <a:xfrm>
            <a:off x="628649" y="556510"/>
            <a:ext cx="7886700" cy="994172"/>
          </a:xfrm>
        </p:spPr>
        <p:txBody>
          <a:bodyPr>
            <a:noAutofit/>
          </a:bodyPr>
          <a:lstStyle/>
          <a:p>
            <a:r>
              <a:rPr lang="en-US" dirty="0"/>
              <a:t>Insurers claim that up to 10% of care may be inconsistent with standards of care or practice</a:t>
            </a:r>
          </a:p>
        </p:txBody>
      </p:sp>
      <p:sp>
        <p:nvSpPr>
          <p:cNvPr id="3" name="Content Placeholder 2">
            <a:extLst>
              <a:ext uri="{FF2B5EF4-FFF2-40B4-BE49-F238E27FC236}">
                <a16:creationId xmlns:a16="http://schemas.microsoft.com/office/drawing/2014/main" id="{B296DD9E-A2E4-EA28-9C8B-39CB69D88910}"/>
              </a:ext>
            </a:extLst>
          </p:cNvPr>
          <p:cNvSpPr>
            <a:spLocks noGrp="1"/>
          </p:cNvSpPr>
          <p:nvPr>
            <p:ph idx="1"/>
          </p:nvPr>
        </p:nvSpPr>
        <p:spPr>
          <a:xfrm>
            <a:off x="628649" y="1880993"/>
            <a:ext cx="7886700" cy="2554476"/>
          </a:xfrm>
        </p:spPr>
        <p:txBody>
          <a:bodyPr>
            <a:noAutofit/>
          </a:bodyPr>
          <a:lstStyle/>
          <a:p>
            <a:pPr marL="0" indent="0">
              <a:buNone/>
            </a:pPr>
            <a:endParaRPr lang="en-US" sz="750" dirty="0"/>
          </a:p>
          <a:p>
            <a:pPr marL="0" indent="0">
              <a:buNone/>
            </a:pPr>
            <a:r>
              <a:rPr lang="en-US" sz="1500" dirty="0"/>
              <a:t>In a 2023 presentation to the National Association of Insurance Commissioners, AHIP presented the results of a 2020-2021 study </a:t>
            </a:r>
            <a:r>
              <a:rPr lang="en-US" sz="1500" i="1" dirty="0"/>
              <a:t>about 10% of physicians </a:t>
            </a:r>
            <a:r>
              <a:rPr lang="en-US" sz="1500" dirty="0"/>
              <a:t>in the specialties of gastroenterology, orthopedic surgery, and nephrology provided care inconsistent with evidence-based standards of care:</a:t>
            </a:r>
          </a:p>
          <a:p>
            <a:pPr marL="0" indent="0">
              <a:buNone/>
            </a:pPr>
            <a:r>
              <a:rPr lang="en-US" sz="1500" dirty="0"/>
              <a:t>Key arguments:</a:t>
            </a:r>
          </a:p>
          <a:p>
            <a:r>
              <a:rPr lang="en-US" sz="1500" dirty="0"/>
              <a:t>Each provider treats many patients, making the number of affected patients significant;</a:t>
            </a:r>
          </a:p>
          <a:p>
            <a:r>
              <a:rPr lang="en-US" sz="1500" dirty="0"/>
              <a:t>Improving adherence to standards of care results in better care and outcomes for patients;</a:t>
            </a:r>
          </a:p>
          <a:p>
            <a:r>
              <a:rPr lang="en-US" sz="1500" dirty="0"/>
              <a:t>Showing relative underperformance can influence under-performing providers to change their behavior.</a:t>
            </a:r>
          </a:p>
        </p:txBody>
      </p:sp>
      <p:sp>
        <p:nvSpPr>
          <p:cNvPr id="4" name="TextBox 3">
            <a:extLst>
              <a:ext uri="{FF2B5EF4-FFF2-40B4-BE49-F238E27FC236}">
                <a16:creationId xmlns:a16="http://schemas.microsoft.com/office/drawing/2014/main" id="{D3780743-225F-3113-155C-F0BFFC00C7D5}"/>
              </a:ext>
            </a:extLst>
          </p:cNvPr>
          <p:cNvSpPr txBox="1"/>
          <p:nvPr/>
        </p:nvSpPr>
        <p:spPr>
          <a:xfrm>
            <a:off x="628650" y="4765781"/>
            <a:ext cx="3823483" cy="230832"/>
          </a:xfrm>
          <a:prstGeom prst="rect">
            <a:avLst/>
          </a:prstGeom>
          <a:noFill/>
        </p:spPr>
        <p:txBody>
          <a:bodyPr wrap="none" rtlCol="0">
            <a:spAutoFit/>
          </a:bodyPr>
          <a:lstStyle/>
          <a:p>
            <a:pPr defTabSz="685800"/>
            <a:r>
              <a:rPr lang="en-US" sz="900" dirty="0">
                <a:solidFill>
                  <a:prstClr val="black"/>
                </a:solidFill>
                <a:latin typeface="Calibri" panose="020F0502020204030204"/>
              </a:rPr>
              <a:t>https://</a:t>
            </a:r>
            <a:r>
              <a:rPr lang="en-US" sz="900" dirty="0" err="1">
                <a:solidFill>
                  <a:prstClr val="black"/>
                </a:solidFill>
                <a:latin typeface="Calibri" panose="020F0502020204030204"/>
              </a:rPr>
              <a:t>www.ahip.org</a:t>
            </a:r>
            <a:r>
              <a:rPr lang="en-US" sz="900" dirty="0">
                <a:solidFill>
                  <a:prstClr val="black"/>
                </a:solidFill>
                <a:latin typeface="Calibri" panose="020F0502020204030204"/>
              </a:rPr>
              <a:t>/documents/AHIP_AppropriatenessMeasures_2022.pdf</a:t>
            </a:r>
          </a:p>
        </p:txBody>
      </p:sp>
    </p:spTree>
    <p:extLst>
      <p:ext uri="{BB962C8B-B14F-4D97-AF65-F5344CB8AC3E}">
        <p14:creationId xmlns:p14="http://schemas.microsoft.com/office/powerpoint/2010/main" val="22044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23985"/>
            <a:ext cx="8076976" cy="2127389"/>
          </a:xfrm>
        </p:spPr>
        <p:txBody>
          <a:bodyPr vert="horz" lIns="68580" tIns="34290" rIns="68580" bIns="34290" rtlCol="0" anchor="t">
            <a:normAutofit fontScale="92500" lnSpcReduction="10000"/>
          </a:bodyPr>
          <a:lstStyle/>
          <a:p>
            <a:pPr>
              <a:buFont typeface="Wingdings" panose="020B0604020202020204" pitchFamily="34" charset="0"/>
              <a:buChar char="§"/>
            </a:pPr>
            <a:r>
              <a:rPr lang="en-US" b="1" dirty="0"/>
              <a:t>Thank you for joining us today!</a:t>
            </a:r>
            <a:endParaRPr lang="en-US" dirty="0"/>
          </a:p>
          <a:p>
            <a:pPr>
              <a:buFont typeface="Wingdings" panose="020B0604020202020204" pitchFamily="34" charset="0"/>
              <a:buChar char="§"/>
            </a:pPr>
            <a:r>
              <a:rPr lang="en-US" b="1" dirty="0"/>
              <a:t>Please submit your questions in the Q&amp;A chat</a:t>
            </a:r>
            <a:endParaRPr lang="en-US" b="1" dirty="0">
              <a:cs typeface="Calibri"/>
            </a:endParaRPr>
          </a:p>
          <a:p>
            <a:pPr>
              <a:buFont typeface="Wingdings" panose="020B0604020202020204" pitchFamily="34" charset="0"/>
              <a:buChar char="§"/>
            </a:pPr>
            <a:r>
              <a:rPr lang="en-US" b="1" dirty="0"/>
              <a:t>Webinar is being recorded and will be shared afterwards</a:t>
            </a:r>
            <a:endParaRPr lang="en-US" b="1" dirty="0">
              <a:cs typeface="Calibri"/>
            </a:endParaRPr>
          </a:p>
          <a:p>
            <a:pPr>
              <a:buFont typeface="Wingdings" panose="020B0604020202020204" pitchFamily="34" charset="0"/>
              <a:buChar char="§"/>
            </a:pPr>
            <a:r>
              <a:rPr lang="en-US" b="1" dirty="0"/>
              <a:t>Technical problems? </a:t>
            </a:r>
          </a:p>
          <a:p>
            <a:pPr marL="342900" lvl="1" indent="0">
              <a:buNone/>
            </a:pPr>
            <a:r>
              <a:rPr lang="en-US" b="1" dirty="0"/>
              <a:t>Contact </a:t>
            </a:r>
            <a:r>
              <a:rPr lang="en-US" b="1"/>
              <a:t>Britt Sanderson at </a:t>
            </a:r>
            <a:r>
              <a:rPr lang="en-US" b="1" dirty="0">
                <a:hlinkClick r:id="rId3"/>
              </a:rPr>
              <a:t>Britt.Sanderson@Altarum.org</a:t>
            </a:r>
            <a:r>
              <a:rPr lang="en-US" b="1" dirty="0"/>
              <a:t> </a:t>
            </a:r>
            <a:endParaRPr lang="en-US" dirty="0">
              <a:cs typeface="Calibri"/>
            </a:endParaRPr>
          </a:p>
        </p:txBody>
      </p:sp>
      <p:sp>
        <p:nvSpPr>
          <p:cNvPr id="3" name="Slide Number Placeholder 2"/>
          <p:cNvSpPr>
            <a:spLocks noGrp="1"/>
          </p:cNvSpPr>
          <p:nvPr>
            <p:ph type="sldNum" sz="quarter" idx="12"/>
          </p:nvPr>
        </p:nvSpPr>
        <p:spPr/>
        <p:txBody>
          <a:bodyPr/>
          <a:lstStyle/>
          <a:p>
            <a:pPr defTabSz="685800"/>
            <a:fld id="{3CA5EEED-C7C9-4C7B-8D20-D1B182A18EAB}" type="slidenum">
              <a:rPr lang="en-US">
                <a:latin typeface="Calibri"/>
              </a:rPr>
              <a:pPr defTabSz="685800"/>
              <a:t>3</a:t>
            </a:fld>
            <a:endParaRPr lang="en-US">
              <a:latin typeface="Calibri"/>
            </a:endParaRPr>
          </a:p>
        </p:txBody>
      </p:sp>
      <p:sp>
        <p:nvSpPr>
          <p:cNvPr id="4" name="Title 3"/>
          <p:cNvSpPr>
            <a:spLocks noGrp="1"/>
          </p:cNvSpPr>
          <p:nvPr>
            <p:ph type="title"/>
          </p:nvPr>
        </p:nvSpPr>
        <p:spPr>
          <a:xfrm>
            <a:off x="628650" y="377128"/>
            <a:ext cx="7017509" cy="994172"/>
          </a:xfrm>
        </p:spPr>
        <p:txBody>
          <a:bodyPr/>
          <a:lstStyle/>
          <a:p>
            <a:r>
              <a:rPr lang="en-US"/>
              <a:t>Housekeeping</a:t>
            </a:r>
          </a:p>
        </p:txBody>
      </p:sp>
      <p:sp>
        <p:nvSpPr>
          <p:cNvPr id="5" name="TextBox 4">
            <a:extLst>
              <a:ext uri="{FF2B5EF4-FFF2-40B4-BE49-F238E27FC236}">
                <a16:creationId xmlns:a16="http://schemas.microsoft.com/office/drawing/2014/main" id="{33927449-329A-1A40-9779-7371D529088A}"/>
              </a:ext>
            </a:extLst>
          </p:cNvPr>
          <p:cNvSpPr txBox="1"/>
          <p:nvPr/>
        </p:nvSpPr>
        <p:spPr>
          <a:xfrm>
            <a:off x="628650" y="4733922"/>
            <a:ext cx="7905750" cy="300082"/>
          </a:xfrm>
          <a:prstGeom prst="rect">
            <a:avLst/>
          </a:prstGeom>
          <a:noFill/>
        </p:spPr>
        <p:txBody>
          <a:bodyPr wrap="square" rtlCol="0">
            <a:spAutoFit/>
          </a:bodyPr>
          <a:lstStyle/>
          <a:p>
            <a:pPr defTabSz="685800"/>
            <a:r>
              <a:rPr lang="en-US" sz="1350" b="1" dirty="0">
                <a:solidFill>
                  <a:srgbClr val="616365"/>
                </a:solidFill>
                <a:latin typeface="Calibri"/>
              </a:rPr>
              <a:t>@HealthValueHub		                				             www.HealthcareValueHub.org</a:t>
            </a:r>
          </a:p>
        </p:txBody>
      </p:sp>
      <p:pic>
        <p:nvPicPr>
          <p:cNvPr id="7" name="Picture 6" descr="A blue and orange circles with a light bulb and a compass&#10;&#10;Description automatically generated">
            <a:extLst>
              <a:ext uri="{FF2B5EF4-FFF2-40B4-BE49-F238E27FC236}">
                <a16:creationId xmlns:a16="http://schemas.microsoft.com/office/drawing/2014/main" id="{F41D10C8-2531-D7B0-BD51-0B2323ABB71A}"/>
              </a:ext>
            </a:extLst>
          </p:cNvPr>
          <p:cNvPicPr>
            <a:picLocks noChangeAspect="1"/>
          </p:cNvPicPr>
          <p:nvPr/>
        </p:nvPicPr>
        <p:blipFill>
          <a:blip r:embed="rId4"/>
          <a:stretch>
            <a:fillRect/>
          </a:stretch>
        </p:blipFill>
        <p:spPr>
          <a:xfrm>
            <a:off x="7291387" y="307537"/>
            <a:ext cx="1454051" cy="550116"/>
          </a:xfrm>
          <a:prstGeom prst="rect">
            <a:avLst/>
          </a:prstGeom>
        </p:spPr>
      </p:pic>
    </p:spTree>
    <p:extLst>
      <p:ext uri="{BB962C8B-B14F-4D97-AF65-F5344CB8AC3E}">
        <p14:creationId xmlns:p14="http://schemas.microsoft.com/office/powerpoint/2010/main" val="362834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E36688-A7DB-6C7D-63E5-6988F040FFC8}"/>
              </a:ext>
            </a:extLst>
          </p:cNvPr>
          <p:cNvSpPr txBox="1"/>
          <p:nvPr/>
        </p:nvSpPr>
        <p:spPr>
          <a:xfrm>
            <a:off x="258580" y="281067"/>
            <a:ext cx="6890541" cy="715581"/>
          </a:xfrm>
          <a:prstGeom prst="rect">
            <a:avLst/>
          </a:prstGeom>
          <a:noFill/>
        </p:spPr>
        <p:txBody>
          <a:bodyPr wrap="none" rtlCol="0">
            <a:spAutoFit/>
          </a:bodyPr>
          <a:lstStyle/>
          <a:p>
            <a:pPr defTabSz="685800"/>
            <a:r>
              <a:rPr lang="en-US" sz="4050" dirty="0">
                <a:solidFill>
                  <a:prstClr val="black"/>
                </a:solidFill>
                <a:latin typeface="Calibri" panose="020F0502020204030204"/>
              </a:rPr>
              <a:t>What about the MCAS Reports?</a:t>
            </a:r>
          </a:p>
        </p:txBody>
      </p:sp>
      <p:sp>
        <p:nvSpPr>
          <p:cNvPr id="4" name="TextBox 3">
            <a:extLst>
              <a:ext uri="{FF2B5EF4-FFF2-40B4-BE49-F238E27FC236}">
                <a16:creationId xmlns:a16="http://schemas.microsoft.com/office/drawing/2014/main" id="{629C96D1-1539-AB15-45CD-3479201E8191}"/>
              </a:ext>
            </a:extLst>
          </p:cNvPr>
          <p:cNvSpPr txBox="1"/>
          <p:nvPr/>
        </p:nvSpPr>
        <p:spPr>
          <a:xfrm>
            <a:off x="258580" y="973564"/>
            <a:ext cx="8626841" cy="1061829"/>
          </a:xfrm>
          <a:prstGeom prst="rect">
            <a:avLst/>
          </a:prstGeom>
          <a:noFill/>
        </p:spPr>
        <p:txBody>
          <a:bodyPr wrap="square">
            <a:spAutoFit/>
          </a:bodyPr>
          <a:lstStyle/>
          <a:p>
            <a:pPr defTabSz="685800"/>
            <a:r>
              <a:rPr lang="en-US" sz="2100" dirty="0">
                <a:solidFill>
                  <a:prstClr val="black"/>
                </a:solidFill>
                <a:latin typeface="Calibri" panose="020F0502020204030204"/>
              </a:rPr>
              <a:t>The Market Conduct Annual Statement (MCAS) is a mandatory filing developed by the National Association of Insurance Commissioners (NAIC) that collects data on a state-specific, industry wide basis.</a:t>
            </a:r>
          </a:p>
        </p:txBody>
      </p:sp>
      <p:sp>
        <p:nvSpPr>
          <p:cNvPr id="6" name="TextBox 5">
            <a:extLst>
              <a:ext uri="{FF2B5EF4-FFF2-40B4-BE49-F238E27FC236}">
                <a16:creationId xmlns:a16="http://schemas.microsoft.com/office/drawing/2014/main" id="{299EA269-9D84-DEA2-9B86-22DDBCD95AEE}"/>
              </a:ext>
            </a:extLst>
          </p:cNvPr>
          <p:cNvSpPr txBox="1"/>
          <p:nvPr/>
        </p:nvSpPr>
        <p:spPr>
          <a:xfrm>
            <a:off x="258580" y="2012310"/>
            <a:ext cx="8491492" cy="1938992"/>
          </a:xfrm>
          <a:prstGeom prst="rect">
            <a:avLst/>
          </a:prstGeom>
          <a:noFill/>
        </p:spPr>
        <p:txBody>
          <a:bodyPr wrap="none" rtlCol="0">
            <a:spAutoFit/>
          </a:bodyPr>
          <a:lstStyle/>
          <a:p>
            <a:pPr defTabSz="685800"/>
            <a:r>
              <a:rPr lang="en-US" sz="2400" dirty="0">
                <a:solidFill>
                  <a:prstClr val="black"/>
                </a:solidFill>
                <a:latin typeface="Calibri" panose="020F0502020204030204"/>
              </a:rPr>
              <a:t>Pros:</a:t>
            </a:r>
          </a:p>
          <a:p>
            <a:pPr marL="342900" indent="-342900" defTabSz="685800">
              <a:buFont typeface="Arial" panose="020B0604020202020204" pitchFamily="34" charset="0"/>
              <a:buChar char="•"/>
            </a:pPr>
            <a:r>
              <a:rPr lang="en-US" sz="2400" dirty="0">
                <a:solidFill>
                  <a:prstClr val="black"/>
                </a:solidFill>
                <a:latin typeface="Calibri" panose="020F0502020204030204"/>
              </a:rPr>
              <a:t>All but two states require this filing</a:t>
            </a:r>
          </a:p>
          <a:p>
            <a:pPr marL="342900" indent="-342900" defTabSz="685800">
              <a:buFont typeface="Arial" panose="020B0604020202020204" pitchFamily="34" charset="0"/>
              <a:buChar char="•"/>
            </a:pPr>
            <a:r>
              <a:rPr lang="en-US" sz="2400" dirty="0">
                <a:solidFill>
                  <a:prstClr val="black"/>
                </a:solidFill>
                <a:latin typeface="Calibri" panose="020F0502020204030204"/>
              </a:rPr>
              <a:t>Captures consistent information about different kinds of denials</a:t>
            </a:r>
          </a:p>
          <a:p>
            <a:pPr marL="342900" indent="-342900" defTabSz="685800">
              <a:buFont typeface="Arial" panose="020B0604020202020204" pitchFamily="34" charset="0"/>
              <a:buChar char="•"/>
            </a:pPr>
            <a:r>
              <a:rPr lang="en-US" sz="2400" dirty="0">
                <a:solidFill>
                  <a:prstClr val="black"/>
                </a:solidFill>
                <a:latin typeface="Calibri" panose="020F0502020204030204"/>
              </a:rPr>
              <a:t>National (Cigna, Aetna, Humana, etc.) health plans file</a:t>
            </a:r>
          </a:p>
          <a:p>
            <a:pPr marL="342900" indent="-342900" defTabSz="685800">
              <a:buFont typeface="Arial" panose="020B0604020202020204" pitchFamily="34" charset="0"/>
              <a:buChar char="•"/>
            </a:pPr>
            <a:endParaRPr lang="en-US" sz="240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78561BA8-5C61-A575-AF23-72682E7ADF8D}"/>
              </a:ext>
            </a:extLst>
          </p:cNvPr>
          <p:cNvSpPr txBox="1"/>
          <p:nvPr/>
        </p:nvSpPr>
        <p:spPr>
          <a:xfrm>
            <a:off x="258580" y="3627480"/>
            <a:ext cx="7886700" cy="1107996"/>
          </a:xfrm>
          <a:prstGeom prst="rect">
            <a:avLst/>
          </a:prstGeom>
          <a:noFill/>
        </p:spPr>
        <p:txBody>
          <a:bodyPr wrap="square" rtlCol="0">
            <a:spAutoFit/>
          </a:bodyPr>
          <a:lstStyle/>
          <a:p>
            <a:pPr defTabSz="685800"/>
            <a:r>
              <a:rPr lang="en-US" sz="2400" dirty="0">
                <a:solidFill>
                  <a:prstClr val="black"/>
                </a:solidFill>
                <a:latin typeface="Calibri" panose="020F0502020204030204"/>
              </a:rPr>
              <a:t>Con: All states, including Vermont, consider this report to be confidential examination material.</a:t>
            </a:r>
          </a:p>
          <a:p>
            <a:pPr defTabSz="685800"/>
            <a:endParaRPr lang="en-US"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AA7924CF-E361-7BFE-1F6F-0F0A9B646E4B}"/>
              </a:ext>
            </a:extLst>
          </p:cNvPr>
          <p:cNvSpPr txBox="1"/>
          <p:nvPr/>
        </p:nvSpPr>
        <p:spPr>
          <a:xfrm>
            <a:off x="258580" y="4573893"/>
            <a:ext cx="1043042" cy="300082"/>
          </a:xfrm>
          <a:prstGeom prst="rect">
            <a:avLst/>
          </a:prstGeom>
          <a:noFill/>
        </p:spPr>
        <p:txBody>
          <a:bodyPr wrap="none" rtlCol="0">
            <a:spAutoFit/>
          </a:bodyPr>
          <a:lstStyle/>
          <a:p>
            <a:pPr defTabSz="685800"/>
            <a:r>
              <a:rPr lang="en-US" sz="1350" dirty="0">
                <a:solidFill>
                  <a:prstClr val="black"/>
                </a:solidFill>
                <a:latin typeface="Calibri" panose="020F0502020204030204"/>
              </a:rPr>
              <a:t>8 V.S.A. § 23</a:t>
            </a:r>
          </a:p>
        </p:txBody>
      </p:sp>
    </p:spTree>
    <p:extLst>
      <p:ext uri="{BB962C8B-B14F-4D97-AF65-F5344CB8AC3E}">
        <p14:creationId xmlns:p14="http://schemas.microsoft.com/office/powerpoint/2010/main" val="328523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5F1A2A-9DB7-61A9-7D13-0851CC31B375}"/>
              </a:ext>
            </a:extLst>
          </p:cNvPr>
          <p:cNvSpPr txBox="1"/>
          <p:nvPr/>
        </p:nvSpPr>
        <p:spPr>
          <a:xfrm>
            <a:off x="372612" y="404735"/>
            <a:ext cx="8048112" cy="854080"/>
          </a:xfrm>
          <a:prstGeom prst="rect">
            <a:avLst/>
          </a:prstGeom>
          <a:noFill/>
        </p:spPr>
        <p:txBody>
          <a:bodyPr wrap="square" rtlCol="0">
            <a:spAutoFit/>
          </a:bodyPr>
          <a:lstStyle/>
          <a:p>
            <a:pPr defTabSz="685800"/>
            <a:r>
              <a:rPr lang="en-US" sz="4950" dirty="0">
                <a:solidFill>
                  <a:prstClr val="black"/>
                </a:solidFill>
                <a:latin typeface="Calibri" panose="020F0502020204030204"/>
              </a:rPr>
              <a:t>Act 152 of 2016</a:t>
            </a:r>
          </a:p>
        </p:txBody>
      </p:sp>
      <p:sp>
        <p:nvSpPr>
          <p:cNvPr id="5" name="TextBox 4">
            <a:extLst>
              <a:ext uri="{FF2B5EF4-FFF2-40B4-BE49-F238E27FC236}">
                <a16:creationId xmlns:a16="http://schemas.microsoft.com/office/drawing/2014/main" id="{3B5F51DE-57BB-80E1-8AA2-2F59DB663FD2}"/>
              </a:ext>
            </a:extLst>
          </p:cNvPr>
          <p:cNvSpPr txBox="1"/>
          <p:nvPr/>
        </p:nvSpPr>
        <p:spPr>
          <a:xfrm>
            <a:off x="372612" y="1235732"/>
            <a:ext cx="7689955" cy="3185487"/>
          </a:xfrm>
          <a:prstGeom prst="rect">
            <a:avLst/>
          </a:prstGeom>
          <a:noFill/>
        </p:spPr>
        <p:txBody>
          <a:bodyPr wrap="square" rtlCol="0">
            <a:spAutoFit/>
          </a:bodyPr>
          <a:lstStyle/>
          <a:p>
            <a:pPr marL="214313" indent="-214313" defTabSz="685800">
              <a:buFont typeface="Arial" panose="020B0604020202020204" pitchFamily="34" charset="0"/>
              <a:buChar char="•"/>
            </a:pPr>
            <a:r>
              <a:rPr lang="en-US" dirty="0">
                <a:solidFill>
                  <a:prstClr val="black"/>
                </a:solidFill>
                <a:latin typeface="Calibri" panose="020F0502020204030204"/>
              </a:rPr>
              <a:t>Requires health insurers to submit information on the number and percentage of denials of service based on utilization review, including</a:t>
            </a:r>
            <a:r>
              <a:rPr lang="en-US" sz="2100" dirty="0">
                <a:solidFill>
                  <a:prstClr val="black"/>
                </a:solidFill>
                <a:latin typeface="Calibri" panose="020F0502020204030204"/>
              </a:rPr>
              <a:t>:</a:t>
            </a:r>
          </a:p>
          <a:p>
            <a:pPr marL="557213" lvl="1" indent="-214313" defTabSz="685800">
              <a:buFont typeface="Arial" panose="020B0604020202020204" pitchFamily="34" charset="0"/>
              <a:buChar char="•"/>
            </a:pPr>
            <a:r>
              <a:rPr lang="en-US" dirty="0">
                <a:solidFill>
                  <a:prstClr val="black"/>
                </a:solidFill>
                <a:latin typeface="Calibri" panose="020F0502020204030204"/>
              </a:rPr>
              <a:t>pre-service review (i.e., prior authorization) </a:t>
            </a:r>
          </a:p>
          <a:p>
            <a:pPr marL="557213" lvl="1" indent="-214313" defTabSz="685800">
              <a:buFont typeface="Arial" panose="020B0604020202020204" pitchFamily="34" charset="0"/>
              <a:buChar char="•"/>
            </a:pPr>
            <a:r>
              <a:rPr lang="en-US" dirty="0">
                <a:solidFill>
                  <a:prstClr val="black"/>
                </a:solidFill>
                <a:latin typeface="Calibri" panose="020F0502020204030204"/>
              </a:rPr>
              <a:t>concurrent review</a:t>
            </a:r>
          </a:p>
          <a:p>
            <a:pPr marL="557213" lvl="1" indent="-214313" defTabSz="685800">
              <a:buFont typeface="Arial" panose="020B0604020202020204" pitchFamily="34" charset="0"/>
              <a:buChar char="•"/>
            </a:pPr>
            <a:r>
              <a:rPr lang="en-US" dirty="0">
                <a:solidFill>
                  <a:prstClr val="black"/>
                </a:solidFill>
                <a:latin typeface="Calibri" panose="020F0502020204030204"/>
              </a:rPr>
              <a:t>post-service review</a:t>
            </a:r>
          </a:p>
          <a:p>
            <a:pPr marL="214313" indent="-214313" defTabSz="685800">
              <a:buFont typeface="Arial" panose="020B0604020202020204" pitchFamily="34" charset="0"/>
              <a:buChar char="•"/>
            </a:pPr>
            <a:r>
              <a:rPr lang="en-US" dirty="0">
                <a:solidFill>
                  <a:prstClr val="black"/>
                </a:solidFill>
                <a:latin typeface="Calibri" panose="020F0502020204030204"/>
              </a:rPr>
              <a:t>Requires separate reporting for denials of:</a:t>
            </a:r>
          </a:p>
          <a:p>
            <a:pPr marL="557213" lvl="1" indent="-214313" defTabSz="685800">
              <a:buFont typeface="Arial" panose="020B0604020202020204" pitchFamily="34" charset="0"/>
              <a:buChar char="•"/>
            </a:pPr>
            <a:r>
              <a:rPr lang="en-US" dirty="0">
                <a:solidFill>
                  <a:prstClr val="black"/>
                </a:solidFill>
                <a:latin typeface="Calibri" panose="020F0502020204030204"/>
              </a:rPr>
              <a:t>mental health services</a:t>
            </a:r>
          </a:p>
          <a:p>
            <a:pPr marL="557213" lvl="1" indent="-214313" defTabSz="685800">
              <a:buFont typeface="Arial" panose="020B0604020202020204" pitchFamily="34" charset="0"/>
              <a:buChar char="•"/>
            </a:pPr>
            <a:r>
              <a:rPr lang="en-US" dirty="0">
                <a:solidFill>
                  <a:prstClr val="black"/>
                </a:solidFill>
                <a:latin typeface="Calibri" panose="020F0502020204030204"/>
              </a:rPr>
              <a:t>services for substance use disorder</a:t>
            </a:r>
          </a:p>
          <a:p>
            <a:pPr marL="557213" lvl="1" indent="-214313" defTabSz="685800">
              <a:buFont typeface="Arial" panose="020B0604020202020204" pitchFamily="34" charset="0"/>
              <a:buChar char="•"/>
            </a:pPr>
            <a:r>
              <a:rPr lang="en-US" dirty="0">
                <a:solidFill>
                  <a:prstClr val="black"/>
                </a:solidFill>
                <a:latin typeface="Calibri" panose="020F0502020204030204"/>
              </a:rPr>
              <a:t>prescription drugs</a:t>
            </a:r>
          </a:p>
          <a:p>
            <a:pPr marL="214313" indent="-214313" defTabSz="685800">
              <a:buFont typeface="Arial" panose="020B0604020202020204" pitchFamily="34" charset="0"/>
              <a:buChar char="•"/>
            </a:pPr>
            <a:r>
              <a:rPr lang="en-US" dirty="0">
                <a:solidFill>
                  <a:prstClr val="black"/>
                </a:solidFill>
                <a:latin typeface="Calibri" panose="020F0502020204030204"/>
              </a:rPr>
              <a:t>Reports are required to be made public and posted on the Department’s website!</a:t>
            </a:r>
          </a:p>
        </p:txBody>
      </p:sp>
      <p:sp>
        <p:nvSpPr>
          <p:cNvPr id="6" name="TextBox 5">
            <a:extLst>
              <a:ext uri="{FF2B5EF4-FFF2-40B4-BE49-F238E27FC236}">
                <a16:creationId xmlns:a16="http://schemas.microsoft.com/office/drawing/2014/main" id="{C4480251-A313-4F80-42AE-6B7523937AAB}"/>
              </a:ext>
            </a:extLst>
          </p:cNvPr>
          <p:cNvSpPr txBox="1"/>
          <p:nvPr/>
        </p:nvSpPr>
        <p:spPr>
          <a:xfrm>
            <a:off x="1641422" y="4398136"/>
            <a:ext cx="7262735" cy="323165"/>
          </a:xfrm>
          <a:prstGeom prst="rect">
            <a:avLst/>
          </a:prstGeom>
          <a:noFill/>
        </p:spPr>
        <p:txBody>
          <a:bodyPr wrap="square" rtlCol="0">
            <a:spAutoFit/>
          </a:bodyPr>
          <a:lstStyle/>
          <a:p>
            <a:pPr defTabSz="685800"/>
            <a:r>
              <a:rPr lang="en-US" sz="1500" dirty="0">
                <a:solidFill>
                  <a:prstClr val="black"/>
                </a:solidFill>
                <a:latin typeface="Calibri" panose="020F0502020204030204"/>
                <a:hlinkClick r:id="rId2"/>
              </a:rPr>
              <a:t>https://dfr.vermont.gov/industry/insurance/health-insurance/reports</a:t>
            </a:r>
            <a:endParaRPr lang="en-US" sz="1500" dirty="0">
              <a:solidFill>
                <a:prstClr val="black"/>
              </a:solidFill>
              <a:latin typeface="Calibri" panose="020F0502020204030204"/>
            </a:endParaRPr>
          </a:p>
        </p:txBody>
      </p:sp>
    </p:spTree>
    <p:extLst>
      <p:ext uri="{BB962C8B-B14F-4D97-AF65-F5344CB8AC3E}">
        <p14:creationId xmlns:p14="http://schemas.microsoft.com/office/powerpoint/2010/main" val="6898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2376F4-E8A6-8830-F210-7F487D865BDB}"/>
              </a:ext>
            </a:extLst>
          </p:cNvPr>
          <p:cNvSpPr>
            <a:spLocks noGrp="1"/>
          </p:cNvSpPr>
          <p:nvPr>
            <p:ph idx="1"/>
          </p:nvPr>
        </p:nvSpPr>
        <p:spPr/>
        <p:txBody>
          <a:bodyPr/>
          <a:lstStyle/>
          <a:p>
            <a:pPr marL="0" indent="0">
              <a:buNone/>
            </a:pPr>
            <a:r>
              <a:rPr lang="en-US"/>
              <a:t>Example Act 152 filing from BCBSVT (2021). Full reporting includes similar tables for concurrent and post-service prior authorizations</a:t>
            </a:r>
          </a:p>
        </p:txBody>
      </p:sp>
      <p:pic>
        <p:nvPicPr>
          <p:cNvPr id="7" name="Picture 6">
            <a:extLst>
              <a:ext uri="{FF2B5EF4-FFF2-40B4-BE49-F238E27FC236}">
                <a16:creationId xmlns:a16="http://schemas.microsoft.com/office/drawing/2014/main" id="{1877C4F4-1F82-14F3-C09D-055D8FEAAB54}"/>
              </a:ext>
            </a:extLst>
          </p:cNvPr>
          <p:cNvPicPr>
            <a:picLocks noChangeAspect="1"/>
          </p:cNvPicPr>
          <p:nvPr/>
        </p:nvPicPr>
        <p:blipFill>
          <a:blip r:embed="rId3"/>
          <a:stretch>
            <a:fillRect/>
          </a:stretch>
        </p:blipFill>
        <p:spPr>
          <a:xfrm>
            <a:off x="400693" y="2185628"/>
            <a:ext cx="8522414" cy="1503584"/>
          </a:xfrm>
          <a:prstGeom prst="rect">
            <a:avLst/>
          </a:prstGeom>
        </p:spPr>
      </p:pic>
      <p:sp>
        <p:nvSpPr>
          <p:cNvPr id="10" name="Rectangle 9">
            <a:extLst>
              <a:ext uri="{FF2B5EF4-FFF2-40B4-BE49-F238E27FC236}">
                <a16:creationId xmlns:a16="http://schemas.microsoft.com/office/drawing/2014/main" id="{B1A9C7DC-6DD2-6E55-BF31-5B785DA38E11}"/>
              </a:ext>
            </a:extLst>
          </p:cNvPr>
          <p:cNvSpPr/>
          <p:nvPr/>
        </p:nvSpPr>
        <p:spPr>
          <a:xfrm>
            <a:off x="893852" y="2350214"/>
            <a:ext cx="994025" cy="127142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a:extLst>
              <a:ext uri="{FF2B5EF4-FFF2-40B4-BE49-F238E27FC236}">
                <a16:creationId xmlns:a16="http://schemas.microsoft.com/office/drawing/2014/main" id="{0222E85E-B89F-A2EF-7EC8-7581318DAC6B}"/>
              </a:ext>
            </a:extLst>
          </p:cNvPr>
          <p:cNvSpPr txBox="1"/>
          <p:nvPr/>
        </p:nvSpPr>
        <p:spPr>
          <a:xfrm>
            <a:off x="893850" y="4027123"/>
            <a:ext cx="994025" cy="577081"/>
          </a:xfrm>
          <a:prstGeom prst="rect">
            <a:avLst/>
          </a:prstGeom>
          <a:noFill/>
        </p:spPr>
        <p:txBody>
          <a:bodyPr wrap="square" rtlCol="0">
            <a:spAutoFit/>
          </a:bodyPr>
          <a:lstStyle/>
          <a:p>
            <a:pPr algn="ctr" defTabSz="685800"/>
            <a:r>
              <a:rPr lang="en-US" sz="1050">
                <a:solidFill>
                  <a:prstClr val="black"/>
                </a:solidFill>
                <a:latin typeface="Calibri" panose="020F0502020204030204"/>
              </a:rPr>
              <a:t>PA requests and denial rate</a:t>
            </a:r>
          </a:p>
        </p:txBody>
      </p:sp>
      <p:sp>
        <p:nvSpPr>
          <p:cNvPr id="12" name="Arrow: Up 11">
            <a:extLst>
              <a:ext uri="{FF2B5EF4-FFF2-40B4-BE49-F238E27FC236}">
                <a16:creationId xmlns:a16="http://schemas.microsoft.com/office/drawing/2014/main" id="{1E1D2761-CCE6-E5FF-75A7-D18A2D7EBFDD}"/>
              </a:ext>
            </a:extLst>
          </p:cNvPr>
          <p:cNvSpPr/>
          <p:nvPr/>
        </p:nvSpPr>
        <p:spPr>
          <a:xfrm>
            <a:off x="1317658" y="3717291"/>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TextBox 12">
            <a:extLst>
              <a:ext uri="{FF2B5EF4-FFF2-40B4-BE49-F238E27FC236}">
                <a16:creationId xmlns:a16="http://schemas.microsoft.com/office/drawing/2014/main" id="{ED493D0C-EE81-F568-3B4E-2D62C6BBFFB2}"/>
              </a:ext>
            </a:extLst>
          </p:cNvPr>
          <p:cNvSpPr txBox="1"/>
          <p:nvPr/>
        </p:nvSpPr>
        <p:spPr>
          <a:xfrm>
            <a:off x="1931905" y="4027123"/>
            <a:ext cx="994025" cy="415498"/>
          </a:xfrm>
          <a:prstGeom prst="rect">
            <a:avLst/>
          </a:prstGeom>
          <a:noFill/>
        </p:spPr>
        <p:txBody>
          <a:bodyPr wrap="square" rtlCol="0">
            <a:spAutoFit/>
          </a:bodyPr>
          <a:lstStyle/>
          <a:p>
            <a:pPr algn="ctr" defTabSz="685800"/>
            <a:r>
              <a:rPr lang="en-US" sz="1050">
                <a:solidFill>
                  <a:prstClr val="black"/>
                </a:solidFill>
                <a:latin typeface="Calibri" panose="020F0502020204030204"/>
              </a:rPr>
              <a:t>PA appeals, </a:t>
            </a:r>
            <a:br>
              <a:rPr lang="en-US" sz="1050">
                <a:solidFill>
                  <a:prstClr val="black"/>
                </a:solidFill>
                <a:latin typeface="Calibri" panose="020F0502020204030204"/>
              </a:rPr>
            </a:br>
            <a:r>
              <a:rPr lang="en-US" sz="1050">
                <a:solidFill>
                  <a:prstClr val="black"/>
                </a:solidFill>
                <a:latin typeface="Calibri" panose="020F0502020204030204"/>
              </a:rPr>
              <a:t>1</a:t>
            </a:r>
            <a:r>
              <a:rPr lang="en-US" sz="1050" baseline="30000">
                <a:solidFill>
                  <a:prstClr val="black"/>
                </a:solidFill>
                <a:latin typeface="Calibri" panose="020F0502020204030204"/>
              </a:rPr>
              <a:t>st</a:t>
            </a:r>
            <a:r>
              <a:rPr lang="en-US" sz="1050">
                <a:solidFill>
                  <a:prstClr val="black"/>
                </a:solidFill>
                <a:latin typeface="Calibri" panose="020F0502020204030204"/>
              </a:rPr>
              <a:t> level</a:t>
            </a:r>
          </a:p>
        </p:txBody>
      </p:sp>
      <p:sp>
        <p:nvSpPr>
          <p:cNvPr id="14" name="Arrow: Up 13">
            <a:extLst>
              <a:ext uri="{FF2B5EF4-FFF2-40B4-BE49-F238E27FC236}">
                <a16:creationId xmlns:a16="http://schemas.microsoft.com/office/drawing/2014/main" id="{DA45B3D2-A820-4045-825C-C26D6F611F29}"/>
              </a:ext>
            </a:extLst>
          </p:cNvPr>
          <p:cNvSpPr/>
          <p:nvPr/>
        </p:nvSpPr>
        <p:spPr>
          <a:xfrm>
            <a:off x="2355713" y="3717726"/>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Arrow: Up 14">
            <a:extLst>
              <a:ext uri="{FF2B5EF4-FFF2-40B4-BE49-F238E27FC236}">
                <a16:creationId xmlns:a16="http://schemas.microsoft.com/office/drawing/2014/main" id="{DE55E14E-752A-78E9-CE39-6A744C62EF68}"/>
              </a:ext>
            </a:extLst>
          </p:cNvPr>
          <p:cNvSpPr/>
          <p:nvPr/>
        </p:nvSpPr>
        <p:spPr>
          <a:xfrm>
            <a:off x="4258635" y="3717290"/>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TextBox 15">
            <a:extLst>
              <a:ext uri="{FF2B5EF4-FFF2-40B4-BE49-F238E27FC236}">
                <a16:creationId xmlns:a16="http://schemas.microsoft.com/office/drawing/2014/main" id="{106FE1B7-56FE-CD53-1434-B83134A19EBE}"/>
              </a:ext>
            </a:extLst>
          </p:cNvPr>
          <p:cNvSpPr txBox="1"/>
          <p:nvPr/>
        </p:nvSpPr>
        <p:spPr>
          <a:xfrm>
            <a:off x="3740433" y="4014666"/>
            <a:ext cx="994025" cy="415498"/>
          </a:xfrm>
          <a:prstGeom prst="rect">
            <a:avLst/>
          </a:prstGeom>
          <a:noFill/>
        </p:spPr>
        <p:txBody>
          <a:bodyPr wrap="square" rtlCol="0">
            <a:spAutoFit/>
          </a:bodyPr>
          <a:lstStyle/>
          <a:p>
            <a:pPr algn="ctr" defTabSz="685800"/>
            <a:r>
              <a:rPr lang="en-US" sz="1050">
                <a:solidFill>
                  <a:prstClr val="black"/>
                </a:solidFill>
                <a:latin typeface="Calibri" panose="020F0502020204030204"/>
              </a:rPr>
              <a:t>% overturned (PA granted)</a:t>
            </a:r>
          </a:p>
        </p:txBody>
      </p:sp>
      <p:sp>
        <p:nvSpPr>
          <p:cNvPr id="17" name="TextBox 16">
            <a:extLst>
              <a:ext uri="{FF2B5EF4-FFF2-40B4-BE49-F238E27FC236}">
                <a16:creationId xmlns:a16="http://schemas.microsoft.com/office/drawing/2014/main" id="{3A755A0C-12AC-EBDE-7F11-D912AE4549CF}"/>
              </a:ext>
            </a:extLst>
          </p:cNvPr>
          <p:cNvSpPr txBox="1"/>
          <p:nvPr/>
        </p:nvSpPr>
        <p:spPr>
          <a:xfrm>
            <a:off x="4672098" y="4033136"/>
            <a:ext cx="994025" cy="415498"/>
          </a:xfrm>
          <a:prstGeom prst="rect">
            <a:avLst/>
          </a:prstGeom>
          <a:noFill/>
        </p:spPr>
        <p:txBody>
          <a:bodyPr wrap="square" rtlCol="0">
            <a:spAutoFit/>
          </a:bodyPr>
          <a:lstStyle/>
          <a:p>
            <a:pPr algn="ctr" defTabSz="685800"/>
            <a:r>
              <a:rPr lang="en-US" sz="1050">
                <a:solidFill>
                  <a:prstClr val="black"/>
                </a:solidFill>
                <a:latin typeface="Calibri" panose="020F0502020204030204"/>
              </a:rPr>
              <a:t>PA appeals, </a:t>
            </a:r>
          </a:p>
          <a:p>
            <a:pPr algn="ctr" defTabSz="685800"/>
            <a:r>
              <a:rPr lang="en-US" sz="1050">
                <a:solidFill>
                  <a:prstClr val="black"/>
                </a:solidFill>
                <a:latin typeface="Calibri" panose="020F0502020204030204"/>
              </a:rPr>
              <a:t>2</a:t>
            </a:r>
            <a:r>
              <a:rPr lang="en-US" sz="1050" baseline="30000">
                <a:solidFill>
                  <a:prstClr val="black"/>
                </a:solidFill>
                <a:latin typeface="Calibri" panose="020F0502020204030204"/>
              </a:rPr>
              <a:t>nd</a:t>
            </a:r>
            <a:r>
              <a:rPr lang="en-US" sz="1050">
                <a:solidFill>
                  <a:prstClr val="black"/>
                </a:solidFill>
                <a:latin typeface="Calibri" panose="020F0502020204030204"/>
              </a:rPr>
              <a:t>  level</a:t>
            </a:r>
          </a:p>
        </p:txBody>
      </p:sp>
      <p:sp>
        <p:nvSpPr>
          <p:cNvPr id="18" name="Arrow: Up 17">
            <a:extLst>
              <a:ext uri="{FF2B5EF4-FFF2-40B4-BE49-F238E27FC236}">
                <a16:creationId xmlns:a16="http://schemas.microsoft.com/office/drawing/2014/main" id="{D0BB3AFB-A202-9047-C6D6-FAA3C18EF737}"/>
              </a:ext>
            </a:extLst>
          </p:cNvPr>
          <p:cNvSpPr/>
          <p:nvPr/>
        </p:nvSpPr>
        <p:spPr>
          <a:xfrm>
            <a:off x="5095906" y="3723739"/>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Arrow: Up 18">
            <a:extLst>
              <a:ext uri="{FF2B5EF4-FFF2-40B4-BE49-F238E27FC236}">
                <a16:creationId xmlns:a16="http://schemas.microsoft.com/office/drawing/2014/main" id="{3FD47F96-BFBE-D69A-EF4D-10D80ABA6D37}"/>
              </a:ext>
            </a:extLst>
          </p:cNvPr>
          <p:cNvSpPr/>
          <p:nvPr/>
        </p:nvSpPr>
        <p:spPr>
          <a:xfrm>
            <a:off x="6412282" y="3723303"/>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0" name="TextBox 19">
            <a:extLst>
              <a:ext uri="{FF2B5EF4-FFF2-40B4-BE49-F238E27FC236}">
                <a16:creationId xmlns:a16="http://schemas.microsoft.com/office/drawing/2014/main" id="{AE11C0F8-DA06-5126-F5DB-612F4B0005C7}"/>
              </a:ext>
            </a:extLst>
          </p:cNvPr>
          <p:cNvSpPr txBox="1"/>
          <p:nvPr/>
        </p:nvSpPr>
        <p:spPr>
          <a:xfrm>
            <a:off x="5894080" y="4020679"/>
            <a:ext cx="994025" cy="415498"/>
          </a:xfrm>
          <a:prstGeom prst="rect">
            <a:avLst/>
          </a:prstGeom>
          <a:noFill/>
        </p:spPr>
        <p:txBody>
          <a:bodyPr wrap="square" rtlCol="0">
            <a:spAutoFit/>
          </a:bodyPr>
          <a:lstStyle/>
          <a:p>
            <a:pPr algn="ctr" defTabSz="685800"/>
            <a:r>
              <a:rPr lang="en-US" sz="1050">
                <a:solidFill>
                  <a:prstClr val="black"/>
                </a:solidFill>
                <a:latin typeface="Calibri" panose="020F0502020204030204"/>
              </a:rPr>
              <a:t>% overturned (PA granted)</a:t>
            </a:r>
          </a:p>
        </p:txBody>
      </p:sp>
      <p:sp>
        <p:nvSpPr>
          <p:cNvPr id="21" name="TextBox 20">
            <a:extLst>
              <a:ext uri="{FF2B5EF4-FFF2-40B4-BE49-F238E27FC236}">
                <a16:creationId xmlns:a16="http://schemas.microsoft.com/office/drawing/2014/main" id="{DEB9DC2D-22E2-FAAB-24E4-6B762AF15374}"/>
              </a:ext>
            </a:extLst>
          </p:cNvPr>
          <p:cNvSpPr txBox="1"/>
          <p:nvPr/>
        </p:nvSpPr>
        <p:spPr>
          <a:xfrm>
            <a:off x="6809372" y="4033275"/>
            <a:ext cx="994025" cy="415498"/>
          </a:xfrm>
          <a:prstGeom prst="rect">
            <a:avLst/>
          </a:prstGeom>
          <a:noFill/>
        </p:spPr>
        <p:txBody>
          <a:bodyPr wrap="square" rtlCol="0">
            <a:spAutoFit/>
          </a:bodyPr>
          <a:lstStyle/>
          <a:p>
            <a:pPr algn="ctr" defTabSz="685800"/>
            <a:r>
              <a:rPr lang="en-US" sz="1050">
                <a:solidFill>
                  <a:prstClr val="black"/>
                </a:solidFill>
                <a:latin typeface="Calibri" panose="020F0502020204030204"/>
              </a:rPr>
              <a:t>PA appeals, </a:t>
            </a:r>
          </a:p>
          <a:p>
            <a:pPr algn="ctr" defTabSz="685800"/>
            <a:r>
              <a:rPr lang="en-US" sz="1050">
                <a:solidFill>
                  <a:prstClr val="black"/>
                </a:solidFill>
                <a:latin typeface="Calibri" panose="020F0502020204030204"/>
              </a:rPr>
              <a:t>external</a:t>
            </a:r>
          </a:p>
        </p:txBody>
      </p:sp>
      <p:sp>
        <p:nvSpPr>
          <p:cNvPr id="22" name="Arrow: Up 21">
            <a:extLst>
              <a:ext uri="{FF2B5EF4-FFF2-40B4-BE49-F238E27FC236}">
                <a16:creationId xmlns:a16="http://schemas.microsoft.com/office/drawing/2014/main" id="{AF80CA02-4080-96C6-10FB-C3735140D01D}"/>
              </a:ext>
            </a:extLst>
          </p:cNvPr>
          <p:cNvSpPr/>
          <p:nvPr/>
        </p:nvSpPr>
        <p:spPr>
          <a:xfrm>
            <a:off x="7233180" y="3723878"/>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3" name="Arrow: Up 22">
            <a:extLst>
              <a:ext uri="{FF2B5EF4-FFF2-40B4-BE49-F238E27FC236}">
                <a16:creationId xmlns:a16="http://schemas.microsoft.com/office/drawing/2014/main" id="{1874C441-4C4E-0CED-6C09-3DC674DC54A5}"/>
              </a:ext>
            </a:extLst>
          </p:cNvPr>
          <p:cNvSpPr/>
          <p:nvPr/>
        </p:nvSpPr>
        <p:spPr>
          <a:xfrm>
            <a:off x="8483970" y="3730447"/>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0885C146-9E2A-6DC8-2D37-9449143E4B3E}"/>
              </a:ext>
            </a:extLst>
          </p:cNvPr>
          <p:cNvSpPr txBox="1"/>
          <p:nvPr/>
        </p:nvSpPr>
        <p:spPr>
          <a:xfrm>
            <a:off x="7965768" y="4027823"/>
            <a:ext cx="994025" cy="415498"/>
          </a:xfrm>
          <a:prstGeom prst="rect">
            <a:avLst/>
          </a:prstGeom>
          <a:noFill/>
        </p:spPr>
        <p:txBody>
          <a:bodyPr wrap="square" rtlCol="0">
            <a:spAutoFit/>
          </a:bodyPr>
          <a:lstStyle/>
          <a:p>
            <a:pPr algn="ctr" defTabSz="685800"/>
            <a:r>
              <a:rPr lang="en-US" sz="1050">
                <a:solidFill>
                  <a:prstClr val="black"/>
                </a:solidFill>
                <a:latin typeface="Calibri" panose="020F0502020204030204"/>
              </a:rPr>
              <a:t>% overturned (PA granted)</a:t>
            </a:r>
          </a:p>
        </p:txBody>
      </p:sp>
    </p:spTree>
    <p:extLst>
      <p:ext uri="{BB962C8B-B14F-4D97-AF65-F5344CB8AC3E}">
        <p14:creationId xmlns:p14="http://schemas.microsoft.com/office/powerpoint/2010/main" val="2073644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854A03-A2BE-DD38-A3F5-BE05D139897F}"/>
              </a:ext>
            </a:extLst>
          </p:cNvPr>
          <p:cNvSpPr txBox="1"/>
          <p:nvPr/>
        </p:nvSpPr>
        <p:spPr>
          <a:xfrm>
            <a:off x="1020475" y="1706128"/>
            <a:ext cx="7143622" cy="715581"/>
          </a:xfrm>
          <a:prstGeom prst="rect">
            <a:avLst/>
          </a:prstGeom>
          <a:noFill/>
        </p:spPr>
        <p:txBody>
          <a:bodyPr wrap="none" rtlCol="0">
            <a:spAutoFit/>
          </a:bodyPr>
          <a:lstStyle/>
          <a:p>
            <a:pPr defTabSz="685800"/>
            <a:r>
              <a:rPr lang="en-US" sz="4050" dirty="0">
                <a:solidFill>
                  <a:prstClr val="black"/>
                </a:solidFill>
                <a:latin typeface="Calibri" panose="020F0502020204030204"/>
              </a:rPr>
              <a:t>How do we use this information?</a:t>
            </a:r>
          </a:p>
        </p:txBody>
      </p:sp>
      <p:sp>
        <p:nvSpPr>
          <p:cNvPr id="3" name="TextBox 2">
            <a:extLst>
              <a:ext uri="{FF2B5EF4-FFF2-40B4-BE49-F238E27FC236}">
                <a16:creationId xmlns:a16="http://schemas.microsoft.com/office/drawing/2014/main" id="{38D1BE59-9AAB-2A8D-8A5C-69506D085AF9}"/>
              </a:ext>
            </a:extLst>
          </p:cNvPr>
          <p:cNvSpPr txBox="1"/>
          <p:nvPr/>
        </p:nvSpPr>
        <p:spPr>
          <a:xfrm>
            <a:off x="1350989" y="2398625"/>
            <a:ext cx="6442023" cy="369332"/>
          </a:xfrm>
          <a:prstGeom prst="rect">
            <a:avLst/>
          </a:prstGeom>
          <a:noFill/>
        </p:spPr>
        <p:txBody>
          <a:bodyPr wrap="square" rtlCol="0">
            <a:spAutoFit/>
          </a:bodyPr>
          <a:lstStyle/>
          <a:p>
            <a:pPr defTabSz="685800"/>
            <a:r>
              <a:rPr lang="en-US" dirty="0">
                <a:solidFill>
                  <a:prstClr val="black"/>
                </a:solidFill>
                <a:latin typeface="Calibri" panose="020F0502020204030204"/>
              </a:rPr>
              <a:t>Act 152 reports are not used in any specific regulatory process</a:t>
            </a:r>
          </a:p>
        </p:txBody>
      </p:sp>
    </p:spTree>
    <p:extLst>
      <p:ext uri="{BB962C8B-B14F-4D97-AF65-F5344CB8AC3E}">
        <p14:creationId xmlns:p14="http://schemas.microsoft.com/office/powerpoint/2010/main" val="288648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185C-FD6A-C4D2-E6CB-6B65AA29F5A7}"/>
              </a:ext>
            </a:extLst>
          </p:cNvPr>
          <p:cNvSpPr>
            <a:spLocks noGrp="1"/>
          </p:cNvSpPr>
          <p:nvPr>
            <p:ph type="title"/>
          </p:nvPr>
        </p:nvSpPr>
        <p:spPr/>
        <p:txBody>
          <a:bodyPr/>
          <a:lstStyle/>
          <a:p>
            <a:r>
              <a:rPr lang="en-US" dirty="0"/>
              <a:t>Prior Authorization in Vermont</a:t>
            </a:r>
          </a:p>
        </p:txBody>
      </p:sp>
      <p:sp>
        <p:nvSpPr>
          <p:cNvPr id="3" name="Text Placeholder 2">
            <a:extLst>
              <a:ext uri="{FF2B5EF4-FFF2-40B4-BE49-F238E27FC236}">
                <a16:creationId xmlns:a16="http://schemas.microsoft.com/office/drawing/2014/main" id="{7C55992A-0984-5E99-21B9-C59BC7639A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6256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3EEE-8C19-5C98-28D9-E92C63C25FB0}"/>
              </a:ext>
            </a:extLst>
          </p:cNvPr>
          <p:cNvSpPr>
            <a:spLocks noGrp="1"/>
          </p:cNvSpPr>
          <p:nvPr>
            <p:ph type="title"/>
          </p:nvPr>
        </p:nvSpPr>
        <p:spPr/>
        <p:txBody>
          <a:bodyPr>
            <a:normAutofit fontScale="90000"/>
          </a:bodyPr>
          <a:lstStyle/>
          <a:p>
            <a:r>
              <a:rPr lang="en-US" dirty="0"/>
              <a:t>How does Vermont define Prior Authorization?</a:t>
            </a:r>
          </a:p>
        </p:txBody>
      </p:sp>
      <p:sp>
        <p:nvSpPr>
          <p:cNvPr id="3" name="Content Placeholder 2">
            <a:extLst>
              <a:ext uri="{FF2B5EF4-FFF2-40B4-BE49-F238E27FC236}">
                <a16:creationId xmlns:a16="http://schemas.microsoft.com/office/drawing/2014/main" id="{06CC644B-C71D-E223-20DE-459C5E36905B}"/>
              </a:ext>
            </a:extLst>
          </p:cNvPr>
          <p:cNvSpPr>
            <a:spLocks noGrp="1"/>
          </p:cNvSpPr>
          <p:nvPr>
            <p:ph idx="1"/>
          </p:nvPr>
        </p:nvSpPr>
        <p:spPr/>
        <p:txBody>
          <a:bodyPr/>
          <a:lstStyle/>
          <a:p>
            <a:pPr marL="0" indent="0">
              <a:buNone/>
            </a:pPr>
            <a:r>
              <a:rPr lang="en-US" b="0" i="0" dirty="0">
                <a:effectLst/>
              </a:rPr>
              <a:t>“Prior authorization” means the process used by a health plan to determine the medical necessity, medical appropriateness, or both, of otherwise covered drugs, medical procedures, medical tests, and health care services. The term “prior authorization” includes preadmission review, pretreatment review, and utilization review.</a:t>
            </a:r>
            <a:endParaRPr lang="en-US" sz="1200" dirty="0"/>
          </a:p>
          <a:p>
            <a:pPr marL="0" indent="0" algn="r">
              <a:buNone/>
            </a:pPr>
            <a:endParaRPr lang="en-US" sz="1500" b="1" dirty="0"/>
          </a:p>
          <a:p>
            <a:pPr marL="0" indent="0">
              <a:buNone/>
            </a:pPr>
            <a:r>
              <a:rPr lang="en-US" dirty="0"/>
              <a:t>18 V.S.A. § 9418(15)</a:t>
            </a:r>
          </a:p>
        </p:txBody>
      </p:sp>
    </p:spTree>
    <p:extLst>
      <p:ext uri="{BB962C8B-B14F-4D97-AF65-F5344CB8AC3E}">
        <p14:creationId xmlns:p14="http://schemas.microsoft.com/office/powerpoint/2010/main" val="2540966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8817D53-E1E5-5CD9-1134-A9A0579860EF}"/>
              </a:ext>
            </a:extLst>
          </p:cNvPr>
          <p:cNvGraphicFramePr/>
          <p:nvPr/>
        </p:nvGraphicFramePr>
        <p:xfrm>
          <a:off x="406591" y="1230353"/>
          <a:ext cx="8195861" cy="3160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5243EEE-8C19-5C98-28D9-E92C63C25FB0}"/>
              </a:ext>
            </a:extLst>
          </p:cNvPr>
          <p:cNvSpPr>
            <a:spLocks noGrp="1"/>
          </p:cNvSpPr>
          <p:nvPr>
            <p:ph type="title"/>
          </p:nvPr>
        </p:nvSpPr>
        <p:spPr/>
        <p:txBody>
          <a:bodyPr/>
          <a:lstStyle/>
          <a:p>
            <a:r>
              <a:rPr lang="en-US" dirty="0"/>
              <a:t>Mechanics of Prior Authorization</a:t>
            </a:r>
          </a:p>
        </p:txBody>
      </p:sp>
      <p:sp>
        <p:nvSpPr>
          <p:cNvPr id="3" name="Content Placeholder 2">
            <a:extLst>
              <a:ext uri="{FF2B5EF4-FFF2-40B4-BE49-F238E27FC236}">
                <a16:creationId xmlns:a16="http://schemas.microsoft.com/office/drawing/2014/main" id="{06CC644B-C71D-E223-20DE-459C5E36905B}"/>
              </a:ext>
            </a:extLst>
          </p:cNvPr>
          <p:cNvSpPr>
            <a:spLocks noGrp="1"/>
          </p:cNvSpPr>
          <p:nvPr>
            <p:ph idx="1"/>
          </p:nvPr>
        </p:nvSpPr>
        <p:spPr>
          <a:xfrm>
            <a:off x="628650" y="1503073"/>
            <a:ext cx="7886700" cy="539454"/>
          </a:xfrm>
        </p:spPr>
        <p:txBody>
          <a:bodyPr>
            <a:normAutofit fontScale="92500" lnSpcReduction="20000"/>
          </a:bodyPr>
          <a:lstStyle/>
          <a:p>
            <a:pPr marL="0" indent="0">
              <a:buNone/>
            </a:pPr>
            <a:r>
              <a:rPr lang="en-US" dirty="0"/>
              <a:t>The below diagram shows a simplified version of the PA process that referenced throughout this presentation:</a:t>
            </a:r>
          </a:p>
        </p:txBody>
      </p:sp>
      <p:sp>
        <p:nvSpPr>
          <p:cNvPr id="5" name="Content Placeholder 2">
            <a:extLst>
              <a:ext uri="{FF2B5EF4-FFF2-40B4-BE49-F238E27FC236}">
                <a16:creationId xmlns:a16="http://schemas.microsoft.com/office/drawing/2014/main" id="{C0A25DFD-ECBB-AD20-2F1C-F4CABA352CD7}"/>
              </a:ext>
            </a:extLst>
          </p:cNvPr>
          <p:cNvSpPr txBox="1">
            <a:spLocks/>
          </p:cNvSpPr>
          <p:nvPr/>
        </p:nvSpPr>
        <p:spPr>
          <a:xfrm>
            <a:off x="561172" y="3700299"/>
            <a:ext cx="7886700" cy="116935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endParaRPr lang="en-US" sz="2100">
              <a:solidFill>
                <a:prstClr val="black"/>
              </a:solidFill>
              <a:latin typeface="Calibri" panose="020F0502020204030204"/>
            </a:endParaRPr>
          </a:p>
        </p:txBody>
      </p:sp>
      <p:sp>
        <p:nvSpPr>
          <p:cNvPr id="6" name="Content Placeholder 2">
            <a:extLst>
              <a:ext uri="{FF2B5EF4-FFF2-40B4-BE49-F238E27FC236}">
                <a16:creationId xmlns:a16="http://schemas.microsoft.com/office/drawing/2014/main" id="{AE9EE876-1084-F1E8-D0CB-6FF728404BA1}"/>
              </a:ext>
            </a:extLst>
          </p:cNvPr>
          <p:cNvSpPr txBox="1">
            <a:spLocks/>
          </p:cNvSpPr>
          <p:nvPr/>
        </p:nvSpPr>
        <p:spPr>
          <a:xfrm>
            <a:off x="406591" y="3737962"/>
            <a:ext cx="7886700" cy="113169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1800">
                <a:solidFill>
                  <a:prstClr val="black"/>
                </a:solidFill>
                <a:latin typeface="Calibri" panose="020F0502020204030204"/>
              </a:rPr>
              <a:t>PAs can apply to a wide range of services and prescription drugs. </a:t>
            </a:r>
          </a:p>
          <a:p>
            <a:pPr marL="171450" indent="-171450" defTabSz="685800">
              <a:spcBef>
                <a:spcPts val="750"/>
              </a:spcBef>
            </a:pPr>
            <a:r>
              <a:rPr lang="en-US" sz="1800">
                <a:solidFill>
                  <a:prstClr val="black"/>
                </a:solidFill>
                <a:latin typeface="Calibri" panose="020F0502020204030204"/>
              </a:rPr>
              <a:t>PA requirements vary across health insurance plans based on what the insurance plan covers and insurer specific clinical guidelines. </a:t>
            </a:r>
          </a:p>
        </p:txBody>
      </p:sp>
    </p:spTree>
    <p:extLst>
      <p:ext uri="{BB962C8B-B14F-4D97-AF65-F5344CB8AC3E}">
        <p14:creationId xmlns:p14="http://schemas.microsoft.com/office/powerpoint/2010/main" val="217825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2A27161-4ABD-5D41-B61F-704BA964712C}"/>
              </a:ext>
            </a:extLst>
          </p:cNvPr>
          <p:cNvGraphicFramePr/>
          <p:nvPr/>
        </p:nvGraphicFramePr>
        <p:xfrm>
          <a:off x="406591" y="1230353"/>
          <a:ext cx="8195861" cy="3160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5243EEE-8C19-5C98-28D9-E92C63C25FB0}"/>
              </a:ext>
            </a:extLst>
          </p:cNvPr>
          <p:cNvSpPr>
            <a:spLocks noGrp="1"/>
          </p:cNvSpPr>
          <p:nvPr>
            <p:ph type="title"/>
          </p:nvPr>
        </p:nvSpPr>
        <p:spPr>
          <a:xfrm>
            <a:off x="628650" y="338380"/>
            <a:ext cx="7886700" cy="128591"/>
          </a:xfrm>
        </p:spPr>
        <p:txBody>
          <a:bodyPr>
            <a:noAutofit/>
          </a:bodyPr>
          <a:lstStyle/>
          <a:p>
            <a:pPr algn="ctr"/>
            <a:r>
              <a:rPr lang="en-US" sz="2400" b="1" dirty="0"/>
              <a:t>Existing Vermont Laws and Rules for Prior Authorization</a:t>
            </a:r>
          </a:p>
        </p:txBody>
      </p:sp>
      <p:sp>
        <p:nvSpPr>
          <p:cNvPr id="5" name="Arrow: Up 4">
            <a:extLst>
              <a:ext uri="{FF2B5EF4-FFF2-40B4-BE49-F238E27FC236}">
                <a16:creationId xmlns:a16="http://schemas.microsoft.com/office/drawing/2014/main" id="{B559FBD0-FD49-B14B-02AD-B9AD84DCF86C}"/>
              </a:ext>
            </a:extLst>
          </p:cNvPr>
          <p:cNvSpPr/>
          <p:nvPr/>
        </p:nvSpPr>
        <p:spPr>
          <a:xfrm>
            <a:off x="911592" y="3572912"/>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46337662-59AE-D241-E657-B94C0C70F7AA}"/>
              </a:ext>
            </a:extLst>
          </p:cNvPr>
          <p:cNvSpPr txBox="1"/>
          <p:nvPr/>
        </p:nvSpPr>
        <p:spPr>
          <a:xfrm>
            <a:off x="285722" y="3913147"/>
            <a:ext cx="1398146" cy="1061829"/>
          </a:xfrm>
          <a:prstGeom prst="rect">
            <a:avLst/>
          </a:prstGeom>
          <a:noFill/>
        </p:spPr>
        <p:txBody>
          <a:bodyPr wrap="square" rtlCol="0">
            <a:spAutoFit/>
          </a:bodyPr>
          <a:lstStyle/>
          <a:p>
            <a:pPr algn="ctr" defTabSz="685800"/>
            <a:r>
              <a:rPr lang="en-US" sz="1050">
                <a:solidFill>
                  <a:prstClr val="black"/>
                </a:solidFill>
                <a:latin typeface="Calibri" panose="020F0502020204030204"/>
              </a:rPr>
              <a:t>VT limits which services can require PAs, specifically related to medication-assisted treatment.</a:t>
            </a:r>
          </a:p>
          <a:p>
            <a:pPr algn="ctr" defTabSz="685800"/>
            <a:r>
              <a:rPr lang="en-US" sz="1050">
                <a:solidFill>
                  <a:prstClr val="black"/>
                </a:solidFill>
                <a:latin typeface="Calibri" panose="020F0502020204030204"/>
              </a:rPr>
              <a:t>18 V.S.A. § 4754</a:t>
            </a:r>
          </a:p>
        </p:txBody>
      </p:sp>
      <p:sp>
        <p:nvSpPr>
          <p:cNvPr id="9" name="Arrow: Up 8">
            <a:extLst>
              <a:ext uri="{FF2B5EF4-FFF2-40B4-BE49-F238E27FC236}">
                <a16:creationId xmlns:a16="http://schemas.microsoft.com/office/drawing/2014/main" id="{79054DDF-0EA9-22BD-2667-309506E39C28}"/>
              </a:ext>
            </a:extLst>
          </p:cNvPr>
          <p:cNvSpPr/>
          <p:nvPr/>
        </p:nvSpPr>
        <p:spPr>
          <a:xfrm>
            <a:off x="3714951" y="3572911"/>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TextBox 9">
            <a:extLst>
              <a:ext uri="{FF2B5EF4-FFF2-40B4-BE49-F238E27FC236}">
                <a16:creationId xmlns:a16="http://schemas.microsoft.com/office/drawing/2014/main" id="{A1525014-D14F-F3EB-C78E-64BDE5957777}"/>
              </a:ext>
            </a:extLst>
          </p:cNvPr>
          <p:cNvSpPr txBox="1"/>
          <p:nvPr/>
        </p:nvSpPr>
        <p:spPr>
          <a:xfrm>
            <a:off x="3089080" y="3913147"/>
            <a:ext cx="1398146" cy="900246"/>
          </a:xfrm>
          <a:prstGeom prst="rect">
            <a:avLst/>
          </a:prstGeom>
          <a:noFill/>
        </p:spPr>
        <p:txBody>
          <a:bodyPr wrap="square" rtlCol="0">
            <a:spAutoFit/>
          </a:bodyPr>
          <a:lstStyle/>
          <a:p>
            <a:pPr algn="ctr" defTabSz="685800"/>
            <a:r>
              <a:rPr lang="en-US" sz="1050">
                <a:solidFill>
                  <a:prstClr val="black"/>
                </a:solidFill>
                <a:latin typeface="Calibri" panose="020F0502020204030204"/>
              </a:rPr>
              <a:t>VT requires a uniform PA form to standardize the PA process</a:t>
            </a:r>
          </a:p>
          <a:p>
            <a:pPr algn="ctr" defTabSz="685800"/>
            <a:r>
              <a:rPr lang="en-US" sz="1050">
                <a:solidFill>
                  <a:prstClr val="black"/>
                </a:solidFill>
                <a:latin typeface="Calibri" panose="020F0502020204030204"/>
              </a:rPr>
              <a:t>18 V.S.A. § 9418b</a:t>
            </a:r>
          </a:p>
        </p:txBody>
      </p:sp>
      <p:sp>
        <p:nvSpPr>
          <p:cNvPr id="11" name="Arrow: Up 10">
            <a:extLst>
              <a:ext uri="{FF2B5EF4-FFF2-40B4-BE49-F238E27FC236}">
                <a16:creationId xmlns:a16="http://schemas.microsoft.com/office/drawing/2014/main" id="{3836D98B-3B82-8E94-ADD9-93DD7F1B1BEC}"/>
              </a:ext>
            </a:extLst>
          </p:cNvPr>
          <p:cNvSpPr/>
          <p:nvPr/>
        </p:nvSpPr>
        <p:spPr>
          <a:xfrm rot="10800000">
            <a:off x="2268153" y="1783215"/>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Arrow: Up 13">
            <a:extLst>
              <a:ext uri="{FF2B5EF4-FFF2-40B4-BE49-F238E27FC236}">
                <a16:creationId xmlns:a16="http://schemas.microsoft.com/office/drawing/2014/main" id="{1DCD5AAB-5447-77DF-A476-AA9A7378FE4C}"/>
              </a:ext>
            </a:extLst>
          </p:cNvPr>
          <p:cNvSpPr/>
          <p:nvPr/>
        </p:nvSpPr>
        <p:spPr>
          <a:xfrm rot="10800000">
            <a:off x="5134675" y="1789227"/>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TextBox 14">
            <a:extLst>
              <a:ext uri="{FF2B5EF4-FFF2-40B4-BE49-F238E27FC236}">
                <a16:creationId xmlns:a16="http://schemas.microsoft.com/office/drawing/2014/main" id="{3B2F0D26-68D4-EF00-50BD-136C0ABD07AB}"/>
              </a:ext>
            </a:extLst>
          </p:cNvPr>
          <p:cNvSpPr txBox="1"/>
          <p:nvPr/>
        </p:nvSpPr>
        <p:spPr>
          <a:xfrm>
            <a:off x="4375289" y="850025"/>
            <a:ext cx="1665177" cy="900246"/>
          </a:xfrm>
          <a:prstGeom prst="rect">
            <a:avLst/>
          </a:prstGeom>
          <a:noFill/>
        </p:spPr>
        <p:txBody>
          <a:bodyPr wrap="square" rtlCol="0">
            <a:spAutoFit/>
          </a:bodyPr>
          <a:lstStyle/>
          <a:p>
            <a:pPr algn="ctr" defTabSz="685800"/>
            <a:r>
              <a:rPr lang="en-US" sz="1050">
                <a:solidFill>
                  <a:prstClr val="black"/>
                </a:solidFill>
                <a:latin typeface="Calibri" panose="020F0502020204030204"/>
              </a:rPr>
              <a:t>VT sets maximum response timelines at 48 hours for urgent and 2 business days for non-urgent requests. </a:t>
            </a:r>
          </a:p>
          <a:p>
            <a:pPr algn="ctr" defTabSz="685800"/>
            <a:r>
              <a:rPr lang="en-US" sz="1050">
                <a:solidFill>
                  <a:prstClr val="black"/>
                </a:solidFill>
                <a:latin typeface="Calibri" panose="020F0502020204030204"/>
              </a:rPr>
              <a:t>18 V.S.A. § 9418b</a:t>
            </a:r>
          </a:p>
        </p:txBody>
      </p:sp>
      <p:sp>
        <p:nvSpPr>
          <p:cNvPr id="17" name="TextBox 16">
            <a:extLst>
              <a:ext uri="{FF2B5EF4-FFF2-40B4-BE49-F238E27FC236}">
                <a16:creationId xmlns:a16="http://schemas.microsoft.com/office/drawing/2014/main" id="{5AE4F0D2-903B-9384-8A38-02F0881978B5}"/>
              </a:ext>
            </a:extLst>
          </p:cNvPr>
          <p:cNvSpPr txBox="1"/>
          <p:nvPr/>
        </p:nvSpPr>
        <p:spPr>
          <a:xfrm>
            <a:off x="1452959" y="744468"/>
            <a:ext cx="1776794" cy="1061829"/>
          </a:xfrm>
          <a:prstGeom prst="rect">
            <a:avLst/>
          </a:prstGeom>
          <a:noFill/>
        </p:spPr>
        <p:txBody>
          <a:bodyPr wrap="square" rtlCol="0">
            <a:spAutoFit/>
          </a:bodyPr>
          <a:lstStyle/>
          <a:p>
            <a:pPr algn="ctr" defTabSz="685800"/>
            <a:r>
              <a:rPr lang="en-US" sz="1050">
                <a:solidFill>
                  <a:prstClr val="black"/>
                </a:solidFill>
                <a:latin typeface="Calibri" panose="020F0502020204030204"/>
              </a:rPr>
              <a:t>VT requires health plans to review PA requirements at least annually and eliminate those that are no longer justified.</a:t>
            </a:r>
          </a:p>
          <a:p>
            <a:pPr algn="ctr" defTabSz="685800"/>
            <a:r>
              <a:rPr lang="en-US" sz="1050">
                <a:solidFill>
                  <a:prstClr val="black"/>
                </a:solidFill>
                <a:latin typeface="Calibri" panose="020F0502020204030204"/>
              </a:rPr>
              <a:t>18 V.S.A. § 9418b </a:t>
            </a:r>
          </a:p>
        </p:txBody>
      </p:sp>
      <p:sp>
        <p:nvSpPr>
          <p:cNvPr id="20" name="TextBox 19">
            <a:extLst>
              <a:ext uri="{FF2B5EF4-FFF2-40B4-BE49-F238E27FC236}">
                <a16:creationId xmlns:a16="http://schemas.microsoft.com/office/drawing/2014/main" id="{A76E44DB-2BC0-CA3B-612C-36C916D0C62D}"/>
              </a:ext>
            </a:extLst>
          </p:cNvPr>
          <p:cNvSpPr txBox="1"/>
          <p:nvPr/>
        </p:nvSpPr>
        <p:spPr>
          <a:xfrm>
            <a:off x="7355761" y="627571"/>
            <a:ext cx="1398146" cy="1061829"/>
          </a:xfrm>
          <a:prstGeom prst="rect">
            <a:avLst/>
          </a:prstGeom>
          <a:noFill/>
        </p:spPr>
        <p:txBody>
          <a:bodyPr wrap="square" rtlCol="0">
            <a:spAutoFit/>
          </a:bodyPr>
          <a:lstStyle/>
          <a:p>
            <a:pPr algn="ctr" defTabSz="685800"/>
            <a:r>
              <a:rPr lang="en-US" sz="1050">
                <a:solidFill>
                  <a:prstClr val="black"/>
                </a:solidFill>
                <a:latin typeface="Calibri" panose="020F0502020204030204"/>
              </a:rPr>
              <a:t>Federal and state law allows patients to seek external review of adverse benefit determinations. 8 V.S.A. § 4089f</a:t>
            </a:r>
          </a:p>
        </p:txBody>
      </p:sp>
      <p:sp>
        <p:nvSpPr>
          <p:cNvPr id="21" name="Arrow: Up 20">
            <a:extLst>
              <a:ext uri="{FF2B5EF4-FFF2-40B4-BE49-F238E27FC236}">
                <a16:creationId xmlns:a16="http://schemas.microsoft.com/office/drawing/2014/main" id="{C893CD8F-E73B-AF79-37BA-3335B5B97143}"/>
              </a:ext>
            </a:extLst>
          </p:cNvPr>
          <p:cNvSpPr/>
          <p:nvPr/>
        </p:nvSpPr>
        <p:spPr>
          <a:xfrm rot="10800000">
            <a:off x="8009791" y="1707936"/>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CED1D09E-E9C8-ECD8-DDE8-6D6C6F4080F9}"/>
              </a:ext>
            </a:extLst>
          </p:cNvPr>
          <p:cNvSpPr txBox="1"/>
          <p:nvPr/>
        </p:nvSpPr>
        <p:spPr>
          <a:xfrm>
            <a:off x="4987395" y="4452941"/>
            <a:ext cx="3766512" cy="253916"/>
          </a:xfrm>
          <a:prstGeom prst="rect">
            <a:avLst/>
          </a:prstGeom>
          <a:noFill/>
        </p:spPr>
        <p:txBody>
          <a:bodyPr wrap="square" rtlCol="0">
            <a:spAutoFit/>
          </a:bodyPr>
          <a:lstStyle/>
          <a:p>
            <a:pPr algn="r" defTabSz="685800"/>
            <a:r>
              <a:rPr lang="en-US" sz="1050" dirty="0">
                <a:solidFill>
                  <a:prstClr val="black"/>
                </a:solidFill>
                <a:latin typeface="Calibri" panose="020F0502020204030204"/>
              </a:rPr>
              <a:t>*Note applicability of VT laws is limited to state regulated plans </a:t>
            </a:r>
          </a:p>
        </p:txBody>
      </p:sp>
    </p:spTree>
    <p:extLst>
      <p:ext uri="{BB962C8B-B14F-4D97-AF65-F5344CB8AC3E}">
        <p14:creationId xmlns:p14="http://schemas.microsoft.com/office/powerpoint/2010/main" val="3138487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BF1F-C96B-FC7F-A5B4-20C94EA30A3E}"/>
              </a:ext>
            </a:extLst>
          </p:cNvPr>
          <p:cNvSpPr>
            <a:spLocks noGrp="1"/>
          </p:cNvSpPr>
          <p:nvPr>
            <p:ph type="title"/>
          </p:nvPr>
        </p:nvSpPr>
        <p:spPr/>
        <p:txBody>
          <a:bodyPr/>
          <a:lstStyle/>
          <a:p>
            <a:r>
              <a:rPr lang="en-US"/>
              <a:t>Past Work on Prior Authorization</a:t>
            </a:r>
          </a:p>
        </p:txBody>
      </p:sp>
      <p:graphicFrame>
        <p:nvGraphicFramePr>
          <p:cNvPr id="4" name="Content Placeholder 3">
            <a:extLst>
              <a:ext uri="{FF2B5EF4-FFF2-40B4-BE49-F238E27FC236}">
                <a16:creationId xmlns:a16="http://schemas.microsoft.com/office/drawing/2014/main" id="{1FBCD1BC-0F16-51E0-A388-2A15E4B1CF63}"/>
              </a:ext>
            </a:extLst>
          </p:cNvPr>
          <p:cNvGraphicFramePr>
            <a:graphicFrameLocks noGrp="1"/>
          </p:cNvGraphicFramePr>
          <p:nvPr>
            <p:ph idx="1"/>
          </p:nvPr>
        </p:nvGraphicFramePr>
        <p:xfrm>
          <a:off x="549347" y="1178014"/>
          <a:ext cx="8045307" cy="3485864"/>
        </p:xfrm>
        <a:graphic>
          <a:graphicData uri="http://schemas.openxmlformats.org/drawingml/2006/table">
            <a:tbl>
              <a:tblPr firstRow="1" firstCol="1" bandRow="1">
                <a:tableStyleId>{5C22544A-7EE6-4342-B048-85BDC9FD1C3A}</a:tableStyleId>
              </a:tblPr>
              <a:tblGrid>
                <a:gridCol w="560365">
                  <a:extLst>
                    <a:ext uri="{9D8B030D-6E8A-4147-A177-3AD203B41FA5}">
                      <a16:colId xmlns:a16="http://schemas.microsoft.com/office/drawing/2014/main" val="3449722919"/>
                    </a:ext>
                  </a:extLst>
                </a:gridCol>
                <a:gridCol w="7484942">
                  <a:extLst>
                    <a:ext uri="{9D8B030D-6E8A-4147-A177-3AD203B41FA5}">
                      <a16:colId xmlns:a16="http://schemas.microsoft.com/office/drawing/2014/main" val="3388925132"/>
                    </a:ext>
                  </a:extLst>
                </a:gridCol>
              </a:tblGrid>
              <a:tr h="137160">
                <a:tc>
                  <a:txBody>
                    <a:bodyPr/>
                    <a:lstStyle/>
                    <a:p>
                      <a:pPr marL="0" marR="0" algn="l">
                        <a:spcBef>
                          <a:spcPts val="0"/>
                        </a:spcBef>
                        <a:spcAft>
                          <a:spcPts val="0"/>
                        </a:spcAft>
                      </a:pPr>
                      <a:r>
                        <a:rPr lang="en-US" sz="900">
                          <a:effectLst/>
                        </a:rPr>
                        <a:t>Year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gn="l">
                        <a:spcBef>
                          <a:spcPts val="0"/>
                        </a:spcBef>
                        <a:spcAft>
                          <a:spcPts val="0"/>
                        </a:spcAft>
                      </a:pPr>
                      <a:r>
                        <a:rPr lang="en-US" sz="900">
                          <a:effectLst/>
                        </a:rPr>
                        <a:t>Action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3231901453"/>
                  </a:ext>
                </a:extLst>
              </a:tr>
              <a:tr h="685800">
                <a:tc>
                  <a:txBody>
                    <a:bodyPr/>
                    <a:lstStyle/>
                    <a:p>
                      <a:pPr marL="0" marR="0" algn="l">
                        <a:spcBef>
                          <a:spcPts val="0"/>
                        </a:spcBef>
                        <a:spcAft>
                          <a:spcPts val="0"/>
                        </a:spcAft>
                      </a:pPr>
                      <a:r>
                        <a:rPr lang="en-US" sz="900">
                          <a:effectLst/>
                        </a:rPr>
                        <a:t>2013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gn="l">
                        <a:spcBef>
                          <a:spcPts val="0"/>
                        </a:spcBef>
                        <a:spcAft>
                          <a:spcPts val="0"/>
                        </a:spcAft>
                      </a:pPr>
                      <a:r>
                        <a:rPr lang="en-US" sz="900" b="1">
                          <a:effectLst/>
                        </a:rPr>
                        <a:t>Standard Prior Authorization Forms (Act 171 of 2013)</a:t>
                      </a:r>
                    </a:p>
                    <a:p>
                      <a:pPr marL="0" marR="0" algn="l">
                        <a:spcBef>
                          <a:spcPts val="0"/>
                        </a:spcBef>
                        <a:spcAft>
                          <a:spcPts val="0"/>
                        </a:spcAft>
                      </a:pPr>
                      <a:r>
                        <a:rPr lang="en-US" sz="900" b="0">
                          <a:effectLst/>
                        </a:rPr>
                        <a:t>The Department of Financial Regulation (DFR) was tasked to work in consultation with the Department of Health Access (DVHA), the Vermont Medical Society (VMS), and health insurers to develop a “clear, uniform, and readily accessible” prior authorization form for use by all relevant Vermont providers.  The uniform prior authorization form will be used for all types of medical treatment that requires prior authorization, including mental health and substance abuse. The uniform prior authorization form for medical service requests was finalized by September 1, 2013, as required. </a:t>
                      </a:r>
                    </a:p>
                  </a:txBody>
                  <a:tcPr marL="37085" marR="37085" marT="0" marB="0"/>
                </a:tc>
                <a:extLst>
                  <a:ext uri="{0D108BD9-81ED-4DB2-BD59-A6C34878D82A}">
                    <a16:rowId xmlns:a16="http://schemas.microsoft.com/office/drawing/2014/main" val="1104949635"/>
                  </a:ext>
                </a:extLst>
              </a:tr>
              <a:tr h="548640">
                <a:tc>
                  <a:txBody>
                    <a:bodyPr/>
                    <a:lstStyle/>
                    <a:p>
                      <a:pPr marL="0" marR="0" algn="l">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2013-2016</a:t>
                      </a:r>
                    </a:p>
                  </a:txBody>
                  <a:tcPr marL="37085" marR="37085" marT="0" marB="0"/>
                </a:tc>
                <a:tc>
                  <a:txBody>
                    <a:bodyPr/>
                    <a:lstStyle/>
                    <a:p>
                      <a:pPr marL="0" marR="0" algn="l">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Prior Authorization Pilots </a:t>
                      </a:r>
                    </a:p>
                    <a:p>
                      <a:pPr marL="0" marR="0" algn="l">
                        <a:spcBef>
                          <a:spcPts val="0"/>
                        </a:spcBef>
                        <a:spcAft>
                          <a:spcPts val="0"/>
                        </a:spcAft>
                      </a:pPr>
                      <a:r>
                        <a:rPr lang="en-US" sz="900" b="0" dirty="0">
                          <a:effectLst/>
                          <a:latin typeface="Calibri"/>
                          <a:ea typeface="Calibri" panose="020F0502020204030204" pitchFamily="34" charset="0"/>
                          <a:cs typeface="Times New Roman"/>
                        </a:rPr>
                        <a:t>In 2013, </a:t>
                      </a:r>
                      <a:r>
                        <a:rPr lang="pt-BR" sz="900" b="0" dirty="0">
                          <a:effectLst/>
                          <a:latin typeface="+mn-lt"/>
                          <a:ea typeface="Calibri" panose="020F0502020204030204" pitchFamily="34" charset="0"/>
                          <a:cs typeface="Times New Roman"/>
                        </a:rPr>
                        <a:t>18 V.S.A. § 9377a was added, directing the GMCB to work with health care professionals and health care insurers to implement a prior authorization pilot program. Through a workgroup convened by GMCB, the pilot program ultimately focused on eliminating PAs for two classes of drugs (PPIs and statins) and one procedure (non-contrast MRI of the spine for low back pain). This work laid the groundwork for future Gold Carding pilots. </a:t>
                      </a:r>
                      <a:endParaRPr lang="en-US" sz="900" b="0" dirty="0">
                        <a:effectLst/>
                        <a:highlight>
                          <a:srgbClr val="FFFF00"/>
                        </a:highlight>
                        <a:latin typeface="Calibri"/>
                        <a:ea typeface="Calibri" panose="020F0502020204030204" pitchFamily="34" charset="0"/>
                        <a:cs typeface="Times New Roman"/>
                      </a:endParaRPr>
                    </a:p>
                  </a:txBody>
                  <a:tcPr marL="37085" marR="37085" marT="0" marB="0"/>
                </a:tc>
                <a:extLst>
                  <a:ext uri="{0D108BD9-81ED-4DB2-BD59-A6C34878D82A}">
                    <a16:rowId xmlns:a16="http://schemas.microsoft.com/office/drawing/2014/main" val="4039326427"/>
                  </a:ext>
                </a:extLst>
              </a:tr>
              <a:tr h="548640">
                <a:tc>
                  <a:txBody>
                    <a:bodyPr/>
                    <a:lstStyle/>
                    <a:p>
                      <a:pPr marL="0" marR="0" algn="l">
                        <a:spcBef>
                          <a:spcPts val="0"/>
                        </a:spcBef>
                        <a:spcAft>
                          <a:spcPts val="0"/>
                        </a:spcAft>
                      </a:pPr>
                      <a:r>
                        <a:rPr lang="en-US" sz="900">
                          <a:effectLst/>
                        </a:rPr>
                        <a:t>2017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gn="l">
                        <a:spcBef>
                          <a:spcPts val="0"/>
                        </a:spcBef>
                        <a:spcAft>
                          <a:spcPts val="0"/>
                        </a:spcAft>
                      </a:pPr>
                      <a:r>
                        <a:rPr lang="en-US" sz="900" b="1" dirty="0">
                          <a:effectLst/>
                        </a:rPr>
                        <a:t>Medicaid ACO Prior Auth Waiver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effectLst/>
                        </a:rPr>
                        <a:t>I</a:t>
                      </a:r>
                      <a:r>
                        <a:rPr lang="en-US" sz="900" dirty="0">
                          <a:effectLst/>
                        </a:rPr>
                        <a:t>n 2017, DVHA implemented a PA waiver through its Vermont Medicaid Next Generation ACO Program, negotiated with OneCare, for services included in TCOC. Modifications in 2018 to have waiver follow Medicaid member (not provider in VMNG) to reduce admin burden and confusion among providers (e.g. referrals). </a:t>
                      </a:r>
                      <a:r>
                        <a:rPr lang="en-US" sz="900" u="sng" dirty="0">
                          <a:effectLst/>
                          <a:hlinkClick r:id="rId3"/>
                        </a:rPr>
                        <a:t>Information from DHVA Act 140 report</a:t>
                      </a:r>
                      <a:endParaRPr lang="en-US" sz="900" dirty="0">
                        <a:effectLst/>
                      </a:endParaRPr>
                    </a:p>
                  </a:txBody>
                  <a:tcPr marL="37085" marR="37085" marT="0" marB="0"/>
                </a:tc>
                <a:extLst>
                  <a:ext uri="{0D108BD9-81ED-4DB2-BD59-A6C34878D82A}">
                    <a16:rowId xmlns:a16="http://schemas.microsoft.com/office/drawing/2014/main" val="3816964450"/>
                  </a:ext>
                </a:extLst>
              </a:tr>
              <a:tr h="194024">
                <a:tc>
                  <a:txBody>
                    <a:bodyPr/>
                    <a:lstStyle/>
                    <a:p>
                      <a:pPr marL="0" marR="0" algn="l">
                        <a:spcBef>
                          <a:spcPts val="0"/>
                        </a:spcBef>
                        <a:spcAft>
                          <a:spcPts val="0"/>
                        </a:spcAft>
                      </a:pPr>
                      <a:r>
                        <a:rPr lang="en-US" sz="900">
                          <a:effectLst/>
                        </a:rPr>
                        <a:t>2018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gn="l">
                        <a:spcBef>
                          <a:spcPts val="0"/>
                        </a:spcBef>
                        <a:spcAft>
                          <a:spcPts val="0"/>
                        </a:spcAft>
                      </a:pPr>
                      <a:r>
                        <a:rPr lang="en-US" sz="900" b="1">
                          <a:effectLst/>
                        </a:rPr>
                        <a:t>Primary Care Advisory Group provided recommendations to GMCB on PA </a:t>
                      </a:r>
                      <a:r>
                        <a:rPr lang="en-US" sz="900" b="0">
                          <a:effectLst/>
                        </a:rPr>
                        <a:t>[see next slide]</a:t>
                      </a:r>
                    </a:p>
                  </a:txBody>
                  <a:tcPr marL="37085" marR="37085" marT="0" marB="0"/>
                </a:tc>
                <a:extLst>
                  <a:ext uri="{0D108BD9-81ED-4DB2-BD59-A6C34878D82A}">
                    <a16:rowId xmlns:a16="http://schemas.microsoft.com/office/drawing/2014/main" val="1753272729"/>
                  </a:ext>
                </a:extLst>
              </a:tr>
              <a:tr h="274320">
                <a:tc>
                  <a:txBody>
                    <a:bodyPr/>
                    <a:lstStyle/>
                    <a:p>
                      <a:pPr marL="0" marR="0" algn="l">
                        <a:spcBef>
                          <a:spcPts val="0"/>
                        </a:spcBef>
                        <a:spcAft>
                          <a:spcPts val="0"/>
                        </a:spcAft>
                      </a:pPr>
                      <a:r>
                        <a:rPr lang="en-US" sz="900">
                          <a:effectLst/>
                        </a:rPr>
                        <a:t>2020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gn="l">
                        <a:spcBef>
                          <a:spcPts val="0"/>
                        </a:spcBef>
                        <a:spcAft>
                          <a:spcPts val="0"/>
                        </a:spcAft>
                      </a:pPr>
                      <a:r>
                        <a:rPr lang="en-US" sz="900">
                          <a:effectLst/>
                        </a:rPr>
                        <a:t>Legislature passes Act 140, requires gold carding pilots for insurers (with over 1,000 covered lives for major medical health insurance in VT) to exempt from or streamline certain PAs for a subset of providers (Sec. 11(a)).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243298724"/>
                  </a:ext>
                </a:extLst>
              </a:tr>
              <a:tr h="274320">
                <a:tc>
                  <a:txBody>
                    <a:bodyPr/>
                    <a:lstStyle/>
                    <a:p>
                      <a:pPr marL="0" marR="0" algn="l">
                        <a:spcBef>
                          <a:spcPts val="0"/>
                        </a:spcBef>
                        <a:spcAft>
                          <a:spcPts val="0"/>
                        </a:spcAft>
                      </a:pPr>
                      <a:r>
                        <a:rPr lang="en-US" sz="900">
                          <a:effectLst/>
                        </a:rPr>
                        <a:t>2021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gn="l">
                        <a:spcBef>
                          <a:spcPts val="0"/>
                        </a:spcBef>
                        <a:spcAft>
                          <a:spcPts val="0"/>
                        </a:spcAft>
                      </a:pPr>
                      <a:r>
                        <a:rPr lang="en-US" sz="900">
                          <a:effectLst/>
                        </a:rPr>
                        <a:t>GMCB convened a workgroup (AHS, DVHA, DFR, BCBSVT, MVP, HCA, OCV, HealthFirst, VAHHS, and VMS) to discuss opportunities for and obstacles to aligning and reducing PAs under APM (results in GMCB Act 140 Report)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2171467647"/>
                  </a:ext>
                </a:extLst>
              </a:tr>
              <a:tr h="274320">
                <a:tc>
                  <a:txBody>
                    <a:bodyPr/>
                    <a:lstStyle/>
                    <a:p>
                      <a:pPr marL="0" marR="0" algn="l">
                        <a:spcBef>
                          <a:spcPts val="0"/>
                        </a:spcBef>
                        <a:spcAft>
                          <a:spcPts val="0"/>
                        </a:spcAft>
                      </a:pPr>
                      <a:r>
                        <a:rPr lang="en-US" sz="900">
                          <a:effectLst/>
                        </a:rPr>
                        <a:t>2021 </a:t>
                      </a:r>
                    </a:p>
                    <a:p>
                      <a:pPr marL="0" marR="0" algn="l">
                        <a:spcBef>
                          <a:spcPts val="0"/>
                        </a:spcBef>
                        <a:spcAft>
                          <a:spcPts val="0"/>
                        </a:spcAft>
                      </a:pPr>
                      <a:r>
                        <a:rPr lang="en-US" sz="900">
                          <a:effectLst/>
                        </a:rPr>
                        <a:t>Annually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gn="l">
                        <a:spcBef>
                          <a:spcPts val="0"/>
                        </a:spcBef>
                        <a:spcAft>
                          <a:spcPts val="0"/>
                        </a:spcAft>
                      </a:pPr>
                      <a:r>
                        <a:rPr lang="en-US" sz="900">
                          <a:effectLst/>
                        </a:rPr>
                        <a:t>Prior Auth Attestation: Annually, starting in 2021, health plans shall attest to DFR and GMCB annually that it has completed review and elimination of PAs that are no longer justified or for which requests are routinely approved.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1301551181"/>
                  </a:ext>
                </a:extLst>
              </a:tr>
              <a:tr h="411480">
                <a:tc>
                  <a:txBody>
                    <a:bodyPr/>
                    <a:lstStyle/>
                    <a:p>
                      <a:pPr marL="0" marR="0" algn="l">
                        <a:spcBef>
                          <a:spcPts val="0"/>
                        </a:spcBef>
                        <a:spcAft>
                          <a:spcPts val="0"/>
                        </a:spcAft>
                      </a:pPr>
                      <a:r>
                        <a:rPr lang="en-US" sz="900">
                          <a:effectLst/>
                        </a:rPr>
                        <a:t>2021-22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algn="l">
                        <a:spcBef>
                          <a:spcPts val="0"/>
                        </a:spcBef>
                        <a:spcAft>
                          <a:spcPts val="0"/>
                        </a:spcAft>
                      </a:pPr>
                      <a:r>
                        <a:rPr lang="en-US" sz="900">
                          <a:effectLst/>
                        </a:rPr>
                        <a:t>Reports under Act 140 about PAs: </a:t>
                      </a:r>
                      <a:r>
                        <a:rPr lang="en-US" sz="900" u="sng">
                          <a:effectLst/>
                          <a:hlinkClick r:id="rId3"/>
                        </a:rPr>
                        <a:t>DVHA PA and Provider Exemptions Report</a:t>
                      </a:r>
                      <a:r>
                        <a:rPr lang="en-US" sz="900" u="sng">
                          <a:effectLst/>
                        </a:rPr>
                        <a:t>;</a:t>
                      </a:r>
                      <a:r>
                        <a:rPr lang="en-US" sz="900">
                          <a:effectLst/>
                        </a:rPr>
                        <a:t> </a:t>
                      </a:r>
                      <a:r>
                        <a:rPr lang="en-US" sz="900">
                          <a:effectLst/>
                          <a:hlinkClick r:id="rId4"/>
                        </a:rPr>
                        <a:t>Opportunities for and Obstacles to Aligning and Reducing Prior Authorizations under the All-Payer ACO Model (GMCB)</a:t>
                      </a:r>
                      <a:r>
                        <a:rPr lang="en-US" sz="900">
                          <a:effectLst/>
                        </a:rPr>
                        <a:t>; </a:t>
                      </a:r>
                      <a:r>
                        <a:rPr lang="en-US" sz="900">
                          <a:effectLst/>
                          <a:hlinkClick r:id="rId5"/>
                        </a:rPr>
                        <a:t>Opportunities to Increase the Use of Real-Time Decision Support Tools Embedded in Electronic Health Records to Complete Prior Authorization Requests for Imaging and Pharmacy Services (DFR)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1089144675"/>
                  </a:ext>
                </a:extLst>
              </a:tr>
              <a:tr h="137160">
                <a:tc>
                  <a:txBody>
                    <a:bodyPr/>
                    <a:lstStyle/>
                    <a:p>
                      <a:pPr marL="0" marR="0" algn="l">
                        <a:spcBef>
                          <a:spcPts val="0"/>
                        </a:spcBef>
                        <a:spcAft>
                          <a:spcPts val="0"/>
                        </a:spcAft>
                      </a:pPr>
                      <a:r>
                        <a:rPr lang="en-US" sz="900">
                          <a:effectLst/>
                        </a:rPr>
                        <a:t>2023 </a:t>
                      </a:r>
                    </a:p>
                  </a:txBody>
                  <a:tcPr marL="37085" marR="37085" marT="0" marB="0"/>
                </a:tc>
                <a:tc>
                  <a:txBody>
                    <a:bodyPr/>
                    <a:lstStyle/>
                    <a:p>
                      <a:pPr marL="0" marR="0" algn="l">
                        <a:spcBef>
                          <a:spcPts val="0"/>
                        </a:spcBef>
                        <a:spcAft>
                          <a:spcPts val="0"/>
                        </a:spcAft>
                      </a:pPr>
                      <a:r>
                        <a:rPr lang="en-US" sz="900" dirty="0">
                          <a:effectLst/>
                        </a:rPr>
                        <a:t>Insurer PA and Gold Carding Reporting from each insurer required to implement a pilot program, due to GMCB, HHC, SH&amp;W, and Senate Finance.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085" marR="37085" marT="0" marB="0"/>
                </a:tc>
                <a:extLst>
                  <a:ext uri="{0D108BD9-81ED-4DB2-BD59-A6C34878D82A}">
                    <a16:rowId xmlns:a16="http://schemas.microsoft.com/office/drawing/2014/main" val="1089545357"/>
                  </a:ext>
                </a:extLst>
              </a:tr>
            </a:tbl>
          </a:graphicData>
        </a:graphic>
      </p:graphicFrame>
    </p:spTree>
    <p:extLst>
      <p:ext uri="{BB962C8B-B14F-4D97-AF65-F5344CB8AC3E}">
        <p14:creationId xmlns:p14="http://schemas.microsoft.com/office/powerpoint/2010/main" val="1706789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BF1F-C96B-FC7F-A5B4-20C94EA30A3E}"/>
              </a:ext>
            </a:extLst>
          </p:cNvPr>
          <p:cNvSpPr>
            <a:spLocks noGrp="1"/>
          </p:cNvSpPr>
          <p:nvPr>
            <p:ph type="title"/>
          </p:nvPr>
        </p:nvSpPr>
        <p:spPr/>
        <p:txBody>
          <a:bodyPr>
            <a:normAutofit fontScale="90000"/>
          </a:bodyPr>
          <a:lstStyle/>
          <a:p>
            <a:r>
              <a:rPr lang="en-US" dirty="0"/>
              <a:t>Primary Care Advisory Group </a:t>
            </a:r>
            <a:br>
              <a:rPr lang="en-US" dirty="0"/>
            </a:br>
            <a:r>
              <a:rPr lang="en-US" dirty="0"/>
              <a:t>PA Recommendations from 2018</a:t>
            </a:r>
          </a:p>
        </p:txBody>
      </p:sp>
      <p:sp>
        <p:nvSpPr>
          <p:cNvPr id="3" name="Content Placeholder 2">
            <a:extLst>
              <a:ext uri="{FF2B5EF4-FFF2-40B4-BE49-F238E27FC236}">
                <a16:creationId xmlns:a16="http://schemas.microsoft.com/office/drawing/2014/main" id="{4C2376F4-E8A6-8830-F210-7F487D865BDB}"/>
              </a:ext>
            </a:extLst>
          </p:cNvPr>
          <p:cNvSpPr>
            <a:spLocks noGrp="1"/>
          </p:cNvSpPr>
          <p:nvPr>
            <p:ph idx="1"/>
          </p:nvPr>
        </p:nvSpPr>
        <p:spPr/>
        <p:txBody>
          <a:bodyPr>
            <a:normAutofit/>
          </a:bodyPr>
          <a:lstStyle/>
          <a:p>
            <a:pPr marL="257175" indent="-257175">
              <a:spcBef>
                <a:spcPts val="0"/>
              </a:spcBef>
              <a:buFont typeface="+mj-lt"/>
              <a:buAutoNum type="arabicPeriod"/>
            </a:pPr>
            <a:r>
              <a:rPr lang="en-US" sz="1800" dirty="0"/>
              <a:t>Eliminate prior authorization for Vermont primary care providers (PCPs).  </a:t>
            </a:r>
          </a:p>
          <a:p>
            <a:pPr marL="257175" indent="-257175">
              <a:spcBef>
                <a:spcPts val="0"/>
              </a:spcBef>
              <a:buFont typeface="+mj-lt"/>
              <a:buAutoNum type="arabicPeriod"/>
            </a:pPr>
            <a:r>
              <a:rPr lang="en-US" sz="1800" dirty="0"/>
              <a:t>Prior authorization for medications prescribed by Vermont PCPs could be reconsidered and implemented only after the insurance and EMR industry create a reliable system for updating all formulary changes in real-time for point-of  -care access for EMRs used in Vermont.</a:t>
            </a:r>
          </a:p>
          <a:p>
            <a:pPr marL="257175" indent="-257175">
              <a:spcBef>
                <a:spcPts val="0"/>
              </a:spcBef>
              <a:buFont typeface="+mj-lt"/>
              <a:buAutoNum type="arabicPeriod"/>
            </a:pPr>
            <a:r>
              <a:rPr lang="en-US" sz="1800" dirty="0"/>
              <a:t>Insurers should provide education to both patients and PCPs regarding appropriate use criteria for imaging, medications, step-therapy, and specialty referrals.</a:t>
            </a:r>
          </a:p>
          <a:p>
            <a:pPr marL="257175" indent="-257175">
              <a:spcBef>
                <a:spcPts val="0"/>
              </a:spcBef>
              <a:buFont typeface="+mj-lt"/>
              <a:buAutoNum type="arabicPeriod"/>
            </a:pPr>
            <a:r>
              <a:rPr lang="en-US" sz="1800" dirty="0"/>
              <a:t>Insurers should communicate with “outlier” PCPs whose prescribing or ordering patterns differ significantly from their peers after adjusting for patient mix and other relevant factors.</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6543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71551"/>
            <a:ext cx="8133009" cy="3962399"/>
          </a:xfrm>
        </p:spPr>
        <p:txBody>
          <a:bodyPr vert="horz" lIns="68580" tIns="34290" rIns="68580" bIns="34290" rtlCol="0" anchor="t">
            <a:normAutofit/>
          </a:bodyPr>
          <a:lstStyle/>
          <a:p>
            <a:pPr>
              <a:spcAft>
                <a:spcPts val="450"/>
              </a:spcAft>
              <a:buFont typeface="Wingdings" panose="05040102010807070707" pitchFamily="18" charset="2"/>
              <a:buChar char="§"/>
            </a:pPr>
            <a:r>
              <a:rPr lang="en-US" sz="2200" b="1" dirty="0"/>
              <a:t>Welcome &amp; Introduction </a:t>
            </a:r>
            <a:endParaRPr lang="en-US" sz="2200" dirty="0">
              <a:cs typeface="Calibri"/>
            </a:endParaRPr>
          </a:p>
          <a:p>
            <a:pPr>
              <a:spcAft>
                <a:spcPts val="450"/>
              </a:spcAft>
              <a:buFont typeface="Wingdings" panose="05040102010807070707" pitchFamily="18" charset="2"/>
              <a:buChar char="§"/>
            </a:pPr>
            <a:r>
              <a:rPr lang="en-US" sz="2200" b="1" dirty="0">
                <a:cs typeface="Calibri"/>
              </a:rPr>
              <a:t>Overview of Prior Authorization</a:t>
            </a:r>
          </a:p>
          <a:p>
            <a:pPr lvl="1">
              <a:spcAft>
                <a:spcPts val="450"/>
              </a:spcAft>
              <a:buFont typeface="Wingdings" panose="05040102010807070707" pitchFamily="18" charset="2"/>
              <a:buChar char="§"/>
            </a:pPr>
            <a:r>
              <a:rPr lang="en-US" sz="1900" b="1" dirty="0">
                <a:cs typeface="Calibri"/>
              </a:rPr>
              <a:t>Kaye Pestaina, KFF</a:t>
            </a:r>
          </a:p>
          <a:p>
            <a:pPr>
              <a:buFont typeface="Wingdings" panose="05000000000000000000" pitchFamily="2" charset="2"/>
              <a:buChar char="§"/>
            </a:pPr>
            <a:r>
              <a:rPr lang="en-US" sz="2200" b="1" dirty="0"/>
              <a:t>Impact on Consumers</a:t>
            </a:r>
          </a:p>
          <a:p>
            <a:pPr lvl="1"/>
            <a:r>
              <a:rPr lang="en-US" sz="1600" b="1" dirty="0">
                <a:cs typeface="Calibri"/>
              </a:rPr>
              <a:t>Caitlin Donovan, National Patient Advocate Foundation</a:t>
            </a:r>
          </a:p>
          <a:p>
            <a:pPr>
              <a:spcAft>
                <a:spcPts val="450"/>
              </a:spcAft>
              <a:buFont typeface="Wingdings" panose="05040102010807070707" pitchFamily="18" charset="2"/>
              <a:buChar char="§"/>
            </a:pPr>
            <a:r>
              <a:rPr lang="en-US" sz="2200" b="1" dirty="0">
                <a:cs typeface="Calibri"/>
              </a:rPr>
              <a:t>What Can States Do? Vermont’s Experience </a:t>
            </a:r>
          </a:p>
          <a:p>
            <a:pPr lvl="1">
              <a:spcAft>
                <a:spcPts val="450"/>
              </a:spcAft>
              <a:buFont typeface="Wingdings" panose="05040102010807070707" pitchFamily="18" charset="2"/>
              <a:buChar char="§"/>
            </a:pPr>
            <a:r>
              <a:rPr lang="en-US" sz="1600" b="1" dirty="0">
                <a:cs typeface="Calibri"/>
              </a:rPr>
              <a:t>Sebastian Arduengo, Vermont Department of Financial Regulation</a:t>
            </a:r>
          </a:p>
          <a:p>
            <a:pPr>
              <a:spcAft>
                <a:spcPts val="450"/>
              </a:spcAft>
              <a:buFont typeface="Wingdings" panose="05040102010807070707" pitchFamily="18" charset="2"/>
              <a:buChar char="§"/>
            </a:pPr>
            <a:r>
              <a:rPr lang="en-US" sz="2200" b="1" dirty="0">
                <a:cs typeface="Calibri"/>
              </a:rPr>
              <a:t>Q&amp;A</a:t>
            </a:r>
          </a:p>
          <a:p>
            <a:pPr marL="170815" indent="-170815"/>
            <a:endParaRPr lang="en-US" sz="1600" dirty="0">
              <a:cs typeface="Calibri"/>
            </a:endParaRPr>
          </a:p>
        </p:txBody>
      </p:sp>
      <p:sp>
        <p:nvSpPr>
          <p:cNvPr id="3" name="Slide Number Placeholder 2"/>
          <p:cNvSpPr>
            <a:spLocks noGrp="1"/>
          </p:cNvSpPr>
          <p:nvPr>
            <p:ph type="sldNum" sz="quarter" idx="12"/>
          </p:nvPr>
        </p:nvSpPr>
        <p:spPr>
          <a:xfrm>
            <a:off x="7315200" y="4767309"/>
            <a:ext cx="1200150" cy="273844"/>
          </a:xfrm>
        </p:spPr>
        <p:txBody>
          <a:bodyPr/>
          <a:lstStyle/>
          <a:p>
            <a:pPr defTabSz="685800">
              <a:defRPr/>
            </a:pPr>
            <a:fld id="{3CA5EEED-C7C9-4C7B-8D20-D1B182A18EAB}" type="slidenum">
              <a:rPr lang="en-US">
                <a:latin typeface="Calibri"/>
              </a:rPr>
              <a:pPr defTabSz="685800">
                <a:defRPr/>
              </a:pPr>
              <a:t>4</a:t>
            </a:fld>
            <a:endParaRPr lang="en-US">
              <a:latin typeface="Calibri"/>
            </a:endParaRPr>
          </a:p>
        </p:txBody>
      </p:sp>
      <p:sp>
        <p:nvSpPr>
          <p:cNvPr id="4" name="Title 3"/>
          <p:cNvSpPr>
            <a:spLocks noGrp="1"/>
          </p:cNvSpPr>
          <p:nvPr>
            <p:ph type="title"/>
          </p:nvPr>
        </p:nvSpPr>
        <p:spPr>
          <a:xfrm>
            <a:off x="844464" y="285750"/>
            <a:ext cx="7017509" cy="702820"/>
          </a:xfrm>
        </p:spPr>
        <p:txBody>
          <a:bodyPr/>
          <a:lstStyle/>
          <a:p>
            <a:r>
              <a:rPr lang="en-US" dirty="0"/>
              <a:t>Agenda</a:t>
            </a:r>
          </a:p>
        </p:txBody>
      </p:sp>
      <p:sp>
        <p:nvSpPr>
          <p:cNvPr id="5" name="TextBox 4">
            <a:extLst>
              <a:ext uri="{FF2B5EF4-FFF2-40B4-BE49-F238E27FC236}">
                <a16:creationId xmlns:a16="http://schemas.microsoft.com/office/drawing/2014/main" id="{252943A4-7BCA-244F-86FF-2A171BE9C761}"/>
              </a:ext>
            </a:extLst>
          </p:cNvPr>
          <p:cNvSpPr txBox="1"/>
          <p:nvPr/>
        </p:nvSpPr>
        <p:spPr>
          <a:xfrm>
            <a:off x="628650" y="4733922"/>
            <a:ext cx="7981950" cy="300082"/>
          </a:xfrm>
          <a:prstGeom prst="rect">
            <a:avLst/>
          </a:prstGeom>
          <a:noFill/>
        </p:spPr>
        <p:txBody>
          <a:bodyPr wrap="square" rtlCol="0">
            <a:spAutoFit/>
          </a:bodyPr>
          <a:lstStyle/>
          <a:p>
            <a:pPr defTabSz="685800"/>
            <a:r>
              <a:rPr lang="en-US" sz="1350" b="1" dirty="0">
                <a:solidFill>
                  <a:srgbClr val="616365"/>
                </a:solidFill>
                <a:latin typeface="Calibri"/>
              </a:rPr>
              <a:t>@HealthValueHub		 				                 www.HealthcareValueHub.org</a:t>
            </a:r>
          </a:p>
        </p:txBody>
      </p:sp>
      <p:pic>
        <p:nvPicPr>
          <p:cNvPr id="6" name="Picture 5">
            <a:extLst>
              <a:ext uri="{FF2B5EF4-FFF2-40B4-BE49-F238E27FC236}">
                <a16:creationId xmlns:a16="http://schemas.microsoft.com/office/drawing/2014/main" id="{1FA58F5D-7CD7-3EF9-7F47-057EF39E5BEB}"/>
              </a:ext>
            </a:extLst>
          </p:cNvPr>
          <p:cNvPicPr>
            <a:picLocks noChangeAspect="1"/>
          </p:cNvPicPr>
          <p:nvPr/>
        </p:nvPicPr>
        <p:blipFill>
          <a:blip r:embed="rId3"/>
          <a:stretch>
            <a:fillRect/>
          </a:stretch>
        </p:blipFill>
        <p:spPr>
          <a:xfrm>
            <a:off x="7304589" y="242882"/>
            <a:ext cx="1457070" cy="554784"/>
          </a:xfrm>
          <a:prstGeom prst="rect">
            <a:avLst/>
          </a:prstGeom>
        </p:spPr>
      </p:pic>
    </p:spTree>
    <p:extLst>
      <p:ext uri="{BB962C8B-B14F-4D97-AF65-F5344CB8AC3E}">
        <p14:creationId xmlns:p14="http://schemas.microsoft.com/office/powerpoint/2010/main" val="1115985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185C-FD6A-C4D2-E6CB-6B65AA29F5A7}"/>
              </a:ext>
            </a:extLst>
          </p:cNvPr>
          <p:cNvSpPr>
            <a:spLocks noGrp="1"/>
          </p:cNvSpPr>
          <p:nvPr>
            <p:ph type="title"/>
          </p:nvPr>
        </p:nvSpPr>
        <p:spPr>
          <a:xfrm>
            <a:off x="623888" y="576263"/>
            <a:ext cx="7886700" cy="2139553"/>
          </a:xfrm>
        </p:spPr>
        <p:txBody>
          <a:bodyPr>
            <a:normAutofit/>
          </a:bodyPr>
          <a:lstStyle/>
          <a:p>
            <a:r>
              <a:rPr lang="en-US" sz="6600" dirty="0"/>
              <a:t>Future Steps</a:t>
            </a:r>
          </a:p>
        </p:txBody>
      </p:sp>
      <p:sp>
        <p:nvSpPr>
          <p:cNvPr id="3" name="Text Placeholder 2">
            <a:extLst>
              <a:ext uri="{FF2B5EF4-FFF2-40B4-BE49-F238E27FC236}">
                <a16:creationId xmlns:a16="http://schemas.microsoft.com/office/drawing/2014/main" id="{7C55992A-0984-5E99-21B9-C59BC7639A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0587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080D6-5B68-3AAA-5764-60B490A5C4AC}"/>
              </a:ext>
            </a:extLst>
          </p:cNvPr>
          <p:cNvPicPr>
            <a:picLocks noChangeAspect="1"/>
          </p:cNvPicPr>
          <p:nvPr/>
        </p:nvPicPr>
        <p:blipFill>
          <a:blip r:embed="rId3"/>
          <a:stretch>
            <a:fillRect/>
          </a:stretch>
        </p:blipFill>
        <p:spPr>
          <a:xfrm>
            <a:off x="685800" y="281066"/>
            <a:ext cx="7772400" cy="4371974"/>
          </a:xfrm>
          <a:prstGeom prst="rect">
            <a:avLst/>
          </a:prstGeom>
        </p:spPr>
      </p:pic>
    </p:spTree>
    <p:extLst>
      <p:ext uri="{BB962C8B-B14F-4D97-AF65-F5344CB8AC3E}">
        <p14:creationId xmlns:p14="http://schemas.microsoft.com/office/powerpoint/2010/main" val="1860252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3EEE-8C19-5C98-28D9-E92C63C25FB0}"/>
              </a:ext>
            </a:extLst>
          </p:cNvPr>
          <p:cNvSpPr>
            <a:spLocks noGrp="1"/>
          </p:cNvSpPr>
          <p:nvPr>
            <p:ph type="title"/>
          </p:nvPr>
        </p:nvSpPr>
        <p:spPr/>
        <p:txBody>
          <a:bodyPr>
            <a:normAutofit/>
          </a:bodyPr>
          <a:lstStyle/>
          <a:p>
            <a:r>
              <a:rPr lang="en-US" sz="4050" dirty="0"/>
              <a:t>The Result: Provider Burden</a:t>
            </a:r>
          </a:p>
        </p:txBody>
      </p:sp>
      <p:pic>
        <p:nvPicPr>
          <p:cNvPr id="11" name="Picture 10">
            <a:extLst>
              <a:ext uri="{FF2B5EF4-FFF2-40B4-BE49-F238E27FC236}">
                <a16:creationId xmlns:a16="http://schemas.microsoft.com/office/drawing/2014/main" id="{AC96CF02-2E5E-3E97-ACE7-E1EAC0A9649D}"/>
              </a:ext>
            </a:extLst>
          </p:cNvPr>
          <p:cNvPicPr>
            <a:picLocks noChangeAspect="1"/>
          </p:cNvPicPr>
          <p:nvPr/>
        </p:nvPicPr>
        <p:blipFill>
          <a:blip r:embed="rId3"/>
          <a:stretch>
            <a:fillRect/>
          </a:stretch>
        </p:blipFill>
        <p:spPr>
          <a:xfrm>
            <a:off x="720934" y="1421431"/>
            <a:ext cx="7702133" cy="2300638"/>
          </a:xfrm>
          <a:prstGeom prst="rect">
            <a:avLst/>
          </a:prstGeom>
        </p:spPr>
      </p:pic>
      <p:sp>
        <p:nvSpPr>
          <p:cNvPr id="4" name="TextBox 3">
            <a:extLst>
              <a:ext uri="{FF2B5EF4-FFF2-40B4-BE49-F238E27FC236}">
                <a16:creationId xmlns:a16="http://schemas.microsoft.com/office/drawing/2014/main" id="{E4C94589-972F-DE7D-1FDA-D5D23A75FD52}"/>
              </a:ext>
            </a:extLst>
          </p:cNvPr>
          <p:cNvSpPr txBox="1"/>
          <p:nvPr/>
        </p:nvSpPr>
        <p:spPr>
          <a:xfrm>
            <a:off x="574711" y="4659692"/>
            <a:ext cx="4573284" cy="300082"/>
          </a:xfrm>
          <a:prstGeom prst="rect">
            <a:avLst/>
          </a:prstGeom>
          <a:noFill/>
        </p:spPr>
        <p:txBody>
          <a:bodyPr wrap="square">
            <a:spAutoFit/>
          </a:bodyPr>
          <a:lstStyle/>
          <a:p>
            <a:pPr defTabSz="685800"/>
            <a:r>
              <a:rPr lang="en-US" sz="1350">
                <a:solidFill>
                  <a:prstClr val="black"/>
                </a:solidFill>
                <a:latin typeface="Calibri" panose="020F0502020204030204"/>
                <a:hlinkClick r:id="rId4"/>
              </a:rPr>
              <a:t>2022 AMA prior authorization (PA) physician survey</a:t>
            </a:r>
            <a:endParaRPr lang="en-US" sz="1350">
              <a:solidFill>
                <a:prstClr val="black"/>
              </a:solidFill>
              <a:latin typeface="Calibri" panose="020F0502020204030204"/>
            </a:endParaRPr>
          </a:p>
        </p:txBody>
      </p:sp>
    </p:spTree>
    <p:extLst>
      <p:ext uri="{BB962C8B-B14F-4D97-AF65-F5344CB8AC3E}">
        <p14:creationId xmlns:p14="http://schemas.microsoft.com/office/powerpoint/2010/main" val="707388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D705-7350-186D-3F92-4698DAAB5F47}"/>
              </a:ext>
            </a:extLst>
          </p:cNvPr>
          <p:cNvSpPr>
            <a:spLocks noGrp="1"/>
          </p:cNvSpPr>
          <p:nvPr>
            <p:ph type="title"/>
          </p:nvPr>
        </p:nvSpPr>
        <p:spPr/>
        <p:txBody>
          <a:bodyPr>
            <a:normAutofit fontScale="90000"/>
          </a:bodyPr>
          <a:lstStyle/>
          <a:p>
            <a:r>
              <a:rPr lang="en-US"/>
              <a:t>Act 183 Report</a:t>
            </a:r>
            <a:br>
              <a:rPr lang="en-US"/>
            </a:br>
            <a:r>
              <a:rPr lang="en-US"/>
              <a:t>Real-Time PA / Clinical Data from VHIE</a:t>
            </a:r>
          </a:p>
        </p:txBody>
      </p:sp>
      <p:sp>
        <p:nvSpPr>
          <p:cNvPr id="3" name="Content Placeholder 2">
            <a:extLst>
              <a:ext uri="{FF2B5EF4-FFF2-40B4-BE49-F238E27FC236}">
                <a16:creationId xmlns:a16="http://schemas.microsoft.com/office/drawing/2014/main" id="{6B6D4BE2-EEE0-E7B5-34F8-78C12F3137CC}"/>
              </a:ext>
            </a:extLst>
          </p:cNvPr>
          <p:cNvSpPr>
            <a:spLocks noGrp="1"/>
          </p:cNvSpPr>
          <p:nvPr>
            <p:ph idx="1"/>
          </p:nvPr>
        </p:nvSpPr>
        <p:spPr/>
        <p:txBody>
          <a:bodyPr/>
          <a:lstStyle/>
          <a:p>
            <a:r>
              <a:rPr lang="en-US"/>
              <a:t>In 2022, BCBSVT participated in a pilot program with VITL, using clinical data in the VHIE to support PA requests</a:t>
            </a:r>
          </a:p>
          <a:p>
            <a:r>
              <a:rPr lang="en-US"/>
              <a:t>Approximately 36% of requests could be approved using VHIE data</a:t>
            </a:r>
          </a:p>
          <a:p>
            <a:r>
              <a:rPr lang="en-US"/>
              <a:t>For requests that could not be approved using VHIE data:</a:t>
            </a:r>
          </a:p>
          <a:p>
            <a:pPr lvl="1"/>
            <a:r>
              <a:rPr lang="en-US"/>
              <a:t>the member’s clinical information was not in VHIE </a:t>
            </a:r>
          </a:p>
          <a:p>
            <a:pPr lvl="1"/>
            <a:r>
              <a:rPr lang="en-US"/>
              <a:t>the information in the VHIE would have resulted a denial (3% of cases)</a:t>
            </a:r>
          </a:p>
          <a:p>
            <a:pPr lvl="1"/>
            <a:r>
              <a:rPr lang="en-US"/>
              <a:t>out of state providers did not submit information to VHIE</a:t>
            </a:r>
          </a:p>
          <a:p>
            <a:pPr lvl="1"/>
            <a:r>
              <a:rPr lang="en-US"/>
              <a:t>missing admission records, family histories, and medical histories</a:t>
            </a:r>
          </a:p>
          <a:p>
            <a:pPr lvl="1"/>
            <a:r>
              <a:rPr lang="en-US"/>
              <a:t>missing clinical notes supporting an inpatient level of care or clinical need for services such as sleep studies, MRIs, and genetic testing</a:t>
            </a:r>
          </a:p>
          <a:p>
            <a:pPr lvl="1"/>
            <a:endParaRPr lang="en-US"/>
          </a:p>
          <a:p>
            <a:pPr marL="342900" lvl="1" indent="0">
              <a:buNone/>
            </a:pPr>
            <a:endParaRPr lang="en-US"/>
          </a:p>
        </p:txBody>
      </p:sp>
    </p:spTree>
    <p:extLst>
      <p:ext uri="{BB962C8B-B14F-4D97-AF65-F5344CB8AC3E}">
        <p14:creationId xmlns:p14="http://schemas.microsoft.com/office/powerpoint/2010/main" val="2394493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DD85494F-F645-159A-3548-9A45041D8238}"/>
              </a:ext>
            </a:extLst>
          </p:cNvPr>
          <p:cNvSpPr>
            <a:spLocks noGrp="1"/>
          </p:cNvSpPr>
          <p:nvPr>
            <p:ph type="title"/>
          </p:nvPr>
        </p:nvSpPr>
        <p:spPr>
          <a:xfrm>
            <a:off x="630936" y="411480"/>
            <a:ext cx="2700645" cy="4073652"/>
          </a:xfrm>
        </p:spPr>
        <p:txBody>
          <a:bodyPr>
            <a:normAutofit/>
          </a:bodyPr>
          <a:lstStyle/>
          <a:p>
            <a:r>
              <a:rPr lang="en-US" sz="4050"/>
              <a:t>Takeaway:</a:t>
            </a:r>
          </a:p>
        </p:txBody>
      </p:sp>
      <p:sp>
        <p:nvSpPr>
          <p:cNvPr id="1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7987" y="2444036"/>
            <a:ext cx="3360420" cy="13716"/>
          </a:xfrm>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0420" h="13716" fill="none" extrusionOk="0">
                <a:moveTo>
                  <a:pt x="0" y="0"/>
                </a:moveTo>
                <a:cubicBezTo>
                  <a:pt x="173390" y="25775"/>
                  <a:pt x="488191" y="-28129"/>
                  <a:pt x="638480" y="0"/>
                </a:cubicBezTo>
                <a:cubicBezTo>
                  <a:pt x="788769" y="28129"/>
                  <a:pt x="1174965" y="-28957"/>
                  <a:pt x="1310564" y="0"/>
                </a:cubicBezTo>
                <a:cubicBezTo>
                  <a:pt x="1446163" y="28957"/>
                  <a:pt x="1725466" y="-34787"/>
                  <a:pt x="2016252" y="0"/>
                </a:cubicBezTo>
                <a:cubicBezTo>
                  <a:pt x="2307038" y="34787"/>
                  <a:pt x="2437945" y="-15142"/>
                  <a:pt x="2721940" y="0"/>
                </a:cubicBezTo>
                <a:cubicBezTo>
                  <a:pt x="3005935" y="15142"/>
                  <a:pt x="3141795" y="-10480"/>
                  <a:pt x="3360420" y="0"/>
                </a:cubicBezTo>
                <a:cubicBezTo>
                  <a:pt x="3359940" y="2989"/>
                  <a:pt x="3359779" y="10166"/>
                  <a:pt x="3360420" y="13716"/>
                </a:cubicBezTo>
                <a:cubicBezTo>
                  <a:pt x="3047302" y="-18841"/>
                  <a:pt x="2960325" y="10240"/>
                  <a:pt x="2621128" y="13716"/>
                </a:cubicBezTo>
                <a:cubicBezTo>
                  <a:pt x="2281931" y="17192"/>
                  <a:pt x="2176842" y="26844"/>
                  <a:pt x="1881835" y="13716"/>
                </a:cubicBezTo>
                <a:cubicBezTo>
                  <a:pt x="1586828" y="588"/>
                  <a:pt x="1449984" y="-8996"/>
                  <a:pt x="1209751" y="13716"/>
                </a:cubicBezTo>
                <a:cubicBezTo>
                  <a:pt x="969518" y="36428"/>
                  <a:pt x="318488" y="55902"/>
                  <a:pt x="0" y="13716"/>
                </a:cubicBezTo>
                <a:cubicBezTo>
                  <a:pt x="182" y="9317"/>
                  <a:pt x="482" y="5285"/>
                  <a:pt x="0" y="0"/>
                </a:cubicBezTo>
                <a:close/>
              </a:path>
              <a:path w="3360420" h="13716" stroke="0" extrusionOk="0">
                <a:moveTo>
                  <a:pt x="0" y="0"/>
                </a:moveTo>
                <a:cubicBezTo>
                  <a:pt x="152211" y="-10113"/>
                  <a:pt x="493092" y="-25529"/>
                  <a:pt x="638480" y="0"/>
                </a:cubicBezTo>
                <a:cubicBezTo>
                  <a:pt x="783868" y="25529"/>
                  <a:pt x="1051824" y="-19092"/>
                  <a:pt x="1209751" y="0"/>
                </a:cubicBezTo>
                <a:cubicBezTo>
                  <a:pt x="1367678" y="19092"/>
                  <a:pt x="1729599" y="16071"/>
                  <a:pt x="1949044" y="0"/>
                </a:cubicBezTo>
                <a:cubicBezTo>
                  <a:pt x="2168489" y="-16071"/>
                  <a:pt x="2323758" y="-4710"/>
                  <a:pt x="2587523" y="0"/>
                </a:cubicBezTo>
                <a:cubicBezTo>
                  <a:pt x="2851288" y="4710"/>
                  <a:pt x="3195571" y="-8175"/>
                  <a:pt x="3360420" y="0"/>
                </a:cubicBezTo>
                <a:cubicBezTo>
                  <a:pt x="3359928" y="2764"/>
                  <a:pt x="3360118" y="8747"/>
                  <a:pt x="3360420" y="13716"/>
                </a:cubicBezTo>
                <a:cubicBezTo>
                  <a:pt x="3025528" y="-15604"/>
                  <a:pt x="2845368" y="35037"/>
                  <a:pt x="2688336" y="13716"/>
                </a:cubicBezTo>
                <a:cubicBezTo>
                  <a:pt x="2531304" y="-7605"/>
                  <a:pt x="2279760" y="-9642"/>
                  <a:pt x="1949044" y="13716"/>
                </a:cubicBezTo>
                <a:cubicBezTo>
                  <a:pt x="1618328" y="37074"/>
                  <a:pt x="1624903" y="7505"/>
                  <a:pt x="1377772" y="13716"/>
                </a:cubicBezTo>
                <a:cubicBezTo>
                  <a:pt x="1130641" y="19927"/>
                  <a:pt x="973925" y="-19083"/>
                  <a:pt x="705688" y="13716"/>
                </a:cubicBezTo>
                <a:cubicBezTo>
                  <a:pt x="437451" y="46515"/>
                  <a:pt x="236989" y="-13738"/>
                  <a:pt x="0" y="13716"/>
                </a:cubicBezTo>
                <a:cubicBezTo>
                  <a:pt x="614" y="9981"/>
                  <a:pt x="600" y="54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0A82D6C-4447-0A37-EFA4-6946E070E454}"/>
              </a:ext>
            </a:extLst>
          </p:cNvPr>
          <p:cNvSpPr>
            <a:spLocks noGrp="1"/>
          </p:cNvSpPr>
          <p:nvPr>
            <p:ph idx="1"/>
          </p:nvPr>
        </p:nvSpPr>
        <p:spPr>
          <a:xfrm>
            <a:off x="3844814" y="414068"/>
            <a:ext cx="4668251" cy="4073652"/>
          </a:xfrm>
        </p:spPr>
        <p:txBody>
          <a:bodyPr anchor="ctr">
            <a:normAutofit/>
          </a:bodyPr>
          <a:lstStyle/>
          <a:p>
            <a:pPr marL="0" indent="0">
              <a:buNone/>
            </a:pPr>
            <a:r>
              <a:rPr lang="en-US" sz="2400"/>
              <a:t>in most instances where VHIE data could not be used to approve a PA request, it was because of deficiencies in data reporting, as opposed to legal or technological limitations with the data set.</a:t>
            </a:r>
          </a:p>
        </p:txBody>
      </p:sp>
    </p:spTree>
    <p:extLst>
      <p:ext uri="{BB962C8B-B14F-4D97-AF65-F5344CB8AC3E}">
        <p14:creationId xmlns:p14="http://schemas.microsoft.com/office/powerpoint/2010/main" val="2351551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118508"/>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338CC0C4-441E-184F-6AF8-5B04CF1FD30C}"/>
              </a:ext>
            </a:extLst>
          </p:cNvPr>
          <p:cNvSpPr>
            <a:spLocks noGrp="1"/>
          </p:cNvSpPr>
          <p:nvPr>
            <p:ph type="title"/>
          </p:nvPr>
        </p:nvSpPr>
        <p:spPr>
          <a:xfrm>
            <a:off x="771525" y="1475450"/>
            <a:ext cx="1971675" cy="1910443"/>
          </a:xfrm>
          <a:noFill/>
        </p:spPr>
        <p:txBody>
          <a:bodyPr vert="horz" lIns="68580" tIns="34290" rIns="68580" bIns="34290" rtlCol="0" anchor="ctr">
            <a:normAutofit/>
          </a:bodyPr>
          <a:lstStyle/>
          <a:p>
            <a:pPr algn="ctr"/>
            <a:r>
              <a:rPr lang="en-US" sz="2700">
                <a:solidFill>
                  <a:srgbClr val="FFFFFF"/>
                </a:solidFill>
              </a:rPr>
              <a:t>Comparison to Act 152 Reporting</a:t>
            </a:r>
          </a:p>
        </p:txBody>
      </p:sp>
      <p:pic>
        <p:nvPicPr>
          <p:cNvPr id="16" name="Picture 15">
            <a:extLst>
              <a:ext uri="{FF2B5EF4-FFF2-40B4-BE49-F238E27FC236}">
                <a16:creationId xmlns:a16="http://schemas.microsoft.com/office/drawing/2014/main" id="{F8949771-3336-1E0C-412F-260E9E089487}"/>
              </a:ext>
            </a:extLst>
          </p:cNvPr>
          <p:cNvPicPr>
            <a:picLocks noChangeAspect="1"/>
          </p:cNvPicPr>
          <p:nvPr/>
        </p:nvPicPr>
        <p:blipFill rotWithShape="1">
          <a:blip r:embed="rId2"/>
          <a:srcRect b="71314"/>
          <a:stretch/>
        </p:blipFill>
        <p:spPr>
          <a:xfrm>
            <a:off x="3265734" y="1131208"/>
            <a:ext cx="5676638" cy="2254685"/>
          </a:xfrm>
          <a:prstGeom prst="rect">
            <a:avLst/>
          </a:prstGeom>
        </p:spPr>
      </p:pic>
      <p:pic>
        <p:nvPicPr>
          <p:cNvPr id="22" name="Picture 21">
            <a:extLst>
              <a:ext uri="{FF2B5EF4-FFF2-40B4-BE49-F238E27FC236}">
                <a16:creationId xmlns:a16="http://schemas.microsoft.com/office/drawing/2014/main" id="{C0CCD6E0-D53A-ADB0-1EA2-1F3164061E83}"/>
              </a:ext>
            </a:extLst>
          </p:cNvPr>
          <p:cNvPicPr>
            <a:picLocks noChangeAspect="1"/>
          </p:cNvPicPr>
          <p:nvPr/>
        </p:nvPicPr>
        <p:blipFill rotWithShape="1">
          <a:blip r:embed="rId2"/>
          <a:srcRect t="85662"/>
          <a:stretch/>
        </p:blipFill>
        <p:spPr>
          <a:xfrm>
            <a:off x="90297" y="3881817"/>
            <a:ext cx="5882075" cy="1167737"/>
          </a:xfrm>
          <a:prstGeom prst="rect">
            <a:avLst/>
          </a:prstGeom>
        </p:spPr>
      </p:pic>
    </p:spTree>
    <p:extLst>
      <p:ext uri="{BB962C8B-B14F-4D97-AF65-F5344CB8AC3E}">
        <p14:creationId xmlns:p14="http://schemas.microsoft.com/office/powerpoint/2010/main" val="1511127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5756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6516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269106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72728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9" y="1049958"/>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5ACFD16-7CEE-7AF5-4826-E82FD2503F9B}"/>
              </a:ext>
            </a:extLst>
          </p:cNvPr>
          <p:cNvSpPr>
            <a:spLocks noGrp="1"/>
          </p:cNvSpPr>
          <p:nvPr>
            <p:ph type="title"/>
          </p:nvPr>
        </p:nvSpPr>
        <p:spPr>
          <a:xfrm>
            <a:off x="350041" y="440142"/>
            <a:ext cx="2401025" cy="2540623"/>
          </a:xfrm>
        </p:spPr>
        <p:txBody>
          <a:bodyPr anchor="b">
            <a:normAutofit/>
          </a:bodyPr>
          <a:lstStyle/>
          <a:p>
            <a:pPr algn="r"/>
            <a:r>
              <a:rPr lang="en-US" sz="3000">
                <a:solidFill>
                  <a:srgbClr val="FFFFFF"/>
                </a:solidFill>
              </a:rPr>
              <a:t>Forthcoming Developments</a:t>
            </a:r>
          </a:p>
        </p:txBody>
      </p:sp>
      <p:sp>
        <p:nvSpPr>
          <p:cNvPr id="3" name="Content Placeholder 2">
            <a:extLst>
              <a:ext uri="{FF2B5EF4-FFF2-40B4-BE49-F238E27FC236}">
                <a16:creationId xmlns:a16="http://schemas.microsoft.com/office/drawing/2014/main" id="{8988BB26-0DCC-3088-10EF-345CE7221380}"/>
              </a:ext>
            </a:extLst>
          </p:cNvPr>
          <p:cNvSpPr>
            <a:spLocks noGrp="1"/>
          </p:cNvSpPr>
          <p:nvPr>
            <p:ph idx="1"/>
          </p:nvPr>
        </p:nvSpPr>
        <p:spPr>
          <a:xfrm>
            <a:off x="3607695" y="487111"/>
            <a:ext cx="4916510" cy="4159535"/>
          </a:xfrm>
        </p:spPr>
        <p:txBody>
          <a:bodyPr anchor="ctr">
            <a:normAutofit/>
          </a:bodyPr>
          <a:lstStyle/>
          <a:p>
            <a:r>
              <a:rPr lang="en-US" sz="1500"/>
              <a:t>According to the Health Information Exchange (HIE) Strategic Plan, approved by the GMCB, VITL is working to expand the number of data types on the VHIE to include social determinants of health, mental health, and substance use disorder services. </a:t>
            </a:r>
          </a:p>
          <a:p>
            <a:pPr lvl="1"/>
            <a:r>
              <a:rPr lang="en-US" sz="1500"/>
              <a:t>VITL is also partnering with the Agency of Human Services to incorporate public health data such as immunizations and vital records into the VHIE.</a:t>
            </a:r>
          </a:p>
          <a:p>
            <a:r>
              <a:rPr lang="en-US" sz="1500"/>
              <a:t>The Centers for Medicare and Medicare Services (CMS) proposed rules that, among other things, would require payers to and maintain a provider access application programming interface (API) to automate the process for determining whether a PA is required, identify documentation requirements, and ease the exchange of PA requests and decisions from electronic health record (EHR) systems.</a:t>
            </a:r>
          </a:p>
        </p:txBody>
      </p:sp>
    </p:spTree>
    <p:extLst>
      <p:ext uri="{BB962C8B-B14F-4D97-AF65-F5344CB8AC3E}">
        <p14:creationId xmlns:p14="http://schemas.microsoft.com/office/powerpoint/2010/main" val="3768731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185C-FD6A-C4D2-E6CB-6B65AA29F5A7}"/>
              </a:ext>
            </a:extLst>
          </p:cNvPr>
          <p:cNvSpPr>
            <a:spLocks noGrp="1"/>
          </p:cNvSpPr>
          <p:nvPr>
            <p:ph type="title"/>
          </p:nvPr>
        </p:nvSpPr>
        <p:spPr/>
        <p:txBody>
          <a:bodyPr>
            <a:normAutofit/>
          </a:bodyPr>
          <a:lstStyle/>
          <a:p>
            <a:r>
              <a:rPr lang="en-US" sz="4200" dirty="0"/>
              <a:t>Opportunities for Expanded Data Collection</a:t>
            </a:r>
          </a:p>
        </p:txBody>
      </p:sp>
      <p:sp>
        <p:nvSpPr>
          <p:cNvPr id="3" name="Text Placeholder 2">
            <a:extLst>
              <a:ext uri="{FF2B5EF4-FFF2-40B4-BE49-F238E27FC236}">
                <a16:creationId xmlns:a16="http://schemas.microsoft.com/office/drawing/2014/main" id="{7C55992A-0984-5E99-21B9-C59BC7639A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5975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66F05-0106-60E1-5A9A-46CA14582059}"/>
              </a:ext>
            </a:extLst>
          </p:cNvPr>
          <p:cNvSpPr>
            <a:spLocks noGrp="1"/>
          </p:cNvSpPr>
          <p:nvPr>
            <p:ph type="title"/>
          </p:nvPr>
        </p:nvSpPr>
        <p:spPr/>
        <p:txBody>
          <a:bodyPr>
            <a:normAutofit fontScale="90000"/>
          </a:bodyPr>
          <a:lstStyle/>
          <a:p>
            <a:br>
              <a:rPr lang="en-US" dirty="0"/>
            </a:br>
            <a:r>
              <a:rPr lang="en-US" dirty="0"/>
              <a:t>Expand Data Collection?</a:t>
            </a:r>
          </a:p>
        </p:txBody>
      </p:sp>
      <p:sp>
        <p:nvSpPr>
          <p:cNvPr id="3" name="Content Placeholder 2">
            <a:extLst>
              <a:ext uri="{FF2B5EF4-FFF2-40B4-BE49-F238E27FC236}">
                <a16:creationId xmlns:a16="http://schemas.microsoft.com/office/drawing/2014/main" id="{78DF9BC1-A033-F06B-41F3-AECE5164911D}"/>
              </a:ext>
            </a:extLst>
          </p:cNvPr>
          <p:cNvSpPr>
            <a:spLocks noGrp="1"/>
          </p:cNvSpPr>
          <p:nvPr>
            <p:ph idx="1"/>
          </p:nvPr>
        </p:nvSpPr>
        <p:spPr/>
        <p:txBody>
          <a:bodyPr>
            <a:normAutofit fontScale="85000" lnSpcReduction="20000"/>
          </a:bodyPr>
          <a:lstStyle/>
          <a:p>
            <a:pPr>
              <a:spcAft>
                <a:spcPts val="900"/>
              </a:spcAft>
            </a:pPr>
            <a:r>
              <a:rPr lang="en-US"/>
              <a:t>DFR conducted extensive research to determine whether other states or the federal government had a pre-existing standard for insurers to submit information about their PA requirements:</a:t>
            </a:r>
          </a:p>
          <a:p>
            <a:pPr lvl="1">
              <a:spcAft>
                <a:spcPts val="900"/>
              </a:spcAft>
            </a:pPr>
            <a:r>
              <a:rPr lang="en-US"/>
              <a:t>Several states, including Arkansas, Delaware, Indiana, Kentucky, Texas, Minnesota, and Virginia require insurers to post PA requirements to public websites in an accessible and searchable format, including a list of any supporting documentation the insurer requires to approve a request and applicable screening criteria.</a:t>
            </a:r>
          </a:p>
          <a:p>
            <a:pPr lvl="1">
              <a:spcAft>
                <a:spcPts val="900"/>
              </a:spcAft>
            </a:pPr>
            <a:r>
              <a:rPr lang="en-US"/>
              <a:t>Under 8 V.S.A. § 9418b(d), health plans have to “post a current list of services and supplies requiring prior authorization to [their] website.”</a:t>
            </a:r>
          </a:p>
          <a:p>
            <a:pPr lvl="1">
              <a:spcAft>
                <a:spcPts val="900"/>
              </a:spcAft>
            </a:pPr>
            <a:r>
              <a:rPr lang="en-US"/>
              <a:t>No states currently require insurers to submit their PA requirements to state regulators in a uniform format.</a:t>
            </a:r>
          </a:p>
          <a:p>
            <a:pPr lvl="1">
              <a:spcAft>
                <a:spcPts val="900"/>
              </a:spcAft>
            </a:pPr>
            <a:r>
              <a:rPr lang="en-US"/>
              <a:t>The federal government does not collect any PA information and that it does not have a standardized format for PA language.</a:t>
            </a:r>
          </a:p>
          <a:p>
            <a:pPr lvl="1">
              <a:spcAft>
                <a:spcPts val="900"/>
              </a:spcAft>
            </a:pPr>
            <a:endParaRPr lang="en-US"/>
          </a:p>
          <a:p>
            <a:pPr lvl="1"/>
            <a:endParaRPr lang="en-US">
              <a:highlight>
                <a:srgbClr val="FFFF00"/>
              </a:highlight>
            </a:endParaRPr>
          </a:p>
          <a:p>
            <a:pPr lvl="1"/>
            <a:endParaRPr lang="en-US">
              <a:highlight>
                <a:srgbClr val="FFFF00"/>
              </a:highlight>
            </a:endParaRPr>
          </a:p>
          <a:p>
            <a:pPr lvl="1"/>
            <a:endParaRPr lang="en-US">
              <a:highlight>
                <a:srgbClr val="FFFF00"/>
              </a:highlight>
            </a:endParaRPr>
          </a:p>
        </p:txBody>
      </p:sp>
    </p:spTree>
    <p:extLst>
      <p:ext uri="{BB962C8B-B14F-4D97-AF65-F5344CB8AC3E}">
        <p14:creationId xmlns:p14="http://schemas.microsoft.com/office/powerpoint/2010/main" val="142967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66F05-0106-60E1-5A9A-46CA14582059}"/>
              </a:ext>
            </a:extLst>
          </p:cNvPr>
          <p:cNvSpPr>
            <a:spLocks noGrp="1"/>
          </p:cNvSpPr>
          <p:nvPr>
            <p:ph type="title"/>
          </p:nvPr>
        </p:nvSpPr>
        <p:spPr/>
        <p:txBody>
          <a:bodyPr/>
          <a:lstStyle/>
          <a:p>
            <a:r>
              <a:rPr lang="en-US" dirty="0"/>
              <a:t>Can be done, but would be challenging</a:t>
            </a:r>
          </a:p>
        </p:txBody>
      </p:sp>
      <p:sp>
        <p:nvSpPr>
          <p:cNvPr id="3" name="Content Placeholder 2">
            <a:extLst>
              <a:ext uri="{FF2B5EF4-FFF2-40B4-BE49-F238E27FC236}">
                <a16:creationId xmlns:a16="http://schemas.microsoft.com/office/drawing/2014/main" id="{78DF9BC1-A033-F06B-41F3-AECE5164911D}"/>
              </a:ext>
            </a:extLst>
          </p:cNvPr>
          <p:cNvSpPr>
            <a:spLocks noGrp="1"/>
          </p:cNvSpPr>
          <p:nvPr>
            <p:ph idx="1"/>
          </p:nvPr>
        </p:nvSpPr>
        <p:spPr>
          <a:xfrm>
            <a:off x="628650" y="1369219"/>
            <a:ext cx="7886700" cy="3500438"/>
          </a:xfrm>
        </p:spPr>
        <p:txBody>
          <a:bodyPr>
            <a:noAutofit/>
          </a:bodyPr>
          <a:lstStyle/>
          <a:p>
            <a:pPr marL="0" indent="0">
              <a:buNone/>
            </a:pPr>
            <a:r>
              <a:rPr lang="en-US" sz="1650" dirty="0"/>
              <a:t>Act 183 does not mandate an ongoing reporting requirement.</a:t>
            </a:r>
          </a:p>
          <a:p>
            <a:pPr marL="0" indent="0">
              <a:buNone/>
            </a:pPr>
            <a:r>
              <a:rPr lang="en-US" sz="1650" dirty="0"/>
              <a:t>Collecting a one-time snapshot of each insurer’s PAs for purposes of aligning and streamlining PAs would present several challenges:</a:t>
            </a:r>
          </a:p>
          <a:p>
            <a:r>
              <a:rPr lang="en-US" sz="1650" dirty="0"/>
              <a:t>Voluminous reporting due to large volume of procedure codes, with variation for diagnosis-related qualifications;</a:t>
            </a:r>
          </a:p>
          <a:p>
            <a:r>
              <a:rPr lang="en-US" sz="1650" dirty="0"/>
              <a:t>PA requirements are frequently added, removed, or changed;</a:t>
            </a:r>
          </a:p>
          <a:p>
            <a:r>
              <a:rPr lang="en-US" sz="1650" dirty="0"/>
              <a:t>Substantial differences between insurers as to the clinical criteria applicable to each service that requires PA.</a:t>
            </a:r>
          </a:p>
          <a:p>
            <a:pPr marL="0" indent="0">
              <a:buNone/>
            </a:pPr>
            <a:r>
              <a:rPr lang="en-US" sz="1500" dirty="0"/>
              <a:t>For these reasons, a one-time snapshot of each insurer’s PA requirements would not meaningfully support the analysis of how to achieve the goal of streamlining the PA process, while imposing a substantial administrative burden on insurers to submit the data.</a:t>
            </a:r>
          </a:p>
        </p:txBody>
      </p:sp>
    </p:spTree>
    <p:extLst>
      <p:ext uri="{BB962C8B-B14F-4D97-AF65-F5344CB8AC3E}">
        <p14:creationId xmlns:p14="http://schemas.microsoft.com/office/powerpoint/2010/main" val="2301811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371600" y="1275308"/>
            <a:ext cx="6317312" cy="1058614"/>
          </a:xfrm>
          <a:prstGeom prst="rect">
            <a:avLst/>
          </a:prstGeom>
        </p:spPr>
        <p:txBody>
          <a:bodyPr vert="horz" lIns="68580" tIns="34290" rIns="68580" bIns="34290" rtlCol="0" anchor="b">
            <a:normAutofit fontScale="97500"/>
          </a:bodyPr>
          <a:lstStyle>
            <a:lvl1pPr algn="l" defTabSz="914400" rtl="0" eaLnBrk="1" latinLnBrk="0" hangingPunct="1">
              <a:lnSpc>
                <a:spcPct val="85000"/>
              </a:lnSpc>
              <a:spcBef>
                <a:spcPct val="0"/>
              </a:spcBef>
              <a:buNone/>
              <a:defRPr sz="4800" kern="1200" cap="all" baseline="0">
                <a:solidFill>
                  <a:schemeClr val="bg1"/>
                </a:solidFill>
                <a:latin typeface="+mj-lt"/>
                <a:ea typeface="+mj-ea"/>
                <a:cs typeface="+mj-cs"/>
              </a:defRPr>
            </a:lvl1pPr>
          </a:lstStyle>
          <a:p>
            <a:pPr algn="ctr" defTabSz="685800"/>
            <a:r>
              <a:rPr lang="en-US" sz="3300" cap="none" dirty="0">
                <a:solidFill>
                  <a:srgbClr val="FFFFFF"/>
                </a:solidFill>
              </a:rPr>
              <a:t>An Overview of Prior Authorization</a:t>
            </a:r>
          </a:p>
        </p:txBody>
      </p:sp>
      <p:sp>
        <p:nvSpPr>
          <p:cNvPr id="14" name="TextBox 13">
            <a:extLst>
              <a:ext uri="{FF2B5EF4-FFF2-40B4-BE49-F238E27FC236}">
                <a16:creationId xmlns:a16="http://schemas.microsoft.com/office/drawing/2014/main" id="{E2536873-83C2-2E4C-9361-E14E938D3F41}"/>
              </a:ext>
            </a:extLst>
          </p:cNvPr>
          <p:cNvSpPr txBox="1"/>
          <p:nvPr/>
        </p:nvSpPr>
        <p:spPr>
          <a:xfrm>
            <a:off x="810818" y="4679581"/>
            <a:ext cx="7449503" cy="300082"/>
          </a:xfrm>
          <a:prstGeom prst="rect">
            <a:avLst/>
          </a:prstGeom>
          <a:noFill/>
        </p:spPr>
        <p:txBody>
          <a:bodyPr wrap="square" rtlCol="0">
            <a:spAutoFit/>
          </a:bodyPr>
          <a:lstStyle/>
          <a:p>
            <a:pPr defTabSz="685800">
              <a:defRPr/>
            </a:pPr>
            <a:r>
              <a:rPr lang="en-US" sz="1350" b="1" dirty="0">
                <a:solidFill>
                  <a:srgbClr val="FFFFFF">
                    <a:lumMod val="95000"/>
                  </a:srgbClr>
                </a:solidFill>
                <a:latin typeface="Calibri"/>
              </a:rPr>
              <a:t>@</a:t>
            </a:r>
            <a:r>
              <a:rPr lang="en-US" sz="1350" b="1" dirty="0" err="1">
                <a:solidFill>
                  <a:srgbClr val="FFFFFF">
                    <a:lumMod val="95000"/>
                  </a:srgbClr>
                </a:solidFill>
                <a:latin typeface="Calibri"/>
              </a:rPr>
              <a:t>HealthValueHub</a:t>
            </a:r>
            <a:r>
              <a:rPr lang="en-US" sz="1350" b="1" dirty="0">
                <a:solidFill>
                  <a:srgbClr val="FFFFFF">
                    <a:lumMod val="95000"/>
                  </a:srgbClr>
                </a:solidFill>
                <a:latin typeface="Calibri"/>
              </a:rPr>
              <a:t>	  					</a:t>
            </a:r>
            <a:r>
              <a:rPr lang="en-US" sz="1350" b="1" dirty="0" err="1">
                <a:solidFill>
                  <a:srgbClr val="FFFFFF">
                    <a:lumMod val="95000"/>
                  </a:srgbClr>
                </a:solidFill>
                <a:latin typeface="Calibri"/>
              </a:rPr>
              <a:t>www.HealthcareValueHub.org</a:t>
            </a:r>
            <a:endParaRPr lang="en-US" sz="1350" b="1" dirty="0">
              <a:solidFill>
                <a:srgbClr val="FFFFFF">
                  <a:lumMod val="95000"/>
                </a:srgbClr>
              </a:solidFill>
              <a:latin typeface="Calibri"/>
            </a:endParaRPr>
          </a:p>
        </p:txBody>
      </p:sp>
      <p:sp>
        <p:nvSpPr>
          <p:cNvPr id="6" name="TextBox 5">
            <a:extLst>
              <a:ext uri="{FF2B5EF4-FFF2-40B4-BE49-F238E27FC236}">
                <a16:creationId xmlns:a16="http://schemas.microsoft.com/office/drawing/2014/main" id="{5ED0D7F7-432F-48CC-AE8A-7B0F1B908CDD}"/>
              </a:ext>
            </a:extLst>
          </p:cNvPr>
          <p:cNvSpPr txBox="1"/>
          <p:nvPr/>
        </p:nvSpPr>
        <p:spPr>
          <a:xfrm>
            <a:off x="1290675" y="2524304"/>
            <a:ext cx="6479161" cy="1200329"/>
          </a:xfrm>
          <a:prstGeom prst="rect">
            <a:avLst/>
          </a:prstGeom>
          <a:noFill/>
        </p:spPr>
        <p:txBody>
          <a:bodyPr wrap="square" rtlCol="0">
            <a:spAutoFit/>
          </a:bodyPr>
          <a:lstStyle/>
          <a:p>
            <a:pPr algn="ctr"/>
            <a:r>
              <a:rPr lang="en-US" dirty="0"/>
              <a:t>Kaye Pestaina</a:t>
            </a:r>
          </a:p>
          <a:p>
            <a:pPr algn="ctr"/>
            <a:r>
              <a:rPr lang="en-US" dirty="0"/>
              <a:t>Vice President</a:t>
            </a:r>
          </a:p>
          <a:p>
            <a:pPr algn="ctr"/>
            <a:r>
              <a:rPr lang="en-US" dirty="0"/>
              <a:t>Co-Director, Program on Patient and Consumer Protections</a:t>
            </a:r>
          </a:p>
          <a:p>
            <a:pPr algn="ctr"/>
            <a:r>
              <a:rPr lang="en-US" dirty="0"/>
              <a:t>KFF</a:t>
            </a:r>
          </a:p>
        </p:txBody>
      </p:sp>
    </p:spTree>
    <p:extLst>
      <p:ext uri="{BB962C8B-B14F-4D97-AF65-F5344CB8AC3E}">
        <p14:creationId xmlns:p14="http://schemas.microsoft.com/office/powerpoint/2010/main" val="4117009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66F05-0106-60E1-5A9A-46CA14582059}"/>
              </a:ext>
            </a:extLst>
          </p:cNvPr>
          <p:cNvSpPr>
            <a:spLocks noGrp="1"/>
          </p:cNvSpPr>
          <p:nvPr>
            <p:ph type="title"/>
          </p:nvPr>
        </p:nvSpPr>
        <p:spPr/>
        <p:txBody>
          <a:bodyPr/>
          <a:lstStyle/>
          <a:p>
            <a:r>
              <a:rPr lang="en-US" dirty="0"/>
              <a:t>The answer: be more specific!</a:t>
            </a:r>
          </a:p>
        </p:txBody>
      </p:sp>
      <p:sp>
        <p:nvSpPr>
          <p:cNvPr id="3" name="Content Placeholder 2">
            <a:extLst>
              <a:ext uri="{FF2B5EF4-FFF2-40B4-BE49-F238E27FC236}">
                <a16:creationId xmlns:a16="http://schemas.microsoft.com/office/drawing/2014/main" id="{78DF9BC1-A033-F06B-41F3-AECE5164911D}"/>
              </a:ext>
            </a:extLst>
          </p:cNvPr>
          <p:cNvSpPr>
            <a:spLocks noGrp="1"/>
          </p:cNvSpPr>
          <p:nvPr>
            <p:ph idx="1"/>
          </p:nvPr>
        </p:nvSpPr>
        <p:spPr/>
        <p:txBody>
          <a:bodyPr>
            <a:normAutofit fontScale="92500" lnSpcReduction="20000"/>
          </a:bodyPr>
          <a:lstStyle/>
          <a:p>
            <a:pPr marL="0" indent="0">
              <a:buNone/>
            </a:pPr>
            <a:r>
              <a:rPr lang="en-US"/>
              <a:t>Going forward, DFR and GMCB will require insurers attesting to § 9418b(h) compliance to submit the following:</a:t>
            </a:r>
          </a:p>
          <a:p>
            <a:pPr>
              <a:spcAft>
                <a:spcPts val="900"/>
              </a:spcAft>
            </a:pPr>
            <a:r>
              <a:rPr lang="en-US"/>
              <a:t>A general description of the standards used by insurers to evaluate PA requirements. </a:t>
            </a:r>
          </a:p>
          <a:p>
            <a:pPr>
              <a:spcAft>
                <a:spcPts val="900"/>
              </a:spcAft>
            </a:pPr>
            <a:r>
              <a:rPr lang="en-US"/>
              <a:t>A list of services for which PA requirements were eliminated or added during the preceding plan year and the rationale for changing those requirements.</a:t>
            </a:r>
          </a:p>
          <a:p>
            <a:pPr>
              <a:spcAft>
                <a:spcPts val="900"/>
              </a:spcAft>
            </a:pPr>
            <a:r>
              <a:rPr lang="en-US"/>
              <a:t>A list of the ten most requested PA and the PA approval rate for those PA; and</a:t>
            </a:r>
          </a:p>
          <a:p>
            <a:pPr>
              <a:spcAft>
                <a:spcPts val="900"/>
              </a:spcAft>
            </a:pPr>
            <a:r>
              <a:rPr lang="en-US"/>
              <a:t>The percentage of urgent and non-urgent PA requests granted because processing time exceeded the statutory timeframes established under 18 V.S.A. § 9418b(g)(4)</a:t>
            </a:r>
          </a:p>
          <a:p>
            <a:endParaRPr lang="en-US"/>
          </a:p>
          <a:p>
            <a:pPr lvl="1"/>
            <a:endParaRPr lang="en-US"/>
          </a:p>
          <a:p>
            <a:pPr lvl="1"/>
            <a:endParaRPr lang="en-US"/>
          </a:p>
        </p:txBody>
      </p:sp>
    </p:spTree>
    <p:extLst>
      <p:ext uri="{BB962C8B-B14F-4D97-AF65-F5344CB8AC3E}">
        <p14:creationId xmlns:p14="http://schemas.microsoft.com/office/powerpoint/2010/main" val="1793194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185C-FD6A-C4D2-E6CB-6B65AA29F5A7}"/>
              </a:ext>
            </a:extLst>
          </p:cNvPr>
          <p:cNvSpPr>
            <a:spLocks noGrp="1"/>
          </p:cNvSpPr>
          <p:nvPr>
            <p:ph type="title"/>
          </p:nvPr>
        </p:nvSpPr>
        <p:spPr/>
        <p:txBody>
          <a:bodyPr>
            <a:normAutofit/>
          </a:bodyPr>
          <a:lstStyle/>
          <a:p>
            <a:br>
              <a:rPr lang="en-US" sz="4200" dirty="0"/>
            </a:br>
            <a:r>
              <a:rPr lang="en-US" sz="4200" dirty="0"/>
              <a:t>Opportunities for Legislative Action</a:t>
            </a:r>
          </a:p>
        </p:txBody>
      </p:sp>
      <p:sp>
        <p:nvSpPr>
          <p:cNvPr id="3" name="Text Placeholder 2">
            <a:extLst>
              <a:ext uri="{FF2B5EF4-FFF2-40B4-BE49-F238E27FC236}">
                <a16:creationId xmlns:a16="http://schemas.microsoft.com/office/drawing/2014/main" id="{7C55992A-0984-5E99-21B9-C59BC7639A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2143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5485DF-E35B-878D-99E3-5482F8CCF645}"/>
              </a:ext>
            </a:extLst>
          </p:cNvPr>
          <p:cNvSpPr>
            <a:spLocks noGrp="1"/>
          </p:cNvSpPr>
          <p:nvPr>
            <p:ph type="title"/>
          </p:nvPr>
        </p:nvSpPr>
        <p:spPr/>
        <p:txBody>
          <a:bodyPr/>
          <a:lstStyle/>
          <a:p>
            <a:r>
              <a:rPr lang="en-US"/>
              <a:t>Scope of Legislative Action</a:t>
            </a:r>
          </a:p>
        </p:txBody>
      </p:sp>
      <p:sp>
        <p:nvSpPr>
          <p:cNvPr id="3" name="Content Placeholder 2">
            <a:extLst>
              <a:ext uri="{FF2B5EF4-FFF2-40B4-BE49-F238E27FC236}">
                <a16:creationId xmlns:a16="http://schemas.microsoft.com/office/drawing/2014/main" id="{34AF98FA-EFA5-088E-4D97-A291EE4139D5}"/>
              </a:ext>
            </a:extLst>
          </p:cNvPr>
          <p:cNvSpPr>
            <a:spLocks noGrp="1"/>
          </p:cNvSpPr>
          <p:nvPr>
            <p:ph sz="half" idx="1"/>
          </p:nvPr>
        </p:nvSpPr>
        <p:spPr/>
        <p:txBody>
          <a:bodyPr>
            <a:normAutofit fontScale="92500"/>
          </a:bodyPr>
          <a:lstStyle/>
          <a:p>
            <a:r>
              <a:rPr lang="en-US"/>
              <a:t>As with other policy topics considered by the committee, any legislative action will be limited to state regulated plans.</a:t>
            </a:r>
          </a:p>
          <a:p>
            <a:r>
              <a:rPr lang="en-US"/>
              <a:t>As it relates to PAs, this means that changes to streamline processes and reduce administrative burden will not apply to all patients seen by Vermont providers.</a:t>
            </a:r>
          </a:p>
          <a:p>
            <a:pPr lvl="1"/>
            <a:r>
              <a:rPr lang="en-US"/>
              <a:t>For example, changes will not apply to self-insured employer plans</a:t>
            </a:r>
          </a:p>
        </p:txBody>
      </p:sp>
      <p:pic>
        <p:nvPicPr>
          <p:cNvPr id="7" name="Content Placeholder 6">
            <a:extLst>
              <a:ext uri="{FF2B5EF4-FFF2-40B4-BE49-F238E27FC236}">
                <a16:creationId xmlns:a16="http://schemas.microsoft.com/office/drawing/2014/main" id="{CB2FB6BC-80E7-9904-8B8E-692DF57D0F82}"/>
              </a:ext>
            </a:extLst>
          </p:cNvPr>
          <p:cNvPicPr>
            <a:picLocks noGrp="1" noChangeAspect="1"/>
          </p:cNvPicPr>
          <p:nvPr>
            <p:ph sz="half" idx="2"/>
          </p:nvPr>
        </p:nvPicPr>
        <p:blipFill>
          <a:blip r:embed="rId3"/>
          <a:stretch>
            <a:fillRect/>
          </a:stretch>
        </p:blipFill>
        <p:spPr>
          <a:xfrm>
            <a:off x="4629150" y="1316236"/>
            <a:ext cx="3886200" cy="2919769"/>
          </a:xfrm>
        </p:spPr>
      </p:pic>
      <p:sp>
        <p:nvSpPr>
          <p:cNvPr id="8" name="TextBox 7">
            <a:extLst>
              <a:ext uri="{FF2B5EF4-FFF2-40B4-BE49-F238E27FC236}">
                <a16:creationId xmlns:a16="http://schemas.microsoft.com/office/drawing/2014/main" id="{E0BD4BF5-4EFF-2467-92BB-C6D5318B76B6}"/>
              </a:ext>
            </a:extLst>
          </p:cNvPr>
          <p:cNvSpPr txBox="1"/>
          <p:nvPr/>
        </p:nvSpPr>
        <p:spPr>
          <a:xfrm>
            <a:off x="4614334" y="4264669"/>
            <a:ext cx="3974165" cy="253916"/>
          </a:xfrm>
          <a:prstGeom prst="rect">
            <a:avLst/>
          </a:prstGeom>
          <a:noFill/>
        </p:spPr>
        <p:txBody>
          <a:bodyPr wrap="none" rtlCol="0">
            <a:spAutoFit/>
          </a:bodyPr>
          <a:lstStyle/>
          <a:p>
            <a:pPr defTabSz="685800"/>
            <a:r>
              <a:rPr lang="en-US" sz="1050">
                <a:solidFill>
                  <a:prstClr val="black"/>
                </a:solidFill>
                <a:latin typeface="Calibri" panose="020F0502020204030204"/>
                <a:hlinkClick r:id="rId4"/>
              </a:rPr>
              <a:t>Screenshot from Nolan </a:t>
            </a:r>
            <a:r>
              <a:rPr lang="en-US" sz="1050" err="1">
                <a:solidFill>
                  <a:prstClr val="black"/>
                </a:solidFill>
                <a:latin typeface="Calibri" panose="020F0502020204030204"/>
                <a:hlinkClick r:id="rId4"/>
              </a:rPr>
              <a:t>Langweil’s</a:t>
            </a:r>
            <a:r>
              <a:rPr lang="en-US" sz="1050">
                <a:solidFill>
                  <a:prstClr val="black"/>
                </a:solidFill>
                <a:latin typeface="Calibri" panose="020F0502020204030204"/>
                <a:hlinkClick r:id="rId4"/>
              </a:rPr>
              <a:t> presentation to HHC on 1/17/2023</a:t>
            </a:r>
            <a:endParaRPr lang="en-US" sz="1050">
              <a:solidFill>
                <a:prstClr val="black"/>
              </a:solidFill>
              <a:latin typeface="Calibri" panose="020F0502020204030204"/>
            </a:endParaRPr>
          </a:p>
        </p:txBody>
      </p:sp>
    </p:spTree>
    <p:extLst>
      <p:ext uri="{BB962C8B-B14F-4D97-AF65-F5344CB8AC3E}">
        <p14:creationId xmlns:p14="http://schemas.microsoft.com/office/powerpoint/2010/main" val="1406828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2A27161-4ABD-5D41-B61F-704BA964712C}"/>
              </a:ext>
            </a:extLst>
          </p:cNvPr>
          <p:cNvGraphicFramePr/>
          <p:nvPr/>
        </p:nvGraphicFramePr>
        <p:xfrm>
          <a:off x="406591" y="1230353"/>
          <a:ext cx="8195861" cy="3160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5243EEE-8C19-5C98-28D9-E92C63C25FB0}"/>
              </a:ext>
            </a:extLst>
          </p:cNvPr>
          <p:cNvSpPr>
            <a:spLocks noGrp="1"/>
          </p:cNvSpPr>
          <p:nvPr>
            <p:ph type="title"/>
          </p:nvPr>
        </p:nvSpPr>
        <p:spPr>
          <a:xfrm>
            <a:off x="628650" y="338380"/>
            <a:ext cx="7886700" cy="128591"/>
          </a:xfrm>
        </p:spPr>
        <p:txBody>
          <a:bodyPr>
            <a:noAutofit/>
          </a:bodyPr>
          <a:lstStyle/>
          <a:p>
            <a:pPr algn="ctr"/>
            <a:r>
              <a:rPr lang="en-US" sz="2400" b="1"/>
              <a:t>Opportunities for Legislative Action on Prior Authorization</a:t>
            </a:r>
          </a:p>
        </p:txBody>
      </p:sp>
      <p:sp>
        <p:nvSpPr>
          <p:cNvPr id="9" name="Arrow: Up 8">
            <a:extLst>
              <a:ext uri="{FF2B5EF4-FFF2-40B4-BE49-F238E27FC236}">
                <a16:creationId xmlns:a16="http://schemas.microsoft.com/office/drawing/2014/main" id="{79054DDF-0EA9-22BD-2667-309506E39C28}"/>
              </a:ext>
            </a:extLst>
          </p:cNvPr>
          <p:cNvSpPr/>
          <p:nvPr/>
        </p:nvSpPr>
        <p:spPr>
          <a:xfrm>
            <a:off x="3714951" y="3572911"/>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Arrow: Up 10">
            <a:extLst>
              <a:ext uri="{FF2B5EF4-FFF2-40B4-BE49-F238E27FC236}">
                <a16:creationId xmlns:a16="http://schemas.microsoft.com/office/drawing/2014/main" id="{3836D98B-3B82-8E94-ADD9-93DD7F1B1BEC}"/>
              </a:ext>
            </a:extLst>
          </p:cNvPr>
          <p:cNvSpPr/>
          <p:nvPr/>
        </p:nvSpPr>
        <p:spPr>
          <a:xfrm rot="10800000">
            <a:off x="2268153" y="1783215"/>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Arrow: Up 13">
            <a:extLst>
              <a:ext uri="{FF2B5EF4-FFF2-40B4-BE49-F238E27FC236}">
                <a16:creationId xmlns:a16="http://schemas.microsoft.com/office/drawing/2014/main" id="{1DCD5AAB-5447-77DF-A476-AA9A7378FE4C}"/>
              </a:ext>
            </a:extLst>
          </p:cNvPr>
          <p:cNvSpPr/>
          <p:nvPr/>
        </p:nvSpPr>
        <p:spPr>
          <a:xfrm rot="10800000">
            <a:off x="5134675" y="1789227"/>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Arrow: Up 21">
            <a:extLst>
              <a:ext uri="{FF2B5EF4-FFF2-40B4-BE49-F238E27FC236}">
                <a16:creationId xmlns:a16="http://schemas.microsoft.com/office/drawing/2014/main" id="{8206E6CE-294A-DB52-63B6-EBEDE0E9F635}"/>
              </a:ext>
            </a:extLst>
          </p:cNvPr>
          <p:cNvSpPr/>
          <p:nvPr/>
        </p:nvSpPr>
        <p:spPr>
          <a:xfrm>
            <a:off x="6571408" y="3595449"/>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D7B0F184-22F3-A85D-AF4F-4B998E01C61C}"/>
              </a:ext>
            </a:extLst>
          </p:cNvPr>
          <p:cNvSpPr txBox="1"/>
          <p:nvPr/>
        </p:nvSpPr>
        <p:spPr>
          <a:xfrm>
            <a:off x="4276121" y="582886"/>
            <a:ext cx="1851995" cy="1223412"/>
          </a:xfrm>
          <a:prstGeom prst="rect">
            <a:avLst/>
          </a:prstGeom>
          <a:noFill/>
        </p:spPr>
        <p:txBody>
          <a:bodyPr wrap="square" rtlCol="0">
            <a:spAutoFit/>
          </a:bodyPr>
          <a:lstStyle/>
          <a:p>
            <a:pPr algn="ctr" defTabSz="685800"/>
            <a:r>
              <a:rPr lang="en-US" sz="1050">
                <a:solidFill>
                  <a:prstClr val="black"/>
                </a:solidFill>
                <a:latin typeface="Calibri" panose="020F0502020204030204"/>
              </a:rPr>
              <a:t>Consider amending</a:t>
            </a:r>
          </a:p>
          <a:p>
            <a:pPr algn="ctr" defTabSz="685800"/>
            <a:r>
              <a:rPr lang="en-US" sz="1050">
                <a:solidFill>
                  <a:prstClr val="black"/>
                </a:solidFill>
                <a:latin typeface="Calibri" panose="020F0502020204030204"/>
              </a:rPr>
              <a:t>§ 9418b(g)(4) to </a:t>
            </a:r>
            <a:r>
              <a:rPr lang="en-US" sz="1050" b="1">
                <a:solidFill>
                  <a:prstClr val="black"/>
                </a:solidFill>
                <a:latin typeface="Calibri" panose="020F0502020204030204"/>
              </a:rPr>
              <a:t>decrease</a:t>
            </a:r>
            <a:r>
              <a:rPr lang="en-US" sz="1050">
                <a:solidFill>
                  <a:prstClr val="black"/>
                </a:solidFill>
                <a:latin typeface="Calibri" panose="020F0502020204030204"/>
              </a:rPr>
              <a:t> the </a:t>
            </a:r>
            <a:r>
              <a:rPr lang="en-US" sz="1050" b="1">
                <a:solidFill>
                  <a:prstClr val="black"/>
                </a:solidFill>
                <a:latin typeface="Calibri" panose="020F0502020204030204"/>
              </a:rPr>
              <a:t>timeframe </a:t>
            </a:r>
            <a:r>
              <a:rPr lang="en-US" sz="1050">
                <a:solidFill>
                  <a:prstClr val="black"/>
                </a:solidFill>
                <a:latin typeface="Calibri" panose="020F0502020204030204"/>
              </a:rPr>
              <a:t>for health insurers to respond to completed PA requests for urgent PAs to 24 hours, as currently required by at least 10 states</a:t>
            </a:r>
          </a:p>
        </p:txBody>
      </p:sp>
      <p:sp>
        <p:nvSpPr>
          <p:cNvPr id="7" name="TextBox 6">
            <a:extLst>
              <a:ext uri="{FF2B5EF4-FFF2-40B4-BE49-F238E27FC236}">
                <a16:creationId xmlns:a16="http://schemas.microsoft.com/office/drawing/2014/main" id="{58DADAF9-A823-1B69-829C-ED7FEFB41374}"/>
              </a:ext>
            </a:extLst>
          </p:cNvPr>
          <p:cNvSpPr txBox="1"/>
          <p:nvPr/>
        </p:nvSpPr>
        <p:spPr>
          <a:xfrm>
            <a:off x="1682928" y="920585"/>
            <a:ext cx="1463264" cy="738664"/>
          </a:xfrm>
          <a:prstGeom prst="rect">
            <a:avLst/>
          </a:prstGeom>
          <a:noFill/>
        </p:spPr>
        <p:txBody>
          <a:bodyPr wrap="square" rtlCol="0">
            <a:spAutoFit/>
          </a:bodyPr>
          <a:lstStyle/>
          <a:p>
            <a:pPr algn="ctr" defTabSz="685800"/>
            <a:r>
              <a:rPr lang="en-US" sz="1050">
                <a:solidFill>
                  <a:prstClr val="black"/>
                </a:solidFill>
                <a:latin typeface="Calibri" panose="020F0502020204030204"/>
              </a:rPr>
              <a:t>Expand </a:t>
            </a:r>
            <a:r>
              <a:rPr lang="en-US" sz="1050" b="1">
                <a:solidFill>
                  <a:prstClr val="black"/>
                </a:solidFill>
                <a:latin typeface="Calibri" panose="020F0502020204030204"/>
              </a:rPr>
              <a:t>Gold Carding </a:t>
            </a:r>
            <a:r>
              <a:rPr lang="en-US" sz="1050">
                <a:solidFill>
                  <a:prstClr val="black"/>
                </a:solidFill>
                <a:latin typeface="Calibri" panose="020F0502020204030204"/>
              </a:rPr>
              <a:t>programs to exempt providers from PAs for certain services</a:t>
            </a:r>
          </a:p>
        </p:txBody>
      </p:sp>
      <p:sp>
        <p:nvSpPr>
          <p:cNvPr id="8" name="Arrow: Up 7">
            <a:extLst>
              <a:ext uri="{FF2B5EF4-FFF2-40B4-BE49-F238E27FC236}">
                <a16:creationId xmlns:a16="http://schemas.microsoft.com/office/drawing/2014/main" id="{3CC52A06-23FF-4393-A0A9-B92E662177D6}"/>
              </a:ext>
            </a:extLst>
          </p:cNvPr>
          <p:cNvSpPr/>
          <p:nvPr/>
        </p:nvSpPr>
        <p:spPr>
          <a:xfrm>
            <a:off x="2275264" y="3591153"/>
            <a:ext cx="146407" cy="269299"/>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2D875129-1395-7472-8696-EE77076EE126}"/>
              </a:ext>
            </a:extLst>
          </p:cNvPr>
          <p:cNvSpPr txBox="1"/>
          <p:nvPr/>
        </p:nvSpPr>
        <p:spPr>
          <a:xfrm>
            <a:off x="1610104" y="3987506"/>
            <a:ext cx="1608912" cy="1061829"/>
          </a:xfrm>
          <a:prstGeom prst="rect">
            <a:avLst/>
          </a:prstGeom>
          <a:noFill/>
        </p:spPr>
        <p:txBody>
          <a:bodyPr wrap="square" rtlCol="0">
            <a:spAutoFit/>
          </a:bodyPr>
          <a:lstStyle/>
          <a:p>
            <a:pPr algn="ctr" defTabSz="685800"/>
            <a:r>
              <a:rPr lang="en-US" sz="1050">
                <a:solidFill>
                  <a:prstClr val="black"/>
                </a:solidFill>
                <a:latin typeface="Calibri" panose="020F0502020204030204"/>
              </a:rPr>
              <a:t>Limit how insurers apply </a:t>
            </a:r>
            <a:r>
              <a:rPr lang="en-US" sz="1050" b="1">
                <a:solidFill>
                  <a:prstClr val="black"/>
                </a:solidFill>
                <a:latin typeface="Calibri" panose="020F0502020204030204"/>
              </a:rPr>
              <a:t>step therapy </a:t>
            </a:r>
            <a:r>
              <a:rPr lang="en-US" sz="1050">
                <a:solidFill>
                  <a:prstClr val="black"/>
                </a:solidFill>
                <a:latin typeface="Calibri" panose="020F0502020204030204"/>
              </a:rPr>
              <a:t>protocols for prescription drugs, which has been done in other states including MA.</a:t>
            </a:r>
            <a:endParaRPr lang="en-US" sz="1050" b="1">
              <a:solidFill>
                <a:prstClr val="black"/>
              </a:solidFill>
              <a:latin typeface="Calibri" panose="020F0502020204030204"/>
            </a:endParaRPr>
          </a:p>
        </p:txBody>
      </p:sp>
      <p:sp>
        <p:nvSpPr>
          <p:cNvPr id="19" name="TextBox 18">
            <a:extLst>
              <a:ext uri="{FF2B5EF4-FFF2-40B4-BE49-F238E27FC236}">
                <a16:creationId xmlns:a16="http://schemas.microsoft.com/office/drawing/2014/main" id="{F191F678-8768-61F6-AA04-C5ED130191D5}"/>
              </a:ext>
            </a:extLst>
          </p:cNvPr>
          <p:cNvSpPr txBox="1"/>
          <p:nvPr/>
        </p:nvSpPr>
        <p:spPr>
          <a:xfrm>
            <a:off x="5718613" y="3955883"/>
            <a:ext cx="1851995" cy="900246"/>
          </a:xfrm>
          <a:prstGeom prst="rect">
            <a:avLst/>
          </a:prstGeom>
          <a:noFill/>
        </p:spPr>
        <p:txBody>
          <a:bodyPr wrap="square" rtlCol="0">
            <a:spAutoFit/>
          </a:bodyPr>
          <a:lstStyle/>
          <a:p>
            <a:pPr algn="ctr" defTabSz="685800"/>
            <a:r>
              <a:rPr lang="en-US" sz="1050">
                <a:solidFill>
                  <a:prstClr val="black"/>
                </a:solidFill>
                <a:latin typeface="Calibri" panose="020F0502020204030204"/>
              </a:rPr>
              <a:t>Consider prohibiting insurers from requiring </a:t>
            </a:r>
            <a:r>
              <a:rPr lang="en-US" sz="1050" b="1">
                <a:solidFill>
                  <a:prstClr val="black"/>
                </a:solidFill>
                <a:latin typeface="Calibri" panose="020F0502020204030204"/>
              </a:rPr>
              <a:t>reauthorization</a:t>
            </a:r>
            <a:r>
              <a:rPr lang="en-US" sz="1050">
                <a:solidFill>
                  <a:prstClr val="black"/>
                </a:solidFill>
                <a:latin typeface="Calibri" panose="020F0502020204030204"/>
              </a:rPr>
              <a:t> during the current plan year for preventative services.</a:t>
            </a:r>
          </a:p>
        </p:txBody>
      </p:sp>
      <p:sp>
        <p:nvSpPr>
          <p:cNvPr id="24" name="TextBox 23">
            <a:extLst>
              <a:ext uri="{FF2B5EF4-FFF2-40B4-BE49-F238E27FC236}">
                <a16:creationId xmlns:a16="http://schemas.microsoft.com/office/drawing/2014/main" id="{22C97B8E-B1E7-A87B-F051-3888A6F4C64A}"/>
              </a:ext>
            </a:extLst>
          </p:cNvPr>
          <p:cNvSpPr txBox="1"/>
          <p:nvPr/>
        </p:nvSpPr>
        <p:spPr>
          <a:xfrm>
            <a:off x="3110968" y="3986368"/>
            <a:ext cx="1354371" cy="577081"/>
          </a:xfrm>
          <a:prstGeom prst="rect">
            <a:avLst/>
          </a:prstGeom>
          <a:noFill/>
        </p:spPr>
        <p:txBody>
          <a:bodyPr wrap="square" rtlCol="0">
            <a:spAutoFit/>
          </a:bodyPr>
          <a:lstStyle/>
          <a:p>
            <a:pPr algn="ctr" defTabSz="685800"/>
            <a:r>
              <a:rPr lang="en-US" sz="1050">
                <a:solidFill>
                  <a:prstClr val="black"/>
                </a:solidFill>
                <a:latin typeface="Calibri" panose="020F0502020204030204"/>
              </a:rPr>
              <a:t>Improve quality and quantity of </a:t>
            </a:r>
            <a:r>
              <a:rPr lang="en-US" sz="1050" b="1">
                <a:solidFill>
                  <a:prstClr val="black"/>
                </a:solidFill>
                <a:latin typeface="Calibri" panose="020F0502020204030204"/>
              </a:rPr>
              <a:t>clinical data in the VHIE</a:t>
            </a:r>
          </a:p>
        </p:txBody>
      </p:sp>
    </p:spTree>
    <p:extLst>
      <p:ext uri="{BB962C8B-B14F-4D97-AF65-F5344CB8AC3E}">
        <p14:creationId xmlns:p14="http://schemas.microsoft.com/office/powerpoint/2010/main" val="874607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A7D6-5D23-2D67-1779-7F9CF2FF5F85}"/>
              </a:ext>
            </a:extLst>
          </p:cNvPr>
          <p:cNvSpPr>
            <a:spLocks noGrp="1"/>
          </p:cNvSpPr>
          <p:nvPr>
            <p:ph type="ctrTitle"/>
          </p:nvPr>
        </p:nvSpPr>
        <p:spPr>
          <a:xfrm>
            <a:off x="1381125" y="2343150"/>
            <a:ext cx="6381750" cy="670174"/>
          </a:xfrm>
        </p:spPr>
        <p:txBody>
          <a:bodyPr/>
          <a:lstStyle/>
          <a:p>
            <a:r>
              <a:rPr lang="en-US" dirty="0"/>
              <a:t>Questions for our speakers?</a:t>
            </a:r>
          </a:p>
        </p:txBody>
      </p:sp>
      <p:sp>
        <p:nvSpPr>
          <p:cNvPr id="11" name="Content Placeholder 1">
            <a:extLst>
              <a:ext uri="{FF2B5EF4-FFF2-40B4-BE49-F238E27FC236}">
                <a16:creationId xmlns:a16="http://schemas.microsoft.com/office/drawing/2014/main" id="{D0F6CF88-7B76-4173-AED4-D214A4D44EC5}"/>
              </a:ext>
            </a:extLst>
          </p:cNvPr>
          <p:cNvSpPr>
            <a:spLocks noGrp="1"/>
          </p:cNvSpPr>
          <p:nvPr>
            <p:ph type="body" sz="quarter" idx="13"/>
          </p:nvPr>
        </p:nvSpPr>
        <p:spPr>
          <a:xfrm>
            <a:off x="2743200" y="3181350"/>
            <a:ext cx="3944488" cy="479725"/>
          </a:xfrm>
        </p:spPr>
        <p:txBody>
          <a:bodyPr/>
          <a:lstStyle/>
          <a:p>
            <a:r>
              <a:rPr lang="en-US" b="1" dirty="0"/>
              <a:t>Submit your questions in the Q&amp;A chat</a:t>
            </a:r>
          </a:p>
          <a:p>
            <a:pPr>
              <a:buFont typeface="Wingdings" pitchFamily="2" charset="2"/>
              <a:buChar char="§"/>
            </a:pPr>
            <a:endParaRPr lang="en-US" b="1" dirty="0"/>
          </a:p>
          <a:p>
            <a:pPr marL="0" indent="0">
              <a:buNone/>
            </a:pPr>
            <a:endParaRPr lang="en-US" dirty="0"/>
          </a:p>
        </p:txBody>
      </p:sp>
      <p:sp>
        <p:nvSpPr>
          <p:cNvPr id="3" name="Slide Number Placeholder 2"/>
          <p:cNvSpPr>
            <a:spLocks noGrp="1"/>
          </p:cNvSpPr>
          <p:nvPr>
            <p:ph type="sldNum" sz="quarter" idx="4294967295"/>
          </p:nvPr>
        </p:nvSpPr>
        <p:spPr>
          <a:xfrm>
            <a:off x="7943850" y="4767263"/>
            <a:ext cx="1200150" cy="274637"/>
          </a:xfrm>
        </p:spPr>
        <p:txBody>
          <a:bodyPr/>
          <a:lstStyle/>
          <a:p>
            <a:pPr defTabSz="685800">
              <a:defRPr/>
            </a:pPr>
            <a:fld id="{3CA5EEED-C7C9-4C7B-8D20-D1B182A18EAB}" type="slidenum">
              <a:rPr lang="en-US">
                <a:latin typeface="Calibri"/>
              </a:rPr>
              <a:pPr defTabSz="685800">
                <a:defRPr/>
              </a:pPr>
              <a:t>54</a:t>
            </a:fld>
            <a:endParaRPr lang="en-US">
              <a:latin typeface="Calibri"/>
            </a:endParaRPr>
          </a:p>
        </p:txBody>
      </p:sp>
      <p:sp>
        <p:nvSpPr>
          <p:cNvPr id="6" name="TextBox 5">
            <a:extLst>
              <a:ext uri="{FF2B5EF4-FFF2-40B4-BE49-F238E27FC236}">
                <a16:creationId xmlns:a16="http://schemas.microsoft.com/office/drawing/2014/main" id="{CB0E51EA-38C5-6C45-BA40-0D9721842858}"/>
              </a:ext>
            </a:extLst>
          </p:cNvPr>
          <p:cNvSpPr txBox="1"/>
          <p:nvPr/>
        </p:nvSpPr>
        <p:spPr>
          <a:xfrm>
            <a:off x="628650" y="4733922"/>
            <a:ext cx="7449503" cy="300082"/>
          </a:xfrm>
          <a:prstGeom prst="rect">
            <a:avLst/>
          </a:prstGeom>
          <a:noFill/>
        </p:spPr>
        <p:txBody>
          <a:bodyPr wrap="square" rtlCol="0">
            <a:spAutoFit/>
          </a:bodyPr>
          <a:lstStyle/>
          <a:p>
            <a:pPr defTabSz="685800"/>
            <a:r>
              <a:rPr lang="en-US" sz="1350" b="1" dirty="0">
                <a:solidFill>
                  <a:srgbClr val="616365"/>
                </a:solidFill>
                <a:latin typeface="Calibri"/>
              </a:rPr>
              <a:t>@</a:t>
            </a:r>
            <a:r>
              <a:rPr lang="en-US" sz="1350" b="1" dirty="0" err="1">
                <a:solidFill>
                  <a:srgbClr val="616365"/>
                </a:solidFill>
                <a:latin typeface="Calibri"/>
              </a:rPr>
              <a:t>HealthValueHub</a:t>
            </a:r>
            <a:r>
              <a:rPr lang="en-US" sz="1350" b="1" dirty="0">
                <a:solidFill>
                  <a:srgbClr val="616365"/>
                </a:solidFill>
                <a:latin typeface="Calibri"/>
              </a:rPr>
              <a:t>						</a:t>
            </a:r>
            <a:r>
              <a:rPr lang="en-US" sz="1350" b="1" dirty="0" err="1">
                <a:solidFill>
                  <a:srgbClr val="616365"/>
                </a:solidFill>
                <a:latin typeface="Calibri"/>
              </a:rPr>
              <a:t>www.HealthcareValueHub.org</a:t>
            </a:r>
            <a:endParaRPr lang="en-US" sz="1350" b="1" dirty="0">
              <a:solidFill>
                <a:srgbClr val="616365"/>
              </a:solidFill>
              <a:latin typeface="Calibri"/>
            </a:endParaRPr>
          </a:p>
        </p:txBody>
      </p:sp>
    </p:spTree>
    <p:extLst>
      <p:ext uri="{BB962C8B-B14F-4D97-AF65-F5344CB8AC3E}">
        <p14:creationId xmlns:p14="http://schemas.microsoft.com/office/powerpoint/2010/main" val="276978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a:defRPr/>
            </a:pPr>
            <a:fld id="{3CA5EEED-C7C9-4C7B-8D20-D1B182A18EAB}" type="slidenum">
              <a:rPr lang="en-US">
                <a:latin typeface="Calibri"/>
              </a:rPr>
              <a:pPr defTabSz="685800">
                <a:defRPr/>
              </a:pPr>
              <a:t>55</a:t>
            </a:fld>
            <a:endParaRPr lang="en-US">
              <a:latin typeface="Calibri"/>
            </a:endParaRPr>
          </a:p>
        </p:txBody>
      </p:sp>
      <p:sp>
        <p:nvSpPr>
          <p:cNvPr id="4" name="Title 3"/>
          <p:cNvSpPr>
            <a:spLocks noGrp="1"/>
          </p:cNvSpPr>
          <p:nvPr>
            <p:ph type="title"/>
          </p:nvPr>
        </p:nvSpPr>
        <p:spPr>
          <a:xfrm>
            <a:off x="3286125" y="361950"/>
            <a:ext cx="2571750" cy="994172"/>
          </a:xfrm>
        </p:spPr>
        <p:txBody>
          <a:bodyPr/>
          <a:lstStyle/>
          <a:p>
            <a:r>
              <a:rPr lang="en-US" dirty="0"/>
              <a:t>Thank you!</a:t>
            </a:r>
          </a:p>
        </p:txBody>
      </p:sp>
      <p:sp>
        <p:nvSpPr>
          <p:cNvPr id="2" name="Content Placeholder 1"/>
          <p:cNvSpPr>
            <a:spLocks noGrp="1"/>
          </p:cNvSpPr>
          <p:nvPr>
            <p:ph idx="1"/>
          </p:nvPr>
        </p:nvSpPr>
        <p:spPr>
          <a:xfrm>
            <a:off x="628650" y="1071646"/>
            <a:ext cx="7886700" cy="3583889"/>
          </a:xfrm>
        </p:spPr>
        <p:txBody>
          <a:bodyPr vert="horz" lIns="68580" tIns="34290" rIns="68580" bIns="34290" rtlCol="0" anchor="t">
            <a:normAutofit fontScale="77500" lnSpcReduction="20000"/>
          </a:bodyPr>
          <a:lstStyle/>
          <a:p>
            <a:pPr lvl="1">
              <a:spcAft>
                <a:spcPts val="450"/>
              </a:spcAft>
              <a:buFont typeface="Wingdings" panose="05040102010807070707" pitchFamily="18" charset="2"/>
              <a:buChar char="§"/>
            </a:pPr>
            <a:endParaRPr lang="en-US" sz="3075" dirty="0"/>
          </a:p>
          <a:p>
            <a:pPr lvl="1">
              <a:spcAft>
                <a:spcPts val="450"/>
              </a:spcAft>
              <a:buFont typeface="Wingdings" panose="05040102010807070707" pitchFamily="18" charset="2"/>
              <a:buChar char="§"/>
            </a:pPr>
            <a:r>
              <a:rPr lang="en-US" sz="3050" dirty="0"/>
              <a:t>To our Speakers</a:t>
            </a:r>
            <a:r>
              <a:rPr lang="en-US" sz="3000" dirty="0"/>
              <a:t>: Kaye Pestaina, Caitlin Donovan, and 				        Sebastian Arduengo</a:t>
            </a:r>
          </a:p>
          <a:p>
            <a:pPr marL="342900" lvl="1" indent="0">
              <a:spcAft>
                <a:spcPts val="450"/>
              </a:spcAft>
              <a:buNone/>
            </a:pPr>
            <a:endParaRPr lang="en-US" sz="3000" dirty="0"/>
          </a:p>
          <a:p>
            <a:pPr lvl="1">
              <a:spcAft>
                <a:spcPts val="450"/>
              </a:spcAft>
              <a:buFont typeface="Wingdings" panose="05040102010807070707" pitchFamily="18" charset="2"/>
              <a:buChar char="§"/>
            </a:pPr>
            <a:r>
              <a:rPr lang="en-US" sz="3075" dirty="0">
                <a:latin typeface="+mn-lt"/>
                <a:cs typeface="Arial" charset="0"/>
              </a:rPr>
              <a:t>To our funder, the Robert Wood Johnson Foundation	</a:t>
            </a:r>
            <a:endParaRPr lang="en-US" sz="3075" dirty="0">
              <a:cs typeface="Calibri"/>
            </a:endParaRPr>
          </a:p>
          <a:p>
            <a:pPr marL="0" indent="0">
              <a:buNone/>
            </a:pPr>
            <a:endParaRPr lang="en-US" sz="2800" i="1" dirty="0">
              <a:solidFill>
                <a:srgbClr val="FF0000"/>
              </a:solidFill>
              <a:cs typeface="Calibri"/>
            </a:endParaRPr>
          </a:p>
          <a:p>
            <a:pPr marL="0" indent="0">
              <a:buNone/>
            </a:pPr>
            <a:r>
              <a:rPr lang="en-US" altLang="en-US" sz="2800" i="1" dirty="0">
                <a:solidFill>
                  <a:srgbClr val="FF0000"/>
                </a:solidFill>
                <a:cs typeface="Arial"/>
              </a:rPr>
              <a:t>Register for future webinars at: HealthcareValueHub.org/events</a:t>
            </a:r>
          </a:p>
        </p:txBody>
      </p:sp>
      <p:pic>
        <p:nvPicPr>
          <p:cNvPr id="6" name="Picture 5" descr="A picture containing knife&#10;&#10;Description automatically generated">
            <a:extLst>
              <a:ext uri="{FF2B5EF4-FFF2-40B4-BE49-F238E27FC236}">
                <a16:creationId xmlns:a16="http://schemas.microsoft.com/office/drawing/2014/main" id="{2CD71DB9-9E6D-FC44-9A91-EB42BA6C2CFA}"/>
              </a:ext>
            </a:extLst>
          </p:cNvPr>
          <p:cNvPicPr>
            <a:picLocks noChangeAspect="1"/>
          </p:cNvPicPr>
          <p:nvPr/>
        </p:nvPicPr>
        <p:blipFill>
          <a:blip r:embed="rId3"/>
          <a:stretch>
            <a:fillRect/>
          </a:stretch>
        </p:blipFill>
        <p:spPr>
          <a:xfrm>
            <a:off x="7251714" y="241082"/>
            <a:ext cx="1507524" cy="774700"/>
          </a:xfrm>
          <a:prstGeom prst="rect">
            <a:avLst/>
          </a:prstGeom>
        </p:spPr>
      </p:pic>
      <p:pic>
        <p:nvPicPr>
          <p:cNvPr id="7" name="Picture 6" descr="A blue and orange circles with a light bulb and a compass&#10;&#10;Description automatically generated">
            <a:extLst>
              <a:ext uri="{FF2B5EF4-FFF2-40B4-BE49-F238E27FC236}">
                <a16:creationId xmlns:a16="http://schemas.microsoft.com/office/drawing/2014/main" id="{F791565F-EC63-BE4C-649E-288BAF33D2B9}"/>
              </a:ext>
            </a:extLst>
          </p:cNvPr>
          <p:cNvPicPr>
            <a:picLocks noChangeAspect="1"/>
          </p:cNvPicPr>
          <p:nvPr/>
        </p:nvPicPr>
        <p:blipFill>
          <a:blip r:embed="rId4"/>
          <a:stretch>
            <a:fillRect/>
          </a:stretch>
        </p:blipFill>
        <p:spPr>
          <a:xfrm>
            <a:off x="533400" y="315512"/>
            <a:ext cx="1358886" cy="514112"/>
          </a:xfrm>
          <a:prstGeom prst="rect">
            <a:avLst/>
          </a:prstGeom>
        </p:spPr>
      </p:pic>
    </p:spTree>
    <p:extLst>
      <p:ext uri="{BB962C8B-B14F-4D97-AF65-F5344CB8AC3E}">
        <p14:creationId xmlns:p14="http://schemas.microsoft.com/office/powerpoint/2010/main" val="376812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80DD7F-F2F6-413D-B309-B7DBA01DD3AE}"/>
              </a:ext>
            </a:extLst>
          </p:cNvPr>
          <p:cNvSpPr>
            <a:spLocks noGrp="1"/>
          </p:cNvSpPr>
          <p:nvPr>
            <p:ph type="title"/>
          </p:nvPr>
        </p:nvSpPr>
        <p:spPr/>
        <p:txBody>
          <a:bodyPr/>
          <a:lstStyle/>
          <a:p>
            <a:r>
              <a:rPr lang="en-US" dirty="0"/>
              <a:t>Prior Authorization Overview</a:t>
            </a:r>
          </a:p>
        </p:txBody>
      </p:sp>
      <p:sp>
        <p:nvSpPr>
          <p:cNvPr id="6" name="Subtitle 2">
            <a:extLst>
              <a:ext uri="{FF2B5EF4-FFF2-40B4-BE49-F238E27FC236}">
                <a16:creationId xmlns:a16="http://schemas.microsoft.com/office/drawing/2014/main" id="{DFF6075E-7EEA-B236-B94B-4898DFD840C3}"/>
              </a:ext>
            </a:extLst>
          </p:cNvPr>
          <p:cNvSpPr>
            <a:spLocks noGrp="1"/>
          </p:cNvSpPr>
          <p:nvPr>
            <p:ph type="subTitle" idx="1" hasCustomPrompt="1"/>
          </p:nvPr>
        </p:nvSpPr>
        <p:spPr>
          <a:xfrm>
            <a:off x="1732851" y="3135753"/>
            <a:ext cx="5091451" cy="531787"/>
          </a:xfrm>
          <a:prstGeom prst="rect">
            <a:avLst/>
          </a:prstGeo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Kaye Pestaina</a:t>
            </a:r>
          </a:p>
          <a:p>
            <a:r>
              <a:rPr lang="en-US" dirty="0"/>
              <a:t>August 24, 2023</a:t>
            </a:r>
          </a:p>
        </p:txBody>
      </p:sp>
    </p:spTree>
    <p:extLst>
      <p:ext uri="{BB962C8B-B14F-4D97-AF65-F5344CB8AC3E}">
        <p14:creationId xmlns:p14="http://schemas.microsoft.com/office/powerpoint/2010/main" val="2655154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A6B786-2320-7CEF-6F1D-CDE45DA5AD92}"/>
              </a:ext>
            </a:extLst>
          </p:cNvPr>
          <p:cNvSpPr>
            <a:spLocks noGrp="1"/>
          </p:cNvSpPr>
          <p:nvPr>
            <p:ph idx="1"/>
          </p:nvPr>
        </p:nvSpPr>
        <p:spPr/>
        <p:txBody>
          <a:bodyPr/>
          <a:lstStyle/>
          <a:p>
            <a:r>
              <a:rPr lang="en-US" dirty="0"/>
              <a:t>What is prior authorization?</a:t>
            </a:r>
          </a:p>
          <a:p>
            <a:pPr marL="120015" indent="0">
              <a:buNone/>
            </a:pPr>
            <a:endParaRPr lang="en-US" dirty="0"/>
          </a:p>
          <a:p>
            <a:r>
              <a:rPr lang="en-US" dirty="0"/>
              <a:t>What are current concerns about its use?</a:t>
            </a:r>
          </a:p>
          <a:p>
            <a:pPr marL="120015" indent="0">
              <a:buNone/>
            </a:pPr>
            <a:endParaRPr lang="en-US" dirty="0"/>
          </a:p>
          <a:p>
            <a:r>
              <a:rPr lang="en-US" dirty="0"/>
              <a:t>What actions have been proposed to address these concerns?</a:t>
            </a:r>
          </a:p>
          <a:p>
            <a:pPr marL="120015" indent="0">
              <a:buNone/>
            </a:pPr>
            <a:endParaRPr lang="en-US" dirty="0"/>
          </a:p>
          <a:p>
            <a:r>
              <a:rPr lang="en-US" dirty="0"/>
              <a:t>What are insurer reactions to these actions?</a:t>
            </a:r>
          </a:p>
          <a:p>
            <a:endParaRPr lang="en-US" dirty="0"/>
          </a:p>
        </p:txBody>
      </p:sp>
      <p:sp>
        <p:nvSpPr>
          <p:cNvPr id="3" name="Text Placeholder 2">
            <a:extLst>
              <a:ext uri="{FF2B5EF4-FFF2-40B4-BE49-F238E27FC236}">
                <a16:creationId xmlns:a16="http://schemas.microsoft.com/office/drawing/2014/main" id="{E8FE851F-156B-7BFD-40AD-A8386497BACA}"/>
              </a:ext>
            </a:extLst>
          </p:cNvPr>
          <p:cNvSpPr>
            <a:spLocks noGrp="1"/>
          </p:cNvSpPr>
          <p:nvPr>
            <p:ph type="body" sz="quarter" idx="10"/>
          </p:nvPr>
        </p:nvSpPr>
        <p:spPr/>
        <p:txBody>
          <a:bodyPr/>
          <a:lstStyle/>
          <a:p>
            <a:endParaRPr lang="en-US" dirty="0"/>
          </a:p>
        </p:txBody>
      </p:sp>
      <p:sp>
        <p:nvSpPr>
          <p:cNvPr id="4" name="Title 3">
            <a:extLst>
              <a:ext uri="{FF2B5EF4-FFF2-40B4-BE49-F238E27FC236}">
                <a16:creationId xmlns:a16="http://schemas.microsoft.com/office/drawing/2014/main" id="{1F2B23D5-AB1B-BBE1-8DC3-C873A5C1D33E}"/>
              </a:ext>
            </a:extLst>
          </p:cNvPr>
          <p:cNvSpPr>
            <a:spLocks noGrp="1"/>
          </p:cNvSpPr>
          <p:nvPr>
            <p:ph type="title"/>
          </p:nvPr>
        </p:nvSpPr>
        <p:spPr/>
        <p:txBody>
          <a:bodyPr/>
          <a:lstStyle/>
          <a:p>
            <a:r>
              <a:rPr lang="en-US" dirty="0"/>
              <a:t>Prior Authorization: The Big Picture</a:t>
            </a:r>
          </a:p>
        </p:txBody>
      </p:sp>
    </p:spTree>
    <p:extLst>
      <p:ext uri="{BB962C8B-B14F-4D97-AF65-F5344CB8AC3E}">
        <p14:creationId xmlns:p14="http://schemas.microsoft.com/office/powerpoint/2010/main" val="4251182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458C82-8630-2BED-1EC3-7CC9835DA949}"/>
              </a:ext>
            </a:extLst>
          </p:cNvPr>
          <p:cNvSpPr>
            <a:spLocks noGrp="1"/>
          </p:cNvSpPr>
          <p:nvPr>
            <p:ph idx="1"/>
          </p:nvPr>
        </p:nvSpPr>
        <p:spPr>
          <a:xfrm>
            <a:off x="346888" y="1166561"/>
            <a:ext cx="8450225" cy="2611475"/>
          </a:xfrm>
        </p:spPr>
        <p:txBody>
          <a:bodyPr/>
          <a:lstStyle/>
          <a:p>
            <a:r>
              <a:rPr lang="en-US" dirty="0"/>
              <a:t>PA is a requirement by health plans for patients to obtain approval of a health service or a medication before care is provided.  This typically involves the submission of administrative and/or clinical information to the health </a:t>
            </a:r>
            <a:r>
              <a:rPr lang="en-US"/>
              <a:t>plan and </a:t>
            </a:r>
            <a:r>
              <a:rPr lang="en-US" dirty="0"/>
              <a:t>a coverage determination by the plan (treated as a “claim”).</a:t>
            </a:r>
          </a:p>
          <a:p>
            <a:pPr marL="120015" indent="0">
              <a:buNone/>
            </a:pPr>
            <a:endParaRPr lang="en-US" dirty="0"/>
          </a:p>
          <a:p>
            <a:r>
              <a:rPr lang="en-US" i="1" dirty="0"/>
              <a:t>Purpose</a:t>
            </a:r>
            <a:r>
              <a:rPr lang="en-US" dirty="0"/>
              <a:t>: Ensure appropriate use of certain services (e.g. medically necessity) and control costs</a:t>
            </a:r>
          </a:p>
          <a:p>
            <a:pPr marL="120015" indent="0">
              <a:buNone/>
            </a:pPr>
            <a:endParaRPr lang="en-US" dirty="0"/>
          </a:p>
          <a:p>
            <a:r>
              <a:rPr lang="en-US" i="1" dirty="0"/>
              <a:t>Concerns include</a:t>
            </a:r>
            <a:r>
              <a:rPr lang="en-US" dirty="0"/>
              <a:t>: </a:t>
            </a:r>
          </a:p>
          <a:p>
            <a:pPr lvl="1"/>
            <a:r>
              <a:rPr lang="en-US" dirty="0"/>
              <a:t>Cumbersome and slow administrative process can delay care and result in poor health outcomes</a:t>
            </a:r>
          </a:p>
          <a:p>
            <a:pPr lvl="1"/>
            <a:r>
              <a:rPr lang="en-US" dirty="0"/>
              <a:t> Wide variation and lack of information about what services require PA can create confusion/complexity/increase burdens on providers and patients</a:t>
            </a:r>
          </a:p>
          <a:p>
            <a:pPr lvl="1"/>
            <a:r>
              <a:rPr lang="en-US" dirty="0"/>
              <a:t>Use of criteria to make PA determinations that is not transparent or is not evidence-based</a:t>
            </a:r>
          </a:p>
          <a:p>
            <a:pPr lvl="1"/>
            <a:endParaRPr lang="en-US" dirty="0"/>
          </a:p>
          <a:p>
            <a:pPr marL="120015" indent="0">
              <a:buNone/>
            </a:pPr>
            <a:endParaRPr lang="en-US" dirty="0"/>
          </a:p>
          <a:p>
            <a:pPr marL="120015" indent="0">
              <a:buNone/>
            </a:pPr>
            <a:endParaRPr lang="en-US" dirty="0"/>
          </a:p>
        </p:txBody>
      </p:sp>
      <p:sp>
        <p:nvSpPr>
          <p:cNvPr id="3" name="Text Placeholder 2">
            <a:extLst>
              <a:ext uri="{FF2B5EF4-FFF2-40B4-BE49-F238E27FC236}">
                <a16:creationId xmlns:a16="http://schemas.microsoft.com/office/drawing/2014/main" id="{7B434563-A132-0BC9-41DE-1AB9028F6B4B}"/>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F85FEAA8-5687-0F62-44F5-9B3E04317F64}"/>
              </a:ext>
            </a:extLst>
          </p:cNvPr>
          <p:cNvSpPr>
            <a:spLocks noGrp="1"/>
          </p:cNvSpPr>
          <p:nvPr>
            <p:ph type="title"/>
          </p:nvPr>
        </p:nvSpPr>
        <p:spPr/>
        <p:txBody>
          <a:bodyPr/>
          <a:lstStyle/>
          <a:p>
            <a:r>
              <a:rPr lang="en-US" dirty="0"/>
              <a:t>Background: Prior Authorization (PA)</a:t>
            </a:r>
          </a:p>
        </p:txBody>
      </p:sp>
    </p:spTree>
    <p:extLst>
      <p:ext uri="{BB962C8B-B14F-4D97-AF65-F5344CB8AC3E}">
        <p14:creationId xmlns:p14="http://schemas.microsoft.com/office/powerpoint/2010/main" val="49809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0C2DED-95E7-712C-7A27-95DAFED2F309}"/>
              </a:ext>
            </a:extLst>
          </p:cNvPr>
          <p:cNvPicPr>
            <a:picLocks noChangeAspect="1"/>
          </p:cNvPicPr>
          <p:nvPr/>
        </p:nvPicPr>
        <p:blipFill>
          <a:blip r:embed="rId3"/>
          <a:stretch>
            <a:fillRect/>
          </a:stretch>
        </p:blipFill>
        <p:spPr>
          <a:xfrm>
            <a:off x="304800" y="357187"/>
            <a:ext cx="8579644" cy="4500563"/>
          </a:xfrm>
          <a:prstGeom prst="rect">
            <a:avLst/>
          </a:prstGeom>
        </p:spPr>
      </p:pic>
      <p:sp>
        <p:nvSpPr>
          <p:cNvPr id="3" name="TextBox 2">
            <a:extLst>
              <a:ext uri="{FF2B5EF4-FFF2-40B4-BE49-F238E27FC236}">
                <a16:creationId xmlns:a16="http://schemas.microsoft.com/office/drawing/2014/main" id="{033D3A2E-5D9D-5E72-357D-2EB1905AB392}"/>
              </a:ext>
            </a:extLst>
          </p:cNvPr>
          <p:cNvSpPr txBox="1"/>
          <p:nvPr/>
        </p:nvSpPr>
        <p:spPr>
          <a:xfrm>
            <a:off x="8949131" y="4919104"/>
            <a:ext cx="174618" cy="230832"/>
          </a:xfrm>
          <a:prstGeom prst="rect">
            <a:avLst/>
          </a:prstGeom>
          <a:noFill/>
        </p:spPr>
        <p:txBody>
          <a:bodyPr wrap="square" rtlCol="0">
            <a:spAutoFit/>
          </a:bodyPr>
          <a:lstStyle/>
          <a:p>
            <a:pPr defTabSz="342900"/>
            <a:r>
              <a:rPr lang="en-US" sz="900" dirty="0">
                <a:solidFill>
                  <a:srgbClr val="333333"/>
                </a:solidFill>
                <a:latin typeface="Calibri" panose="020F0502020204030204"/>
              </a:rPr>
              <a:t>1</a:t>
            </a:r>
          </a:p>
        </p:txBody>
      </p:sp>
      <p:sp>
        <p:nvSpPr>
          <p:cNvPr id="4" name="TextBox 3">
            <a:extLst>
              <a:ext uri="{FF2B5EF4-FFF2-40B4-BE49-F238E27FC236}">
                <a16:creationId xmlns:a16="http://schemas.microsoft.com/office/drawing/2014/main" id="{7F1019E4-693F-C916-FC47-4AD8628F37F8}"/>
              </a:ext>
            </a:extLst>
          </p:cNvPr>
          <p:cNvSpPr txBox="1"/>
          <p:nvPr/>
        </p:nvSpPr>
        <p:spPr>
          <a:xfrm>
            <a:off x="653700" y="217594"/>
            <a:ext cx="2223856" cy="230832"/>
          </a:xfrm>
          <a:prstGeom prst="rect">
            <a:avLst/>
          </a:prstGeom>
          <a:noFill/>
        </p:spPr>
        <p:txBody>
          <a:bodyPr wrap="square" rtlCol="0">
            <a:spAutoFit/>
          </a:bodyPr>
          <a:lstStyle/>
          <a:p>
            <a:pPr defTabSz="342900"/>
            <a:r>
              <a:rPr lang="en-US" sz="900" dirty="0">
                <a:solidFill>
                  <a:srgbClr val="363636"/>
                </a:solidFill>
                <a:latin typeface="Arial" panose="020B0604020202020204" pitchFamily="34" charset="0"/>
              </a:rPr>
              <a:t>Figure 4</a:t>
            </a:r>
            <a:endParaRPr lang="en-US" sz="900" dirty="0">
              <a:solidFill>
                <a:srgbClr val="333333"/>
              </a:solidFill>
              <a:latin typeface="Calibri" panose="020F0502020204030204"/>
            </a:endParaRPr>
          </a:p>
        </p:txBody>
      </p:sp>
      <p:sp>
        <p:nvSpPr>
          <p:cNvPr id="5" name="TextBox 4">
            <a:extLst>
              <a:ext uri="{FF2B5EF4-FFF2-40B4-BE49-F238E27FC236}">
                <a16:creationId xmlns:a16="http://schemas.microsoft.com/office/drawing/2014/main" id="{32F454E8-4628-894B-3579-ECDD07D5DA9F}"/>
              </a:ext>
            </a:extLst>
          </p:cNvPr>
          <p:cNvSpPr txBox="1"/>
          <p:nvPr/>
        </p:nvSpPr>
        <p:spPr>
          <a:xfrm>
            <a:off x="653701" y="220442"/>
            <a:ext cx="946499" cy="230832"/>
          </a:xfrm>
          <a:prstGeom prst="rect">
            <a:avLst/>
          </a:prstGeom>
          <a:solidFill>
            <a:schemeClr val="bg1"/>
          </a:solidFill>
        </p:spPr>
        <p:txBody>
          <a:bodyPr wrap="square" rtlCol="0">
            <a:spAutoFit/>
          </a:bodyPr>
          <a:lstStyle/>
          <a:p>
            <a:pPr defTabSz="342900"/>
            <a:r>
              <a:rPr lang="en-US" sz="900" dirty="0">
                <a:solidFill>
                  <a:srgbClr val="333333"/>
                </a:solidFill>
                <a:latin typeface="Arial" panose="020B0604020202020204" pitchFamily="34" charset="0"/>
                <a:cs typeface="Arial" panose="020B0604020202020204" pitchFamily="34" charset="0"/>
              </a:rPr>
              <a:t>Figure 1</a:t>
            </a:r>
          </a:p>
        </p:txBody>
      </p:sp>
      <p:sp>
        <p:nvSpPr>
          <p:cNvPr id="6" name="TextBox 5">
            <a:extLst>
              <a:ext uri="{FF2B5EF4-FFF2-40B4-BE49-F238E27FC236}">
                <a16:creationId xmlns:a16="http://schemas.microsoft.com/office/drawing/2014/main" id="{B5710879-19F0-0071-614A-A965C0D4B09D}"/>
              </a:ext>
            </a:extLst>
          </p:cNvPr>
          <p:cNvSpPr txBox="1"/>
          <p:nvPr/>
        </p:nvSpPr>
        <p:spPr>
          <a:xfrm>
            <a:off x="598092" y="2673351"/>
            <a:ext cx="3860800" cy="381258"/>
          </a:xfrm>
          <a:prstGeom prst="rect">
            <a:avLst/>
          </a:prstGeom>
          <a:noFill/>
        </p:spPr>
        <p:txBody>
          <a:bodyPr wrap="square" rtlCol="0">
            <a:spAutoFit/>
          </a:bodyPr>
          <a:lstStyle/>
          <a:p>
            <a:pPr defTabSz="342900">
              <a:lnSpc>
                <a:spcPct val="107000"/>
              </a:lnSpc>
              <a:spcAft>
                <a:spcPts val="600"/>
              </a:spcAft>
            </a:pPr>
            <a:r>
              <a:rPr lang="en-US" sz="900" b="1" kern="100" dirty="0">
                <a:solidFill>
                  <a:srgbClr val="333333"/>
                </a:solidFill>
                <a:highlight>
                  <a:srgbClr val="FFFF00"/>
                </a:highlight>
                <a:latin typeface="Arial" panose="020B0604020202020204" pitchFamily="34" charset="0"/>
                <a:ea typeface="Calibri" panose="020F0502020204030204" pitchFamily="34" charset="0"/>
                <a:cs typeface="Times New Roman" panose="02020603050405020304" pitchFamily="18" charset="0"/>
              </a:rPr>
              <a:t>Their health insurance denied or delayed prior approval for needed care</a:t>
            </a:r>
            <a:endParaRPr lang="en-US" sz="900" kern="1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3784528"/>
      </p:ext>
    </p:extLst>
  </p:cSld>
  <p:clrMapOvr>
    <a:masterClrMapping/>
  </p:clrMapOvr>
</p:sld>
</file>

<file path=ppt/theme/theme1.xml><?xml version="1.0" encoding="utf-8"?>
<a:theme xmlns:a="http://schemas.openxmlformats.org/drawingml/2006/main" name="Altarum Theme">
  <a:themeElements>
    <a:clrScheme name="Altarum Secondary Branding">
      <a:dk1>
        <a:srgbClr val="616365"/>
      </a:dk1>
      <a:lt1>
        <a:srgbClr val="FFFFFF"/>
      </a:lt1>
      <a:dk2>
        <a:srgbClr val="A4AEB5"/>
      </a:dk2>
      <a:lt2>
        <a:srgbClr val="FFFFFF"/>
      </a:lt2>
      <a:accent1>
        <a:srgbClr val="FF0000"/>
      </a:accent1>
      <a:accent2>
        <a:srgbClr val="8CB8C6"/>
      </a:accent2>
      <a:accent3>
        <a:srgbClr val="298FC2"/>
      </a:accent3>
      <a:accent4>
        <a:srgbClr val="88DBDF"/>
      </a:accent4>
      <a:accent5>
        <a:srgbClr val="47D7AC"/>
      </a:accent5>
      <a:accent6>
        <a:srgbClr val="00AB8E"/>
      </a:accent6>
      <a:hlink>
        <a:srgbClr val="0076A8"/>
      </a:hlink>
      <a:folHlink>
        <a:srgbClr val="0076A8"/>
      </a:folHlink>
    </a:clrScheme>
    <a:fontScheme name="Altarum Safe Typefamily">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07E2B103-47BA-0141-A994-537EBB2ED50D}" vid="{1E5A23B0-8840-E54E-AAC6-F69D6FCF09B3}"/>
    </a:ext>
  </a:extLst>
</a:theme>
</file>

<file path=ppt/theme/theme10.xml><?xml version="1.0" encoding="utf-8"?>
<a:theme xmlns:a="http://schemas.openxmlformats.org/drawingml/2006/main" name="1_Title Slide">
  <a:themeElements>
    <a:clrScheme name="2020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0419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65749A40-FB7F-0644-8B76-202C2ED840A5}" vid="{761AA69A-B385-4C47-9312-A6E8C869F8B3}"/>
    </a:ext>
  </a:extLst>
</a:theme>
</file>

<file path=ppt/theme/theme11.xml><?xml version="1.0" encoding="utf-8"?>
<a:theme xmlns:a="http://schemas.openxmlformats.org/drawingml/2006/main" name="Default no Figure #">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KFF Only PowerPoint Template" id="{4A31724A-9454-462D-B033-2FDD2546B95B}" vid="{EAB4EA8E-BDF0-4477-9E80-9CD63BF924E8}"/>
    </a:ext>
  </a:extLst>
</a:theme>
</file>

<file path=ppt/theme/theme12.xml><?xml version="1.0" encoding="utf-8"?>
<a:theme xmlns:a="http://schemas.openxmlformats.org/drawingml/2006/main" name="Blank">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KFF Only PowerPoint Template" id="{4A31724A-9454-462D-B033-2FDD2546B95B}" vid="{24C3E793-6B85-4E90-9A20-1E09DE9D28D3}"/>
    </a:ext>
  </a:extLst>
</a:theme>
</file>

<file path=ppt/theme/theme13.xml><?xml version="1.0" encoding="utf-8"?>
<a:theme xmlns:a="http://schemas.openxmlformats.org/drawingml/2006/main" name="1_Default no Figure #">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65749A40-FB7F-0644-8B76-202C2ED840A5}" vid="{7C9A7679-EBE6-1D47-B5D2-B0D26D5EF733}"/>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5.xml><?xml version="1.0" encoding="utf-8"?>
<a:theme xmlns:a="http://schemas.openxmlformats.org/drawingml/2006/main" name="Theme1">
  <a:themeElements>
    <a:clrScheme name="Custom 1">
      <a:dk1>
        <a:sysClr val="windowText" lastClr="000000"/>
      </a:dk1>
      <a:lt1>
        <a:srgbClr val="FFFFFF"/>
      </a:lt1>
      <a:dk2>
        <a:srgbClr val="44546A"/>
      </a:dk2>
      <a:lt2>
        <a:srgbClr val="E7E6E6"/>
      </a:lt2>
      <a:accent1>
        <a:srgbClr val="006494"/>
      </a:accent1>
      <a:accent2>
        <a:srgbClr val="6CB33F"/>
      </a:accent2>
      <a:accent3>
        <a:srgbClr val="006F78"/>
      </a:accent3>
      <a:accent4>
        <a:srgbClr val="A7005A"/>
      </a:accent4>
      <a:accent5>
        <a:srgbClr val="C56724"/>
      </a:accent5>
      <a:accent6>
        <a:srgbClr val="C7A92F"/>
      </a:accent6>
      <a:hlink>
        <a:srgbClr val="006F78"/>
      </a:hlink>
      <a:folHlink>
        <a:srgbClr val="62A7B6"/>
      </a:folHlink>
    </a:clrScheme>
    <a:fontScheme name="MAHC theme">
      <a:majorFont>
        <a:latin typeface="Rockwell"/>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Theme1" id="{5F5BC64B-A97D-44B7-8806-77EA6E38C13C}" vid="{028755DB-3939-4FC5-B285-C40AE3D76E02}"/>
    </a:ext>
  </a:extLst>
</a:theme>
</file>

<file path=ppt/theme/theme6.xml><?xml version="1.0" encoding="utf-8"?>
<a:theme xmlns:a="http://schemas.openxmlformats.org/drawingml/2006/main" name="Content Slides">
  <a:themeElements>
    <a:clrScheme name="Custom 1">
      <a:dk1>
        <a:sysClr val="windowText" lastClr="000000"/>
      </a:dk1>
      <a:lt1>
        <a:srgbClr val="FFFFFF"/>
      </a:lt1>
      <a:dk2>
        <a:srgbClr val="44546A"/>
      </a:dk2>
      <a:lt2>
        <a:srgbClr val="E7E6E6"/>
      </a:lt2>
      <a:accent1>
        <a:srgbClr val="006494"/>
      </a:accent1>
      <a:accent2>
        <a:srgbClr val="6CB33F"/>
      </a:accent2>
      <a:accent3>
        <a:srgbClr val="008C99"/>
      </a:accent3>
      <a:accent4>
        <a:srgbClr val="71004D"/>
      </a:accent4>
      <a:accent5>
        <a:srgbClr val="DC8E28"/>
      </a:accent5>
      <a:accent6>
        <a:srgbClr val="C7A92F"/>
      </a:accent6>
      <a:hlink>
        <a:srgbClr val="006F78"/>
      </a:hlink>
      <a:folHlink>
        <a:srgbClr val="62A7B6"/>
      </a:folHlink>
    </a:clrScheme>
    <a:fontScheme name="MAHC theme">
      <a:majorFont>
        <a:latin typeface="Rockwell"/>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ransition Slide">
  <a:themeElements>
    <a:clrScheme name="Custom 1">
      <a:dk1>
        <a:sysClr val="windowText" lastClr="000000"/>
      </a:dk1>
      <a:lt1>
        <a:srgbClr val="FFFFFF"/>
      </a:lt1>
      <a:dk2>
        <a:srgbClr val="44546A"/>
      </a:dk2>
      <a:lt2>
        <a:srgbClr val="E7E6E6"/>
      </a:lt2>
      <a:accent1>
        <a:srgbClr val="006494"/>
      </a:accent1>
      <a:accent2>
        <a:srgbClr val="6CB33F"/>
      </a:accent2>
      <a:accent3>
        <a:srgbClr val="006F78"/>
      </a:accent3>
      <a:accent4>
        <a:srgbClr val="A7005A"/>
      </a:accent4>
      <a:accent5>
        <a:srgbClr val="C56724"/>
      </a:accent5>
      <a:accent6>
        <a:srgbClr val="C7A92F"/>
      </a:accent6>
      <a:hlink>
        <a:srgbClr val="006F78"/>
      </a:hlink>
      <a:folHlink>
        <a:srgbClr val="62A7B6"/>
      </a:folHlink>
    </a:clrScheme>
    <a:fontScheme name="MAHC theme">
      <a:majorFont>
        <a:latin typeface="Rockwell"/>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387A29C-9477-4DF7-A51C-E17A67355A22}" vid="{C33EE8A6-19A9-427C-8D10-CD206783329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4FA7662206EF4C8EF84DB0C0D6EA7E" ma:contentTypeVersion="15" ma:contentTypeDescription="Create a new document." ma:contentTypeScope="" ma:versionID="7a39f45c873163a37c4d4b0e379e74b1">
  <xsd:schema xmlns:xsd="http://www.w3.org/2001/XMLSchema" xmlns:xs="http://www.w3.org/2001/XMLSchema" xmlns:p="http://schemas.microsoft.com/office/2006/metadata/properties" xmlns:ns2="0cb0d176-1421-4ccc-82e7-793d488ab85b" xmlns:ns3="d54593af-db6e-4c95-a26e-257ce46a66c9" targetNamespace="http://schemas.microsoft.com/office/2006/metadata/properties" ma:root="true" ma:fieldsID="d658c9e5a46dbf0587ad0a2172a047fb" ns2:_="" ns3:_="">
    <xsd:import namespace="0cb0d176-1421-4ccc-82e7-793d488ab85b"/>
    <xsd:import namespace="d54593af-db6e-4c95-a26e-257ce46a66c9"/>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SearchPropertie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0d176-1421-4ccc-82e7-793d488ab8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900aa0af-a44c-4e3f-a6c7-78ee87b228fe}" ma:internalName="TaxCatchAll" ma:showField="CatchAllData" ma:web="0cb0d176-1421-4ccc-82e7-793d488ab8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4593af-db6e-4c95-a26e-257ce46a66c9"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e171600-9ef3-44e2-bb4b-159588a897ba"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cb0d176-1421-4ccc-82e7-793d488ab85b">
      <UserInfo>
        <DisplayName>Britt Sanderson</DisplayName>
        <AccountId>16</AccountId>
        <AccountType/>
      </UserInfo>
    </SharedWithUsers>
    <TaxCatchAll xmlns="0cb0d176-1421-4ccc-82e7-793d488ab85b" xsi:nil="true"/>
    <lcf76f155ced4ddcb4097134ff3c332f xmlns="d54593af-db6e-4c95-a26e-257ce46a66c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0BE2AA-C89B-412F-82BD-62D5F322C4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b0d176-1421-4ccc-82e7-793d488ab85b"/>
    <ds:schemaRef ds:uri="d54593af-db6e-4c95-a26e-257ce46a66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0DCB8E-40C9-4DA3-A459-72A386C04436}">
  <ds:schemaRefs>
    <ds:schemaRef ds:uri="82d97531-b6a7-46b9-9b2f-b0c75ed1f954"/>
    <ds:schemaRef ds:uri="9f42b4ef-9811-4164-a751-2e3293dce5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0d176-1421-4ccc-82e7-793d488ab85b"/>
    <ds:schemaRef ds:uri="d54593af-db6e-4c95-a26e-257ce46a66c9"/>
  </ds:schemaRefs>
</ds:datastoreItem>
</file>

<file path=customXml/itemProps3.xml><?xml version="1.0" encoding="utf-8"?>
<ds:datastoreItem xmlns:ds="http://schemas.openxmlformats.org/officeDocument/2006/customXml" ds:itemID="{BB417DF9-56D5-412F-930B-54FE2F15E9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16028</TotalTime>
  <Words>4618</Words>
  <Application>Microsoft Office PowerPoint</Application>
  <PresentationFormat>On-screen Show (16:9)</PresentationFormat>
  <Paragraphs>426</Paragraphs>
  <Slides>55</Slides>
  <Notes>39</Notes>
  <HiddenSlides>0</HiddenSlides>
  <MMClips>0</MMClips>
  <ScaleCrop>false</ScaleCrop>
  <HeadingPairs>
    <vt:vector size="6" baseType="variant">
      <vt:variant>
        <vt:lpstr>Fonts Used</vt:lpstr>
      </vt:variant>
      <vt:variant>
        <vt:i4>17</vt:i4>
      </vt:variant>
      <vt:variant>
        <vt:lpstr>Theme</vt:lpstr>
      </vt:variant>
      <vt:variant>
        <vt:i4>13</vt:i4>
      </vt:variant>
      <vt:variant>
        <vt:lpstr>Slide Titles</vt:lpstr>
      </vt:variant>
      <vt:variant>
        <vt:i4>55</vt:i4>
      </vt:variant>
    </vt:vector>
  </HeadingPairs>
  <TitlesOfParts>
    <vt:vector size="85" baseType="lpstr">
      <vt:lpstr>.AppleSystemUIFont</vt:lpstr>
      <vt:lpstr>Arial</vt:lpstr>
      <vt:lpstr>Brandon Text Light</vt:lpstr>
      <vt:lpstr>Brandon Text Medium</vt:lpstr>
      <vt:lpstr>Calibri</vt:lpstr>
      <vt:lpstr>Calibri Light</vt:lpstr>
      <vt:lpstr>Franklin Gothic Book</vt:lpstr>
      <vt:lpstr>Franklin Gothic Demi</vt:lpstr>
      <vt:lpstr>Garamond</vt:lpstr>
      <vt:lpstr>Georgia</vt:lpstr>
      <vt:lpstr>Open Sans</vt:lpstr>
      <vt:lpstr>Roboto</vt:lpstr>
      <vt:lpstr>Roboto Bold</vt:lpstr>
      <vt:lpstr>Rockwell</vt:lpstr>
      <vt:lpstr>Times New Roman</vt:lpstr>
      <vt:lpstr>Wingdings</vt:lpstr>
      <vt:lpstr>Wingdings 3</vt:lpstr>
      <vt:lpstr>Altarum Theme</vt:lpstr>
      <vt:lpstr>1_Quadrant</vt:lpstr>
      <vt:lpstr>2_Quadrant</vt:lpstr>
      <vt:lpstr>UCSF Contemporary</vt:lpstr>
      <vt:lpstr>Theme1</vt:lpstr>
      <vt:lpstr>Content Slides</vt:lpstr>
      <vt:lpstr>1_Transition Slide</vt:lpstr>
      <vt:lpstr>Office Theme</vt:lpstr>
      <vt:lpstr>1_Office Theme</vt:lpstr>
      <vt:lpstr>1_Title Slide</vt:lpstr>
      <vt:lpstr>Default no Figure #</vt:lpstr>
      <vt:lpstr>Blank</vt:lpstr>
      <vt:lpstr>1_Default no Figure #</vt:lpstr>
      <vt:lpstr>Prior Authorization and  Its Impact on Affordability</vt:lpstr>
      <vt:lpstr>PowerPoint Presentation</vt:lpstr>
      <vt:lpstr>Housekeeping</vt:lpstr>
      <vt:lpstr>Agenda</vt:lpstr>
      <vt:lpstr>PowerPoint Presentation</vt:lpstr>
      <vt:lpstr>Prior Authorization Overview</vt:lpstr>
      <vt:lpstr>Prior Authorization: The Big Picture</vt:lpstr>
      <vt:lpstr>Background: Prior Authorization (PA)</vt:lpstr>
      <vt:lpstr>PowerPoint Presentation</vt:lpstr>
      <vt:lpstr>Two OIG Reports Raise Alarm about Prior Authorization</vt:lpstr>
      <vt:lpstr>KFF Analysis: Use of Prior Authorization in Medicare Advantage Plans</vt:lpstr>
      <vt:lpstr>KFF Analysis: Claims Denials for Lack of Prior Authorization for ACA Marketplace Plans</vt:lpstr>
      <vt:lpstr>KFF Analysis: Claims Denials for Lack of Prior Authorization for ACA Marketplace Plans</vt:lpstr>
      <vt:lpstr>Landscape of PA issues:</vt:lpstr>
      <vt:lpstr>Examples of reforms:</vt:lpstr>
      <vt:lpstr>Be in touch!</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Can Learn From Robust Prior Authorization Reporting</vt:lpstr>
      <vt:lpstr>PowerPoint Presentation</vt:lpstr>
      <vt:lpstr>Outline </vt:lpstr>
      <vt:lpstr>Why do this?</vt:lpstr>
      <vt:lpstr>Insurers claim that up to 10% of care may be inconsistent with standards of care or practice</vt:lpstr>
      <vt:lpstr>PowerPoint Presentation</vt:lpstr>
      <vt:lpstr>PowerPoint Presentation</vt:lpstr>
      <vt:lpstr>PowerPoint Presentation</vt:lpstr>
      <vt:lpstr>PowerPoint Presentation</vt:lpstr>
      <vt:lpstr>Prior Authorization in Vermont</vt:lpstr>
      <vt:lpstr>How does Vermont define Prior Authorization?</vt:lpstr>
      <vt:lpstr>Mechanics of Prior Authorization</vt:lpstr>
      <vt:lpstr>Existing Vermont Laws and Rules for Prior Authorization</vt:lpstr>
      <vt:lpstr>Past Work on Prior Authorization</vt:lpstr>
      <vt:lpstr>Primary Care Advisory Group  PA Recommendations from 2018</vt:lpstr>
      <vt:lpstr>Future Steps</vt:lpstr>
      <vt:lpstr>PowerPoint Presentation</vt:lpstr>
      <vt:lpstr>The Result: Provider Burden</vt:lpstr>
      <vt:lpstr>Act 183 Report Real-Time PA / Clinical Data from VHIE</vt:lpstr>
      <vt:lpstr>Takeaway:</vt:lpstr>
      <vt:lpstr>Comparison to Act 152 Reporting</vt:lpstr>
      <vt:lpstr>Forthcoming Developments</vt:lpstr>
      <vt:lpstr>Opportunities for Expanded Data Collection</vt:lpstr>
      <vt:lpstr> Expand Data Collection?</vt:lpstr>
      <vt:lpstr>Can be done, but would be challenging</vt:lpstr>
      <vt:lpstr>The answer: be more specific!</vt:lpstr>
      <vt:lpstr> Opportunities for Legislative Action</vt:lpstr>
      <vt:lpstr>Scope of Legislative Action</vt:lpstr>
      <vt:lpstr>Opportunities for Legislative Action on Prior Authorization</vt:lpstr>
      <vt:lpstr>Questions for our speakers?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Raabe</dc:creator>
  <cp:lastModifiedBy>Elise Lowry</cp:lastModifiedBy>
  <cp:revision>235</cp:revision>
  <cp:lastPrinted>2017-05-22T14:30:50Z</cp:lastPrinted>
  <dcterms:created xsi:type="dcterms:W3CDTF">2017-03-13T20:16:23Z</dcterms:created>
  <dcterms:modified xsi:type="dcterms:W3CDTF">2023-08-24T17:44:55Z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0x0101005D4FA7662206EF4C8EF84DB0C0D6EA7E</vt:lpwstr>
  </property>
  <property fmtid="{D5CDD505-2E9C-101B-9397-08002B2CF9AE}" pid="3" name="MediaServiceImageTags">
    <vt:lpwstr/>
  </property>
  <property fmtid="{D5CDD505-2E9C-101B-9397-08002B2CF9AE}" pid="4" name="_ExtendedDescription">
    <vt:lpwstr/>
  </property>
</Properties>
</file>