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theme/theme10.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1.xml" ContentType="application/vnd.openxmlformats-officedocument.theme+xml"/>
  <Override PartName="/ppt/slideLayouts/slideLayout97.xml" ContentType="application/vnd.openxmlformats-officedocument.presentationml.slideLayout+xml"/>
  <Override PartName="/ppt/theme/theme12.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679" r:id="rId5"/>
    <p:sldMasterId id="2147483703" r:id="rId6"/>
    <p:sldMasterId id="2147483715" r:id="rId7"/>
    <p:sldMasterId id="2147483774" r:id="rId8"/>
    <p:sldMasterId id="2147483778" r:id="rId9"/>
    <p:sldMasterId id="2147483786" r:id="rId10"/>
    <p:sldMasterId id="2147483788" r:id="rId11"/>
    <p:sldMasterId id="2147483800" r:id="rId12"/>
    <p:sldMasterId id="2147483812" r:id="rId13"/>
    <p:sldMasterId id="2147483814" r:id="rId14"/>
    <p:sldMasterId id="2147483819" r:id="rId15"/>
    <p:sldMasterId id="2147483821" r:id="rId16"/>
  </p:sldMasterIdLst>
  <p:notesMasterIdLst>
    <p:notesMasterId r:id="rId72"/>
  </p:notesMasterIdLst>
  <p:handoutMasterIdLst>
    <p:handoutMasterId r:id="rId73"/>
  </p:handoutMasterIdLst>
  <p:sldIdLst>
    <p:sldId id="433" r:id="rId17"/>
    <p:sldId id="471" r:id="rId18"/>
    <p:sldId id="301" r:id="rId19"/>
    <p:sldId id="359" r:id="rId20"/>
    <p:sldId id="464" r:id="rId21"/>
    <p:sldId id="300" r:id="rId22"/>
    <p:sldId id="361" r:id="rId23"/>
    <p:sldId id="362" r:id="rId24"/>
    <p:sldId id="356" r:id="rId25"/>
    <p:sldId id="363" r:id="rId26"/>
    <p:sldId id="369" r:id="rId27"/>
    <p:sldId id="365" r:id="rId28"/>
    <p:sldId id="368" r:id="rId29"/>
    <p:sldId id="370" r:id="rId30"/>
    <p:sldId id="371" r:id="rId31"/>
    <p:sldId id="302" r:id="rId32"/>
    <p:sldId id="355" r:id="rId33"/>
    <p:sldId id="2551" r:id="rId34"/>
    <p:sldId id="2552" r:id="rId35"/>
    <p:sldId id="257" r:id="rId36"/>
    <p:sldId id="2553" r:id="rId37"/>
    <p:sldId id="259" r:id="rId38"/>
    <p:sldId id="2554" r:id="rId39"/>
    <p:sldId id="469" r:id="rId40"/>
    <p:sldId id="256" r:id="rId41"/>
    <p:sldId id="290" r:id="rId42"/>
    <p:sldId id="265" r:id="rId43"/>
    <p:sldId id="266" r:id="rId44"/>
    <p:sldId id="277" r:id="rId45"/>
    <p:sldId id="293" r:id="rId46"/>
    <p:sldId id="291" r:id="rId47"/>
    <p:sldId id="278" r:id="rId48"/>
    <p:sldId id="294" r:id="rId49"/>
    <p:sldId id="270" r:id="rId50"/>
    <p:sldId id="262" r:id="rId51"/>
    <p:sldId id="273" r:id="rId52"/>
    <p:sldId id="264" r:id="rId53"/>
    <p:sldId id="263" r:id="rId54"/>
    <p:sldId id="258" r:id="rId55"/>
    <p:sldId id="268" r:id="rId56"/>
    <p:sldId id="292" r:id="rId57"/>
    <p:sldId id="275" r:id="rId58"/>
    <p:sldId id="271" r:id="rId59"/>
    <p:sldId id="286" r:id="rId60"/>
    <p:sldId id="284" r:id="rId61"/>
    <p:sldId id="285" r:id="rId62"/>
    <p:sldId id="287" r:id="rId63"/>
    <p:sldId id="260" r:id="rId64"/>
    <p:sldId id="288" r:id="rId65"/>
    <p:sldId id="261" r:id="rId66"/>
    <p:sldId id="272" r:id="rId67"/>
    <p:sldId id="280" r:id="rId68"/>
    <p:sldId id="282" r:id="rId69"/>
    <p:sldId id="444" r:id="rId70"/>
    <p:sldId id="454" r:id="rId7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na Paris" initials="JP" lastIdx="1" clrIdx="0">
    <p:extLst>
      <p:ext uri="{19B8F6BF-5375-455C-9EA6-DF929625EA0E}">
        <p15:presenceInfo xmlns:p15="http://schemas.microsoft.com/office/powerpoint/2012/main" userId="S-1-5-21-1417001333-1383384898-725345543-774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1FF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8080F8-8059-4F0A-AE94-EAE64FB9501C}" v="18" dt="2023-08-22T20:55:09.5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75"/>
    <p:restoredTop sz="87940" autoAdjust="0"/>
  </p:normalViewPr>
  <p:slideViewPr>
    <p:cSldViewPr snapToObjects="1">
      <p:cViewPr varScale="1">
        <p:scale>
          <a:sx n="100" d="100"/>
          <a:sy n="100" d="100"/>
        </p:scale>
        <p:origin x="754" y="5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commentAuthors" Target="commentAuthors.xml"/><Relationship Id="rId79"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45.xml"/><Relationship Id="rId19" Type="http://schemas.openxmlformats.org/officeDocument/2006/relationships/slide" Target="slides/slide3.xml"/><Relationship Id="rId14" Type="http://schemas.openxmlformats.org/officeDocument/2006/relationships/slideMaster" Target="slideMasters/slideMaster11.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5.xml"/><Relationship Id="rId72" Type="http://schemas.openxmlformats.org/officeDocument/2006/relationships/notesMaster" Target="notesMasters/notesMaster1.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7.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55.xml"/><Relationship Id="rId2" Type="http://schemas.openxmlformats.org/officeDocument/2006/relationships/customXml" Target="../customXml/item2.xml"/><Relationship Id="rId29"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Lowry" userId="85c0edd6-abb3-4c4c-97eb-db2971d686f0" providerId="ADAL" clId="{438080F8-8059-4F0A-AE94-EAE64FB9501C}"/>
    <pc:docChg chg="undo custSel addSld delSld modSld delMainMaster modMainMaster">
      <pc:chgData name="Elise Lowry" userId="85c0edd6-abb3-4c4c-97eb-db2971d686f0" providerId="ADAL" clId="{438080F8-8059-4F0A-AE94-EAE64FB9501C}" dt="2023-08-24T17:44:49.445" v="3131" actId="20577"/>
      <pc:docMkLst>
        <pc:docMk/>
      </pc:docMkLst>
      <pc:sldChg chg="modSp add mod">
        <pc:chgData name="Elise Lowry" userId="85c0edd6-abb3-4c4c-97eb-db2971d686f0" providerId="ADAL" clId="{438080F8-8059-4F0A-AE94-EAE64FB9501C}" dt="2023-08-22T20:42:23.612" v="1138" actId="27636"/>
        <pc:sldMkLst>
          <pc:docMk/>
          <pc:sldMk cId="3338772460" sldId="256"/>
        </pc:sldMkLst>
        <pc:spChg chg="mod">
          <ac:chgData name="Elise Lowry" userId="85c0edd6-abb3-4c4c-97eb-db2971d686f0" providerId="ADAL" clId="{438080F8-8059-4F0A-AE94-EAE64FB9501C}" dt="2023-08-22T20:42:23.612" v="1138" actId="27636"/>
          <ac:spMkLst>
            <pc:docMk/>
            <pc:sldMk cId="3338772460" sldId="256"/>
            <ac:spMk id="3" creationId="{4CEC1DC5-54E1-5113-D8F5-7066F6FC7AB2}"/>
          </ac:spMkLst>
        </pc:spChg>
      </pc:sldChg>
      <pc:sldChg chg="del">
        <pc:chgData name="Elise Lowry" userId="85c0edd6-abb3-4c4c-97eb-db2971d686f0" providerId="ADAL" clId="{438080F8-8059-4F0A-AE94-EAE64FB9501C}" dt="2023-08-22T18:42:04.142" v="138" actId="47"/>
        <pc:sldMkLst>
          <pc:docMk/>
          <pc:sldMk cId="3552097022" sldId="256"/>
        </pc:sldMkLst>
      </pc:sldChg>
      <pc:sldChg chg="modSp del mod">
        <pc:chgData name="Elise Lowry" userId="85c0edd6-abb3-4c4c-97eb-db2971d686f0" providerId="ADAL" clId="{438080F8-8059-4F0A-AE94-EAE64FB9501C}" dt="2023-08-22T20:45:15.145" v="1145" actId="1076"/>
        <pc:sldMkLst>
          <pc:docMk/>
          <pc:sldMk cId="0" sldId="257"/>
        </pc:sldMkLst>
        <pc:spChg chg="mod">
          <ac:chgData name="Elise Lowry" userId="85c0edd6-abb3-4c4c-97eb-db2971d686f0" providerId="ADAL" clId="{438080F8-8059-4F0A-AE94-EAE64FB9501C}" dt="2023-08-22T20:45:15.145" v="1145" actId="1076"/>
          <ac:spMkLst>
            <pc:docMk/>
            <pc:sldMk cId="0" sldId="257"/>
            <ac:spMk id="9" creationId="{00000000-0000-0000-0000-000000000000}"/>
          </ac:spMkLst>
        </pc:spChg>
      </pc:sldChg>
      <pc:sldChg chg="modSp add mod">
        <pc:chgData name="Elise Lowry" userId="85c0edd6-abb3-4c4c-97eb-db2971d686f0" providerId="ADAL" clId="{438080F8-8059-4F0A-AE94-EAE64FB9501C}" dt="2023-08-22T20:42:23.673" v="1140" actId="27636"/>
        <pc:sldMkLst>
          <pc:docMk/>
          <pc:sldMk cId="1296543364" sldId="258"/>
        </pc:sldMkLst>
        <pc:spChg chg="mod">
          <ac:chgData name="Elise Lowry" userId="85c0edd6-abb3-4c4c-97eb-db2971d686f0" providerId="ADAL" clId="{438080F8-8059-4F0A-AE94-EAE64FB9501C}" dt="2023-08-22T20:42:23.673" v="1140" actId="27636"/>
          <ac:spMkLst>
            <pc:docMk/>
            <pc:sldMk cId="1296543364" sldId="258"/>
            <ac:spMk id="2" creationId="{91F7BF1F-C96B-FC7F-A5B4-20C94EA30A3E}"/>
          </ac:spMkLst>
        </pc:spChg>
      </pc:sldChg>
      <pc:sldChg chg="del">
        <pc:chgData name="Elise Lowry" userId="85c0edd6-abb3-4c4c-97eb-db2971d686f0" providerId="ADAL" clId="{438080F8-8059-4F0A-AE94-EAE64FB9501C}" dt="2023-08-22T18:42:09.820" v="139" actId="47"/>
        <pc:sldMkLst>
          <pc:docMk/>
          <pc:sldMk cId="2091580778" sldId="258"/>
        </pc:sldMkLst>
      </pc:sldChg>
      <pc:sldChg chg="del">
        <pc:chgData name="Elise Lowry" userId="85c0edd6-abb3-4c4c-97eb-db2971d686f0" providerId="ADAL" clId="{438080F8-8059-4F0A-AE94-EAE64FB9501C}" dt="2023-08-22T18:42:22.711" v="140" actId="47"/>
        <pc:sldMkLst>
          <pc:docMk/>
          <pc:sldMk cId="0" sldId="259"/>
        </pc:sldMkLst>
      </pc:sldChg>
      <pc:sldChg chg="del">
        <pc:chgData name="Elise Lowry" userId="85c0edd6-abb3-4c4c-97eb-db2971d686f0" providerId="ADAL" clId="{438080F8-8059-4F0A-AE94-EAE64FB9501C}" dt="2023-08-22T18:42:22.711" v="140" actId="47"/>
        <pc:sldMkLst>
          <pc:docMk/>
          <pc:sldMk cId="142967627" sldId="260"/>
        </pc:sldMkLst>
      </pc:sldChg>
      <pc:sldChg chg="modSp add mod">
        <pc:chgData name="Elise Lowry" userId="85c0edd6-abb3-4c4c-97eb-db2971d686f0" providerId="ADAL" clId="{438080F8-8059-4F0A-AE94-EAE64FB9501C}" dt="2023-08-22T20:42:23.695" v="1143" actId="27636"/>
        <pc:sldMkLst>
          <pc:docMk/>
          <pc:sldMk cId="142967627" sldId="260"/>
        </pc:sldMkLst>
        <pc:spChg chg="mod">
          <ac:chgData name="Elise Lowry" userId="85c0edd6-abb3-4c4c-97eb-db2971d686f0" providerId="ADAL" clId="{438080F8-8059-4F0A-AE94-EAE64FB9501C}" dt="2023-08-22T20:42:23.695" v="1143" actId="27636"/>
          <ac:spMkLst>
            <pc:docMk/>
            <pc:sldMk cId="142967627" sldId="260"/>
            <ac:spMk id="2" creationId="{8DE66F05-0106-60E1-5A9A-46CA14582059}"/>
          </ac:spMkLst>
        </pc:spChg>
        <pc:spChg chg="mod">
          <ac:chgData name="Elise Lowry" userId="85c0edd6-abb3-4c4c-97eb-db2971d686f0" providerId="ADAL" clId="{438080F8-8059-4F0A-AE94-EAE64FB9501C}" dt="2023-08-22T20:42:23.694" v="1142" actId="27636"/>
          <ac:spMkLst>
            <pc:docMk/>
            <pc:sldMk cId="142967627" sldId="260"/>
            <ac:spMk id="3" creationId="{78DF9BC1-A033-F06B-41F3-AECE5164911D}"/>
          </ac:spMkLst>
        </pc:spChg>
      </pc:sldChg>
      <pc:sldChg chg="modSp add mod">
        <pc:chgData name="Elise Lowry" userId="85c0edd6-abb3-4c4c-97eb-db2971d686f0" providerId="ADAL" clId="{438080F8-8059-4F0A-AE94-EAE64FB9501C}" dt="2023-08-22T20:42:23.706" v="1144" actId="27636"/>
        <pc:sldMkLst>
          <pc:docMk/>
          <pc:sldMk cId="1793194456" sldId="261"/>
        </pc:sldMkLst>
        <pc:spChg chg="mod">
          <ac:chgData name="Elise Lowry" userId="85c0edd6-abb3-4c4c-97eb-db2971d686f0" providerId="ADAL" clId="{438080F8-8059-4F0A-AE94-EAE64FB9501C}" dt="2023-08-22T20:42:23.706" v="1144" actId="27636"/>
          <ac:spMkLst>
            <pc:docMk/>
            <pc:sldMk cId="1793194456" sldId="261"/>
            <ac:spMk id="3" creationId="{78DF9BC1-A033-F06B-41F3-AECE5164911D}"/>
          </ac:spMkLst>
        </pc:spChg>
      </pc:sldChg>
      <pc:sldChg chg="del">
        <pc:chgData name="Elise Lowry" userId="85c0edd6-abb3-4c4c-97eb-db2971d686f0" providerId="ADAL" clId="{438080F8-8059-4F0A-AE94-EAE64FB9501C}" dt="2023-08-22T18:42:09.820" v="139" actId="47"/>
        <pc:sldMkLst>
          <pc:docMk/>
          <pc:sldMk cId="1971101985" sldId="261"/>
        </pc:sldMkLst>
      </pc:sldChg>
      <pc:sldChg chg="del">
        <pc:chgData name="Elise Lowry" userId="85c0edd6-abb3-4c4c-97eb-db2971d686f0" providerId="ADAL" clId="{438080F8-8059-4F0A-AE94-EAE64FB9501C}" dt="2023-08-22T18:42:22.711" v="140" actId="47"/>
        <pc:sldMkLst>
          <pc:docMk/>
          <pc:sldMk cId="2540966406" sldId="262"/>
        </pc:sldMkLst>
      </pc:sldChg>
      <pc:sldChg chg="modSp add mod">
        <pc:chgData name="Elise Lowry" userId="85c0edd6-abb3-4c4c-97eb-db2971d686f0" providerId="ADAL" clId="{438080F8-8059-4F0A-AE94-EAE64FB9501C}" dt="2023-08-22T20:42:23.668" v="1139" actId="27636"/>
        <pc:sldMkLst>
          <pc:docMk/>
          <pc:sldMk cId="2540966406" sldId="262"/>
        </pc:sldMkLst>
        <pc:spChg chg="mod">
          <ac:chgData name="Elise Lowry" userId="85c0edd6-abb3-4c4c-97eb-db2971d686f0" providerId="ADAL" clId="{438080F8-8059-4F0A-AE94-EAE64FB9501C}" dt="2023-08-22T20:42:23.668" v="1139" actId="27636"/>
          <ac:spMkLst>
            <pc:docMk/>
            <pc:sldMk cId="2540966406" sldId="262"/>
            <ac:spMk id="2" creationId="{E5243EEE-8C19-5C98-28D9-E92C63C25FB0}"/>
          </ac:spMkLst>
        </pc:spChg>
      </pc:sldChg>
      <pc:sldChg chg="del">
        <pc:chgData name="Elise Lowry" userId="85c0edd6-abb3-4c4c-97eb-db2971d686f0" providerId="ADAL" clId="{438080F8-8059-4F0A-AE94-EAE64FB9501C}" dt="2023-08-22T18:42:22.711" v="140" actId="47"/>
        <pc:sldMkLst>
          <pc:docMk/>
          <pc:sldMk cId="1706789809" sldId="263"/>
        </pc:sldMkLst>
      </pc:sldChg>
      <pc:sldChg chg="add">
        <pc:chgData name="Elise Lowry" userId="85c0edd6-abb3-4c4c-97eb-db2971d686f0" providerId="ADAL" clId="{438080F8-8059-4F0A-AE94-EAE64FB9501C}" dt="2023-08-22T20:42:23.482" v="1137"/>
        <pc:sldMkLst>
          <pc:docMk/>
          <pc:sldMk cId="1706789809" sldId="263"/>
        </pc:sldMkLst>
      </pc:sldChg>
      <pc:sldChg chg="del">
        <pc:chgData name="Elise Lowry" userId="85c0edd6-abb3-4c4c-97eb-db2971d686f0" providerId="ADAL" clId="{438080F8-8059-4F0A-AE94-EAE64FB9501C}" dt="2023-08-22T18:42:22.711" v="140" actId="47"/>
        <pc:sldMkLst>
          <pc:docMk/>
          <pc:sldMk cId="3138487662" sldId="264"/>
        </pc:sldMkLst>
      </pc:sldChg>
      <pc:sldChg chg="add">
        <pc:chgData name="Elise Lowry" userId="85c0edd6-abb3-4c4c-97eb-db2971d686f0" providerId="ADAL" clId="{438080F8-8059-4F0A-AE94-EAE64FB9501C}" dt="2023-08-22T20:42:23.482" v="1137"/>
        <pc:sldMkLst>
          <pc:docMk/>
          <pc:sldMk cId="3138487662" sldId="264"/>
        </pc:sldMkLst>
      </pc:sldChg>
      <pc:sldChg chg="del">
        <pc:chgData name="Elise Lowry" userId="85c0edd6-abb3-4c4c-97eb-db2971d686f0" providerId="ADAL" clId="{438080F8-8059-4F0A-AE94-EAE64FB9501C}" dt="2023-08-22T18:42:22.711" v="140" actId="47"/>
        <pc:sldMkLst>
          <pc:docMk/>
          <pc:sldMk cId="3453157246" sldId="265"/>
        </pc:sldMkLst>
      </pc:sldChg>
      <pc:sldChg chg="add">
        <pc:chgData name="Elise Lowry" userId="85c0edd6-abb3-4c4c-97eb-db2971d686f0" providerId="ADAL" clId="{438080F8-8059-4F0A-AE94-EAE64FB9501C}" dt="2023-08-22T20:42:23.482" v="1137"/>
        <pc:sldMkLst>
          <pc:docMk/>
          <pc:sldMk cId="3453157246" sldId="265"/>
        </pc:sldMkLst>
      </pc:sldChg>
      <pc:sldChg chg="del">
        <pc:chgData name="Elise Lowry" userId="85c0edd6-abb3-4c4c-97eb-db2971d686f0" providerId="ADAL" clId="{438080F8-8059-4F0A-AE94-EAE64FB9501C}" dt="2023-08-22T18:42:22.711" v="140" actId="47"/>
        <pc:sldMkLst>
          <pc:docMk/>
          <pc:sldMk cId="3434626624" sldId="266"/>
        </pc:sldMkLst>
      </pc:sldChg>
      <pc:sldChg chg="add">
        <pc:chgData name="Elise Lowry" userId="85c0edd6-abb3-4c4c-97eb-db2971d686f0" providerId="ADAL" clId="{438080F8-8059-4F0A-AE94-EAE64FB9501C}" dt="2023-08-22T20:42:23.482" v="1137"/>
        <pc:sldMkLst>
          <pc:docMk/>
          <pc:sldMk cId="3434626624" sldId="266"/>
        </pc:sldMkLst>
      </pc:sldChg>
      <pc:sldChg chg="del">
        <pc:chgData name="Elise Lowry" userId="85c0edd6-abb3-4c4c-97eb-db2971d686f0" providerId="ADAL" clId="{438080F8-8059-4F0A-AE94-EAE64FB9501C}" dt="2023-08-22T18:42:09.820" v="139" actId="47"/>
        <pc:sldMkLst>
          <pc:docMk/>
          <pc:sldMk cId="3852115578" sldId="267"/>
        </pc:sldMkLst>
      </pc:sldChg>
      <pc:sldChg chg="add">
        <pc:chgData name="Elise Lowry" userId="85c0edd6-abb3-4c4c-97eb-db2971d686f0" providerId="ADAL" clId="{438080F8-8059-4F0A-AE94-EAE64FB9501C}" dt="2023-08-22T20:42:23.482" v="1137"/>
        <pc:sldMkLst>
          <pc:docMk/>
          <pc:sldMk cId="1860587367" sldId="268"/>
        </pc:sldMkLst>
      </pc:sldChg>
      <pc:sldChg chg="del">
        <pc:chgData name="Elise Lowry" userId="85c0edd6-abb3-4c4c-97eb-db2971d686f0" providerId="ADAL" clId="{438080F8-8059-4F0A-AE94-EAE64FB9501C}" dt="2023-08-22T18:42:09.820" v="139" actId="47"/>
        <pc:sldMkLst>
          <pc:docMk/>
          <pc:sldMk cId="3577853487" sldId="268"/>
        </pc:sldMkLst>
      </pc:sldChg>
      <pc:sldChg chg="del">
        <pc:chgData name="Elise Lowry" userId="85c0edd6-abb3-4c4c-97eb-db2971d686f0" providerId="ADAL" clId="{438080F8-8059-4F0A-AE94-EAE64FB9501C}" dt="2023-08-22T18:42:09.820" v="139" actId="47"/>
        <pc:sldMkLst>
          <pc:docMk/>
          <pc:sldMk cId="3854985176" sldId="269"/>
        </pc:sldMkLst>
      </pc:sldChg>
      <pc:sldChg chg="del">
        <pc:chgData name="Elise Lowry" userId="85c0edd6-abb3-4c4c-97eb-db2971d686f0" providerId="ADAL" clId="{438080F8-8059-4F0A-AE94-EAE64FB9501C}" dt="2023-08-22T18:42:09.820" v="139" actId="47"/>
        <pc:sldMkLst>
          <pc:docMk/>
          <pc:sldMk cId="2828636468" sldId="270"/>
        </pc:sldMkLst>
      </pc:sldChg>
      <pc:sldChg chg="add">
        <pc:chgData name="Elise Lowry" userId="85c0edd6-abb3-4c4c-97eb-db2971d686f0" providerId="ADAL" clId="{438080F8-8059-4F0A-AE94-EAE64FB9501C}" dt="2023-08-22T20:42:23.482" v="1137"/>
        <pc:sldMkLst>
          <pc:docMk/>
          <pc:sldMk cId="4262560615" sldId="270"/>
        </pc:sldMkLst>
      </pc:sldChg>
      <pc:sldChg chg="modSp add mod">
        <pc:chgData name="Elise Lowry" userId="85c0edd6-abb3-4c4c-97eb-db2971d686f0" providerId="ADAL" clId="{438080F8-8059-4F0A-AE94-EAE64FB9501C}" dt="2023-08-22T20:42:23.678" v="1141" actId="27636"/>
        <pc:sldMkLst>
          <pc:docMk/>
          <pc:sldMk cId="2394493747" sldId="271"/>
        </pc:sldMkLst>
        <pc:spChg chg="mod">
          <ac:chgData name="Elise Lowry" userId="85c0edd6-abb3-4c4c-97eb-db2971d686f0" providerId="ADAL" clId="{438080F8-8059-4F0A-AE94-EAE64FB9501C}" dt="2023-08-22T20:42:23.678" v="1141" actId="27636"/>
          <ac:spMkLst>
            <pc:docMk/>
            <pc:sldMk cId="2394493747" sldId="271"/>
            <ac:spMk id="2" creationId="{612DD705-7350-186D-3F92-4698DAAB5F47}"/>
          </ac:spMkLst>
        </pc:spChg>
      </pc:sldChg>
      <pc:sldChg chg="del">
        <pc:chgData name="Elise Lowry" userId="85c0edd6-abb3-4c4c-97eb-db2971d686f0" providerId="ADAL" clId="{438080F8-8059-4F0A-AE94-EAE64FB9501C}" dt="2023-08-22T18:42:22.711" v="140" actId="47"/>
        <pc:sldMkLst>
          <pc:docMk/>
          <pc:sldMk cId="2394493747" sldId="271"/>
        </pc:sldMkLst>
      </pc:sldChg>
      <pc:sldChg chg="del">
        <pc:chgData name="Elise Lowry" userId="85c0edd6-abb3-4c4c-97eb-db2971d686f0" providerId="ADAL" clId="{438080F8-8059-4F0A-AE94-EAE64FB9501C}" dt="2023-08-22T18:42:22.711" v="140" actId="47"/>
        <pc:sldMkLst>
          <pc:docMk/>
          <pc:sldMk cId="422143590" sldId="272"/>
        </pc:sldMkLst>
      </pc:sldChg>
      <pc:sldChg chg="add">
        <pc:chgData name="Elise Lowry" userId="85c0edd6-abb3-4c4c-97eb-db2971d686f0" providerId="ADAL" clId="{438080F8-8059-4F0A-AE94-EAE64FB9501C}" dt="2023-08-22T20:42:23.482" v="1137"/>
        <pc:sldMkLst>
          <pc:docMk/>
          <pc:sldMk cId="422143590" sldId="272"/>
        </pc:sldMkLst>
      </pc:sldChg>
      <pc:sldChg chg="add">
        <pc:chgData name="Elise Lowry" userId="85c0edd6-abb3-4c4c-97eb-db2971d686f0" providerId="ADAL" clId="{438080F8-8059-4F0A-AE94-EAE64FB9501C}" dt="2023-08-22T20:42:23.482" v="1137"/>
        <pc:sldMkLst>
          <pc:docMk/>
          <pc:sldMk cId="217825647" sldId="273"/>
        </pc:sldMkLst>
      </pc:sldChg>
      <pc:sldChg chg="add">
        <pc:chgData name="Elise Lowry" userId="85c0edd6-abb3-4c4c-97eb-db2971d686f0" providerId="ADAL" clId="{438080F8-8059-4F0A-AE94-EAE64FB9501C}" dt="2023-08-22T20:42:23.482" v="1137"/>
        <pc:sldMkLst>
          <pc:docMk/>
          <pc:sldMk cId="707388118" sldId="275"/>
        </pc:sldMkLst>
      </pc:sldChg>
      <pc:sldChg chg="del">
        <pc:chgData name="Elise Lowry" userId="85c0edd6-abb3-4c4c-97eb-db2971d686f0" providerId="ADAL" clId="{438080F8-8059-4F0A-AE94-EAE64FB9501C}" dt="2023-08-22T18:42:22.711" v="140" actId="47"/>
        <pc:sldMkLst>
          <pc:docMk/>
          <pc:sldMk cId="0" sldId="276"/>
        </pc:sldMkLst>
      </pc:sldChg>
      <pc:sldChg chg="add">
        <pc:chgData name="Elise Lowry" userId="85c0edd6-abb3-4c4c-97eb-db2971d686f0" providerId="ADAL" clId="{438080F8-8059-4F0A-AE94-EAE64FB9501C}" dt="2023-08-22T20:42:23.482" v="1137"/>
        <pc:sldMkLst>
          <pc:docMk/>
          <pc:sldMk cId="22044585" sldId="277"/>
        </pc:sldMkLst>
      </pc:sldChg>
      <pc:sldChg chg="del">
        <pc:chgData name="Elise Lowry" userId="85c0edd6-abb3-4c4c-97eb-db2971d686f0" providerId="ADAL" clId="{438080F8-8059-4F0A-AE94-EAE64FB9501C}" dt="2023-08-22T18:42:04.142" v="138" actId="47"/>
        <pc:sldMkLst>
          <pc:docMk/>
          <pc:sldMk cId="849027596" sldId="278"/>
        </pc:sldMkLst>
      </pc:sldChg>
      <pc:sldChg chg="add">
        <pc:chgData name="Elise Lowry" userId="85c0edd6-abb3-4c4c-97eb-db2971d686f0" providerId="ADAL" clId="{438080F8-8059-4F0A-AE94-EAE64FB9501C}" dt="2023-08-22T20:42:23.482" v="1137"/>
        <pc:sldMkLst>
          <pc:docMk/>
          <pc:sldMk cId="2073644112" sldId="278"/>
        </pc:sldMkLst>
      </pc:sldChg>
      <pc:sldChg chg="del">
        <pc:chgData name="Elise Lowry" userId="85c0edd6-abb3-4c4c-97eb-db2971d686f0" providerId="ADAL" clId="{438080F8-8059-4F0A-AE94-EAE64FB9501C}" dt="2023-08-22T18:42:04.142" v="138" actId="47"/>
        <pc:sldMkLst>
          <pc:docMk/>
          <pc:sldMk cId="2861939243" sldId="279"/>
        </pc:sldMkLst>
      </pc:sldChg>
      <pc:sldChg chg="add">
        <pc:chgData name="Elise Lowry" userId="85c0edd6-abb3-4c4c-97eb-db2971d686f0" providerId="ADAL" clId="{438080F8-8059-4F0A-AE94-EAE64FB9501C}" dt="2023-08-22T20:42:23.482" v="1137"/>
        <pc:sldMkLst>
          <pc:docMk/>
          <pc:sldMk cId="1406828090" sldId="280"/>
        </pc:sldMkLst>
      </pc:sldChg>
      <pc:sldChg chg="add">
        <pc:chgData name="Elise Lowry" userId="85c0edd6-abb3-4c4c-97eb-db2971d686f0" providerId="ADAL" clId="{438080F8-8059-4F0A-AE94-EAE64FB9501C}" dt="2023-08-22T20:42:23.482" v="1137"/>
        <pc:sldMkLst>
          <pc:docMk/>
          <pc:sldMk cId="874607617" sldId="282"/>
        </pc:sldMkLst>
      </pc:sldChg>
      <pc:sldChg chg="del">
        <pc:chgData name="Elise Lowry" userId="85c0edd6-abb3-4c4c-97eb-db2971d686f0" providerId="ADAL" clId="{438080F8-8059-4F0A-AE94-EAE64FB9501C}" dt="2023-08-22T18:42:04.142" v="138" actId="47"/>
        <pc:sldMkLst>
          <pc:docMk/>
          <pc:sldMk cId="58851490" sldId="284"/>
        </pc:sldMkLst>
      </pc:sldChg>
      <pc:sldChg chg="add">
        <pc:chgData name="Elise Lowry" userId="85c0edd6-abb3-4c4c-97eb-db2971d686f0" providerId="ADAL" clId="{438080F8-8059-4F0A-AE94-EAE64FB9501C}" dt="2023-08-22T20:42:23.482" v="1137"/>
        <pc:sldMkLst>
          <pc:docMk/>
          <pc:sldMk cId="1511127814" sldId="284"/>
        </pc:sldMkLst>
      </pc:sldChg>
      <pc:sldChg chg="del">
        <pc:chgData name="Elise Lowry" userId="85c0edd6-abb3-4c4c-97eb-db2971d686f0" providerId="ADAL" clId="{438080F8-8059-4F0A-AE94-EAE64FB9501C}" dt="2023-08-22T18:42:04.142" v="138" actId="47"/>
        <pc:sldMkLst>
          <pc:docMk/>
          <pc:sldMk cId="2451718859" sldId="285"/>
        </pc:sldMkLst>
      </pc:sldChg>
      <pc:sldChg chg="add">
        <pc:chgData name="Elise Lowry" userId="85c0edd6-abb3-4c4c-97eb-db2971d686f0" providerId="ADAL" clId="{438080F8-8059-4F0A-AE94-EAE64FB9501C}" dt="2023-08-22T20:42:23.482" v="1137"/>
        <pc:sldMkLst>
          <pc:docMk/>
          <pc:sldMk cId="3768731274" sldId="285"/>
        </pc:sldMkLst>
      </pc:sldChg>
      <pc:sldChg chg="del">
        <pc:chgData name="Elise Lowry" userId="85c0edd6-abb3-4c4c-97eb-db2971d686f0" providerId="ADAL" clId="{438080F8-8059-4F0A-AE94-EAE64FB9501C}" dt="2023-08-22T18:42:04.142" v="138" actId="47"/>
        <pc:sldMkLst>
          <pc:docMk/>
          <pc:sldMk cId="2328860481" sldId="286"/>
        </pc:sldMkLst>
      </pc:sldChg>
      <pc:sldChg chg="add">
        <pc:chgData name="Elise Lowry" userId="85c0edd6-abb3-4c4c-97eb-db2971d686f0" providerId="ADAL" clId="{438080F8-8059-4F0A-AE94-EAE64FB9501C}" dt="2023-08-22T20:42:23.482" v="1137"/>
        <pc:sldMkLst>
          <pc:docMk/>
          <pc:sldMk cId="2351551475" sldId="286"/>
        </pc:sldMkLst>
      </pc:sldChg>
      <pc:sldChg chg="add">
        <pc:chgData name="Elise Lowry" userId="85c0edd6-abb3-4c4c-97eb-db2971d686f0" providerId="ADAL" clId="{438080F8-8059-4F0A-AE94-EAE64FB9501C}" dt="2023-08-22T20:42:23.482" v="1137"/>
        <pc:sldMkLst>
          <pc:docMk/>
          <pc:sldMk cId="1805975949" sldId="287"/>
        </pc:sldMkLst>
      </pc:sldChg>
      <pc:sldChg chg="add">
        <pc:chgData name="Elise Lowry" userId="85c0edd6-abb3-4c4c-97eb-db2971d686f0" providerId="ADAL" clId="{438080F8-8059-4F0A-AE94-EAE64FB9501C}" dt="2023-08-22T20:42:23.482" v="1137"/>
        <pc:sldMkLst>
          <pc:docMk/>
          <pc:sldMk cId="2301811477" sldId="288"/>
        </pc:sldMkLst>
      </pc:sldChg>
      <pc:sldChg chg="add">
        <pc:chgData name="Elise Lowry" userId="85c0edd6-abb3-4c4c-97eb-db2971d686f0" providerId="ADAL" clId="{438080F8-8059-4F0A-AE94-EAE64FB9501C}" dt="2023-08-22T20:42:23.482" v="1137"/>
        <pc:sldMkLst>
          <pc:docMk/>
          <pc:sldMk cId="328208920" sldId="290"/>
        </pc:sldMkLst>
      </pc:sldChg>
      <pc:sldChg chg="add">
        <pc:chgData name="Elise Lowry" userId="85c0edd6-abb3-4c4c-97eb-db2971d686f0" providerId="ADAL" clId="{438080F8-8059-4F0A-AE94-EAE64FB9501C}" dt="2023-08-22T20:42:23.482" v="1137"/>
        <pc:sldMkLst>
          <pc:docMk/>
          <pc:sldMk cId="689861906" sldId="291"/>
        </pc:sldMkLst>
      </pc:sldChg>
      <pc:sldChg chg="add">
        <pc:chgData name="Elise Lowry" userId="85c0edd6-abb3-4c4c-97eb-db2971d686f0" providerId="ADAL" clId="{438080F8-8059-4F0A-AE94-EAE64FB9501C}" dt="2023-08-22T20:42:23.482" v="1137"/>
        <pc:sldMkLst>
          <pc:docMk/>
          <pc:sldMk cId="1860252103" sldId="292"/>
        </pc:sldMkLst>
      </pc:sldChg>
      <pc:sldChg chg="del">
        <pc:chgData name="Elise Lowry" userId="85c0edd6-abb3-4c4c-97eb-db2971d686f0" providerId="ADAL" clId="{438080F8-8059-4F0A-AE94-EAE64FB9501C}" dt="2023-08-22T18:42:22.711" v="140" actId="47"/>
        <pc:sldMkLst>
          <pc:docMk/>
          <pc:sldMk cId="3285239677" sldId="293"/>
        </pc:sldMkLst>
      </pc:sldChg>
      <pc:sldChg chg="add">
        <pc:chgData name="Elise Lowry" userId="85c0edd6-abb3-4c4c-97eb-db2971d686f0" providerId="ADAL" clId="{438080F8-8059-4F0A-AE94-EAE64FB9501C}" dt="2023-08-22T20:42:23.482" v="1137"/>
        <pc:sldMkLst>
          <pc:docMk/>
          <pc:sldMk cId="3285239677" sldId="293"/>
        </pc:sldMkLst>
      </pc:sldChg>
      <pc:sldChg chg="add">
        <pc:chgData name="Elise Lowry" userId="85c0edd6-abb3-4c4c-97eb-db2971d686f0" providerId="ADAL" clId="{438080F8-8059-4F0A-AE94-EAE64FB9501C}" dt="2023-08-22T20:42:23.482" v="1137"/>
        <pc:sldMkLst>
          <pc:docMk/>
          <pc:sldMk cId="2886482832" sldId="294"/>
        </pc:sldMkLst>
      </pc:sldChg>
      <pc:sldChg chg="del">
        <pc:chgData name="Elise Lowry" userId="85c0edd6-abb3-4c4c-97eb-db2971d686f0" providerId="ADAL" clId="{438080F8-8059-4F0A-AE94-EAE64FB9501C}" dt="2023-08-22T18:42:22.711" v="140" actId="47"/>
        <pc:sldMkLst>
          <pc:docMk/>
          <pc:sldMk cId="2886482832" sldId="294"/>
        </pc:sldMkLst>
      </pc:sldChg>
      <pc:sldChg chg="del">
        <pc:chgData name="Elise Lowry" userId="85c0edd6-abb3-4c4c-97eb-db2971d686f0" providerId="ADAL" clId="{438080F8-8059-4F0A-AE94-EAE64FB9501C}" dt="2023-08-22T18:42:22.711" v="140" actId="47"/>
        <pc:sldMkLst>
          <pc:docMk/>
          <pc:sldMk cId="0" sldId="295"/>
        </pc:sldMkLst>
      </pc:sldChg>
      <pc:sldChg chg="del">
        <pc:chgData name="Elise Lowry" userId="85c0edd6-abb3-4c4c-97eb-db2971d686f0" providerId="ADAL" clId="{438080F8-8059-4F0A-AE94-EAE64FB9501C}" dt="2023-08-22T18:42:22.711" v="140" actId="47"/>
        <pc:sldMkLst>
          <pc:docMk/>
          <pc:sldMk cId="0" sldId="296"/>
        </pc:sldMkLst>
      </pc:sldChg>
      <pc:sldChg chg="del">
        <pc:chgData name="Elise Lowry" userId="85c0edd6-abb3-4c4c-97eb-db2971d686f0" providerId="ADAL" clId="{438080F8-8059-4F0A-AE94-EAE64FB9501C}" dt="2023-08-22T18:42:22.711" v="140" actId="47"/>
        <pc:sldMkLst>
          <pc:docMk/>
          <pc:sldMk cId="0" sldId="297"/>
        </pc:sldMkLst>
      </pc:sldChg>
      <pc:sldChg chg="del">
        <pc:chgData name="Elise Lowry" userId="85c0edd6-abb3-4c4c-97eb-db2971d686f0" providerId="ADAL" clId="{438080F8-8059-4F0A-AE94-EAE64FB9501C}" dt="2023-08-22T18:42:22.711" v="140" actId="47"/>
        <pc:sldMkLst>
          <pc:docMk/>
          <pc:sldMk cId="0" sldId="298"/>
        </pc:sldMkLst>
      </pc:sldChg>
      <pc:sldChg chg="del">
        <pc:chgData name="Elise Lowry" userId="85c0edd6-abb3-4c4c-97eb-db2971d686f0" providerId="ADAL" clId="{438080F8-8059-4F0A-AE94-EAE64FB9501C}" dt="2023-08-22T18:42:22.711" v="140" actId="47"/>
        <pc:sldMkLst>
          <pc:docMk/>
          <pc:sldMk cId="0" sldId="299"/>
        </pc:sldMkLst>
      </pc:sldChg>
      <pc:sldChg chg="del">
        <pc:chgData name="Elise Lowry" userId="85c0edd6-abb3-4c4c-97eb-db2971d686f0" providerId="ADAL" clId="{438080F8-8059-4F0A-AE94-EAE64FB9501C}" dt="2023-08-22T18:42:22.711" v="140" actId="47"/>
        <pc:sldMkLst>
          <pc:docMk/>
          <pc:sldMk cId="2655154705" sldId="300"/>
        </pc:sldMkLst>
      </pc:sldChg>
      <pc:sldChg chg="addSp modSp mod modNotesTx">
        <pc:chgData name="Elise Lowry" userId="85c0edd6-abb3-4c4c-97eb-db2971d686f0" providerId="ADAL" clId="{438080F8-8059-4F0A-AE94-EAE64FB9501C}" dt="2023-08-24T17:21:06.518" v="1946" actId="20577"/>
        <pc:sldMkLst>
          <pc:docMk/>
          <pc:sldMk cId="362834406" sldId="301"/>
        </pc:sldMkLst>
        <pc:spChg chg="mod">
          <ac:chgData name="Elise Lowry" userId="85c0edd6-abb3-4c4c-97eb-db2971d686f0" providerId="ADAL" clId="{438080F8-8059-4F0A-AE94-EAE64FB9501C}" dt="2023-08-22T20:56:23.219" v="1324" actId="20577"/>
          <ac:spMkLst>
            <pc:docMk/>
            <pc:sldMk cId="362834406" sldId="301"/>
            <ac:spMk id="2" creationId="{00000000-0000-0000-0000-000000000000}"/>
          </ac:spMkLst>
        </pc:spChg>
        <pc:picChg chg="add mod">
          <ac:chgData name="Elise Lowry" userId="85c0edd6-abb3-4c4c-97eb-db2971d686f0" providerId="ADAL" clId="{438080F8-8059-4F0A-AE94-EAE64FB9501C}" dt="2023-08-22T20:55:04.712" v="1305" actId="1076"/>
          <ac:picMkLst>
            <pc:docMk/>
            <pc:sldMk cId="362834406" sldId="301"/>
            <ac:picMk id="7" creationId="{F41D10C8-2531-D7B0-BD51-0B2323ABB71A}"/>
          </ac:picMkLst>
        </pc:picChg>
      </pc:sldChg>
      <pc:sldChg chg="del">
        <pc:chgData name="Elise Lowry" userId="85c0edd6-abb3-4c4c-97eb-db2971d686f0" providerId="ADAL" clId="{438080F8-8059-4F0A-AE94-EAE64FB9501C}" dt="2023-08-22T18:42:22.711" v="140" actId="47"/>
        <pc:sldMkLst>
          <pc:docMk/>
          <pc:sldMk cId="0" sldId="303"/>
        </pc:sldMkLst>
      </pc:sldChg>
      <pc:sldChg chg="del">
        <pc:chgData name="Elise Lowry" userId="85c0edd6-abb3-4c4c-97eb-db2971d686f0" providerId="ADAL" clId="{438080F8-8059-4F0A-AE94-EAE64FB9501C}" dt="2023-08-22T18:42:22.711" v="140" actId="47"/>
        <pc:sldMkLst>
          <pc:docMk/>
          <pc:sldMk cId="0" sldId="304"/>
        </pc:sldMkLst>
      </pc:sldChg>
      <pc:sldChg chg="modSp mod">
        <pc:chgData name="Elise Lowry" userId="85c0edd6-abb3-4c4c-97eb-db2971d686f0" providerId="ADAL" clId="{438080F8-8059-4F0A-AE94-EAE64FB9501C}" dt="2023-08-22T20:45:58.150" v="1153" actId="1037"/>
        <pc:sldMkLst>
          <pc:docMk/>
          <pc:sldMk cId="2163784528" sldId="356"/>
        </pc:sldMkLst>
        <pc:spChg chg="mod">
          <ac:chgData name="Elise Lowry" userId="85c0edd6-abb3-4c4c-97eb-db2971d686f0" providerId="ADAL" clId="{438080F8-8059-4F0A-AE94-EAE64FB9501C}" dt="2023-08-22T20:45:36.787" v="1146" actId="14100"/>
          <ac:spMkLst>
            <pc:docMk/>
            <pc:sldMk cId="2163784528" sldId="356"/>
            <ac:spMk id="5" creationId="{32F454E8-4628-894B-3579-ECDD07D5DA9F}"/>
          </ac:spMkLst>
        </pc:spChg>
        <pc:picChg chg="mod">
          <ac:chgData name="Elise Lowry" userId="85c0edd6-abb3-4c4c-97eb-db2971d686f0" providerId="ADAL" clId="{438080F8-8059-4F0A-AE94-EAE64FB9501C}" dt="2023-08-22T20:45:58.150" v="1153" actId="1037"/>
          <ac:picMkLst>
            <pc:docMk/>
            <pc:sldMk cId="2163784528" sldId="356"/>
            <ac:picMk id="2" creationId="{630C2DED-95E7-712C-7A27-95DAFED2F309}"/>
          </ac:picMkLst>
        </pc:picChg>
      </pc:sldChg>
      <pc:sldChg chg="addSp modSp mod modNotesTx">
        <pc:chgData name="Elise Lowry" userId="85c0edd6-abb3-4c4c-97eb-db2971d686f0" providerId="ADAL" clId="{438080F8-8059-4F0A-AE94-EAE64FB9501C}" dt="2023-08-24T17:38:37.296" v="2435" actId="20577"/>
        <pc:sldMkLst>
          <pc:docMk/>
          <pc:sldMk cId="1115985360" sldId="359"/>
        </pc:sldMkLst>
        <pc:spChg chg="mod">
          <ac:chgData name="Elise Lowry" userId="85c0edd6-abb3-4c4c-97eb-db2971d686f0" providerId="ADAL" clId="{438080F8-8059-4F0A-AE94-EAE64FB9501C}" dt="2023-08-22T20:29:05.060" v="703" actId="20577"/>
          <ac:spMkLst>
            <pc:docMk/>
            <pc:sldMk cId="1115985360" sldId="359"/>
            <ac:spMk id="2" creationId="{00000000-0000-0000-0000-000000000000}"/>
          </ac:spMkLst>
        </pc:spChg>
        <pc:picChg chg="add mod">
          <ac:chgData name="Elise Lowry" userId="85c0edd6-abb3-4c4c-97eb-db2971d686f0" providerId="ADAL" clId="{438080F8-8059-4F0A-AE94-EAE64FB9501C}" dt="2023-08-22T20:55:13.886" v="1307" actId="1076"/>
          <ac:picMkLst>
            <pc:docMk/>
            <pc:sldMk cId="1115985360" sldId="359"/>
            <ac:picMk id="6" creationId="{1FA58F5D-7CD7-3EF9-7F47-057EF39E5BEB}"/>
          </ac:picMkLst>
        </pc:picChg>
      </pc:sldChg>
      <pc:sldChg chg="del">
        <pc:chgData name="Elise Lowry" userId="85c0edd6-abb3-4c4c-97eb-db2971d686f0" providerId="ADAL" clId="{438080F8-8059-4F0A-AE94-EAE64FB9501C}" dt="2023-08-22T18:42:32.061" v="141" actId="47"/>
        <pc:sldMkLst>
          <pc:docMk/>
          <pc:sldMk cId="3696388702" sldId="421"/>
        </pc:sldMkLst>
      </pc:sldChg>
      <pc:sldChg chg="del">
        <pc:chgData name="Elise Lowry" userId="85c0edd6-abb3-4c4c-97eb-db2971d686f0" providerId="ADAL" clId="{438080F8-8059-4F0A-AE94-EAE64FB9501C}" dt="2023-08-22T18:34:33.497" v="19" actId="2696"/>
        <pc:sldMkLst>
          <pc:docMk/>
          <pc:sldMk cId="4101170177" sldId="432"/>
        </pc:sldMkLst>
      </pc:sldChg>
      <pc:sldChg chg="addSp delSp modSp mod chgLayout">
        <pc:chgData name="Elise Lowry" userId="85c0edd6-abb3-4c4c-97eb-db2971d686f0" providerId="ADAL" clId="{438080F8-8059-4F0A-AE94-EAE64FB9501C}" dt="2023-08-22T18:41:05.312" v="50" actId="478"/>
        <pc:sldMkLst>
          <pc:docMk/>
          <pc:sldMk cId="662672284" sldId="433"/>
        </pc:sldMkLst>
        <pc:spChg chg="add mod">
          <ac:chgData name="Elise Lowry" userId="85c0edd6-abb3-4c4c-97eb-db2971d686f0" providerId="ADAL" clId="{438080F8-8059-4F0A-AE94-EAE64FB9501C}" dt="2023-08-22T18:35:20.626" v="25" actId="207"/>
          <ac:spMkLst>
            <pc:docMk/>
            <pc:sldMk cId="662672284" sldId="433"/>
            <ac:spMk id="2" creationId="{706A97E0-2CCD-1CC4-EF67-3B7314B3FFDD}"/>
          </ac:spMkLst>
        </pc:spChg>
        <pc:spChg chg="mod">
          <ac:chgData name="Elise Lowry" userId="85c0edd6-abb3-4c4c-97eb-db2971d686f0" providerId="ADAL" clId="{438080F8-8059-4F0A-AE94-EAE64FB9501C}" dt="2023-08-22T18:37:06.471" v="31" actId="6549"/>
          <ac:spMkLst>
            <pc:docMk/>
            <pc:sldMk cId="662672284" sldId="433"/>
            <ac:spMk id="3" creationId="{A075B00D-6761-4B03-83DE-D99B579E8EA3}"/>
          </ac:spMkLst>
        </pc:spChg>
        <pc:spChg chg="add del mod ord">
          <ac:chgData name="Elise Lowry" userId="85c0edd6-abb3-4c4c-97eb-db2971d686f0" providerId="ADAL" clId="{438080F8-8059-4F0A-AE94-EAE64FB9501C}" dt="2023-08-22T18:41:05.312" v="50" actId="478"/>
          <ac:spMkLst>
            <pc:docMk/>
            <pc:sldMk cId="662672284" sldId="433"/>
            <ac:spMk id="6" creationId="{DFD91E1F-C97F-63CD-F55A-27B18997998D}"/>
          </ac:spMkLst>
        </pc:spChg>
        <pc:spChg chg="mod ord">
          <ac:chgData name="Elise Lowry" userId="85c0edd6-abb3-4c4c-97eb-db2971d686f0" providerId="ADAL" clId="{438080F8-8059-4F0A-AE94-EAE64FB9501C}" dt="2023-08-22T18:41:02.079" v="48" actId="700"/>
          <ac:spMkLst>
            <pc:docMk/>
            <pc:sldMk cId="662672284" sldId="433"/>
            <ac:spMk id="8" creationId="{A866827E-CE2E-214A-AD08-9C5A673781CC}"/>
          </ac:spMkLst>
        </pc:spChg>
        <pc:picChg chg="add mod">
          <ac:chgData name="Elise Lowry" userId="85c0edd6-abb3-4c4c-97eb-db2971d686f0" providerId="ADAL" clId="{438080F8-8059-4F0A-AE94-EAE64FB9501C}" dt="2023-08-22T18:36:40.423" v="30" actId="1076"/>
          <ac:picMkLst>
            <pc:docMk/>
            <pc:sldMk cId="662672284" sldId="433"/>
            <ac:picMk id="5" creationId="{71C5B4B7-3FEB-05CD-836D-3E759439F18B}"/>
          </ac:picMkLst>
        </pc:picChg>
      </pc:sldChg>
      <pc:sldChg chg="addSp delSp modSp mod modClrScheme chgLayout modNotesTx">
        <pc:chgData name="Elise Lowry" userId="85c0edd6-abb3-4c4c-97eb-db2971d686f0" providerId="ADAL" clId="{438080F8-8059-4F0A-AE94-EAE64FB9501C}" dt="2023-08-24T17:43:25.708" v="2948" actId="20577"/>
        <pc:sldMkLst>
          <pc:docMk/>
          <pc:sldMk cId="276978090" sldId="444"/>
        </pc:sldMkLst>
        <pc:spChg chg="add mod ord">
          <ac:chgData name="Elise Lowry" userId="85c0edd6-abb3-4c4c-97eb-db2971d686f0" providerId="ADAL" clId="{438080F8-8059-4F0A-AE94-EAE64FB9501C}" dt="2023-08-22T20:51:12.496" v="1194" actId="1076"/>
          <ac:spMkLst>
            <pc:docMk/>
            <pc:sldMk cId="276978090" sldId="444"/>
            <ac:spMk id="2" creationId="{22BDA7D6-5D23-2D67-1779-7F9CF2FF5F85}"/>
          </ac:spMkLst>
        </pc:spChg>
        <pc:spChg chg="mod ord">
          <ac:chgData name="Elise Lowry" userId="85c0edd6-abb3-4c4c-97eb-db2971d686f0" providerId="ADAL" clId="{438080F8-8059-4F0A-AE94-EAE64FB9501C}" dt="2023-08-22T20:50:42.075" v="1162" actId="700"/>
          <ac:spMkLst>
            <pc:docMk/>
            <pc:sldMk cId="276978090" sldId="444"/>
            <ac:spMk id="3" creationId="{00000000-0000-0000-0000-000000000000}"/>
          </ac:spMkLst>
        </pc:spChg>
        <pc:spChg chg="del">
          <ac:chgData name="Elise Lowry" userId="85c0edd6-abb3-4c4c-97eb-db2971d686f0" providerId="ADAL" clId="{438080F8-8059-4F0A-AE94-EAE64FB9501C}" dt="2023-08-22T20:50:49.143" v="1163" actId="478"/>
          <ac:spMkLst>
            <pc:docMk/>
            <pc:sldMk cId="276978090" sldId="444"/>
            <ac:spMk id="9" creationId="{BA73C9D5-FF64-44EB-BC1F-B9ABE1B34C31}"/>
          </ac:spMkLst>
        </pc:spChg>
        <pc:spChg chg="mod ord">
          <ac:chgData name="Elise Lowry" userId="85c0edd6-abb3-4c4c-97eb-db2971d686f0" providerId="ADAL" clId="{438080F8-8059-4F0A-AE94-EAE64FB9501C}" dt="2023-08-22T20:51:22.092" v="1197" actId="1076"/>
          <ac:spMkLst>
            <pc:docMk/>
            <pc:sldMk cId="276978090" sldId="444"/>
            <ac:spMk id="11" creationId="{D0F6CF88-7B76-4173-AED4-D214A4D44EC5}"/>
          </ac:spMkLst>
        </pc:spChg>
        <pc:picChg chg="del">
          <ac:chgData name="Elise Lowry" userId="85c0edd6-abb3-4c4c-97eb-db2971d686f0" providerId="ADAL" clId="{438080F8-8059-4F0A-AE94-EAE64FB9501C}" dt="2023-08-22T20:50:58.081" v="1191" actId="478"/>
          <ac:picMkLst>
            <pc:docMk/>
            <pc:sldMk cId="276978090" sldId="444"/>
            <ac:picMk id="13" creationId="{9BE94FE3-B3BE-41EC-8A0F-861A72153CAA}"/>
          </ac:picMkLst>
        </pc:picChg>
      </pc:sldChg>
      <pc:sldChg chg="addSp modSp mod modClrScheme chgLayout modNotesTx">
        <pc:chgData name="Elise Lowry" userId="85c0edd6-abb3-4c4c-97eb-db2971d686f0" providerId="ADAL" clId="{438080F8-8059-4F0A-AE94-EAE64FB9501C}" dt="2023-08-24T17:41:03.418" v="2694" actId="20577"/>
        <pc:sldMkLst>
          <pc:docMk/>
          <pc:sldMk cId="3768125177" sldId="454"/>
        </pc:sldMkLst>
        <pc:spChg chg="mod ord">
          <ac:chgData name="Elise Lowry" userId="85c0edd6-abb3-4c4c-97eb-db2971d686f0" providerId="ADAL" clId="{438080F8-8059-4F0A-AE94-EAE64FB9501C}" dt="2023-08-22T20:53:32.539" v="1293" actId="20577"/>
          <ac:spMkLst>
            <pc:docMk/>
            <pc:sldMk cId="3768125177" sldId="454"/>
            <ac:spMk id="2" creationId="{00000000-0000-0000-0000-000000000000}"/>
          </ac:spMkLst>
        </pc:spChg>
        <pc:spChg chg="mod ord">
          <ac:chgData name="Elise Lowry" userId="85c0edd6-abb3-4c4c-97eb-db2971d686f0" providerId="ADAL" clId="{438080F8-8059-4F0A-AE94-EAE64FB9501C}" dt="2023-08-22T20:50:25.346" v="1160" actId="700"/>
          <ac:spMkLst>
            <pc:docMk/>
            <pc:sldMk cId="3768125177" sldId="454"/>
            <ac:spMk id="3" creationId="{00000000-0000-0000-0000-000000000000}"/>
          </ac:spMkLst>
        </pc:spChg>
        <pc:spChg chg="mod ord">
          <ac:chgData name="Elise Lowry" userId="85c0edd6-abb3-4c4c-97eb-db2971d686f0" providerId="ADAL" clId="{438080F8-8059-4F0A-AE94-EAE64FB9501C}" dt="2023-08-22T20:53:10.517" v="1279" actId="1076"/>
          <ac:spMkLst>
            <pc:docMk/>
            <pc:sldMk cId="3768125177" sldId="454"/>
            <ac:spMk id="4" creationId="{00000000-0000-0000-0000-000000000000}"/>
          </ac:spMkLst>
        </pc:spChg>
        <pc:picChg chg="mod">
          <ac:chgData name="Elise Lowry" userId="85c0edd6-abb3-4c4c-97eb-db2971d686f0" providerId="ADAL" clId="{438080F8-8059-4F0A-AE94-EAE64FB9501C}" dt="2023-08-22T20:54:07.744" v="1299" actId="1076"/>
          <ac:picMkLst>
            <pc:docMk/>
            <pc:sldMk cId="3768125177" sldId="454"/>
            <ac:picMk id="6" creationId="{2CD71DB9-9E6D-FC44-9A91-EB42BA6C2CFA}"/>
          </ac:picMkLst>
        </pc:picChg>
        <pc:picChg chg="add mod">
          <ac:chgData name="Elise Lowry" userId="85c0edd6-abb3-4c4c-97eb-db2971d686f0" providerId="ADAL" clId="{438080F8-8059-4F0A-AE94-EAE64FB9501C}" dt="2023-08-22T20:54:00.791" v="1298" actId="1076"/>
          <ac:picMkLst>
            <pc:docMk/>
            <pc:sldMk cId="3768125177" sldId="454"/>
            <ac:picMk id="7" creationId="{F791565F-EC63-BE4C-649E-288BAF33D2B9}"/>
          </ac:picMkLst>
        </pc:picChg>
      </pc:sldChg>
      <pc:sldChg chg="del">
        <pc:chgData name="Elise Lowry" userId="85c0edd6-abb3-4c4c-97eb-db2971d686f0" providerId="ADAL" clId="{438080F8-8059-4F0A-AE94-EAE64FB9501C}" dt="2023-08-22T20:47:11.535" v="1154" actId="2696"/>
        <pc:sldMkLst>
          <pc:docMk/>
          <pc:sldMk cId="3815628557" sldId="460"/>
        </pc:sldMkLst>
      </pc:sldChg>
      <pc:sldChg chg="addSp delSp modSp mod modNotesTx">
        <pc:chgData name="Elise Lowry" userId="85c0edd6-abb3-4c4c-97eb-db2971d686f0" providerId="ADAL" clId="{438080F8-8059-4F0A-AE94-EAE64FB9501C}" dt="2023-08-24T17:34:59.507" v="2135" actId="20577"/>
        <pc:sldMkLst>
          <pc:docMk/>
          <pc:sldMk cId="4117009855" sldId="464"/>
        </pc:sldMkLst>
        <pc:spChg chg="mod">
          <ac:chgData name="Elise Lowry" userId="85c0edd6-abb3-4c4c-97eb-db2971d686f0" providerId="ADAL" clId="{438080F8-8059-4F0A-AE94-EAE64FB9501C}" dt="2023-08-22T20:41:17.597" v="1131" actId="1076"/>
          <ac:spMkLst>
            <pc:docMk/>
            <pc:sldMk cId="4117009855" sldId="464"/>
            <ac:spMk id="6" creationId="{5ED0D7F7-432F-48CC-AE8A-7B0F1B908CDD}"/>
          </ac:spMkLst>
        </pc:spChg>
        <pc:spChg chg="mod">
          <ac:chgData name="Elise Lowry" userId="85c0edd6-abb3-4c4c-97eb-db2971d686f0" providerId="ADAL" clId="{438080F8-8059-4F0A-AE94-EAE64FB9501C}" dt="2023-08-22T20:41:13.198" v="1130" actId="1076"/>
          <ac:spMkLst>
            <pc:docMk/>
            <pc:sldMk cId="4117009855" sldId="464"/>
            <ac:spMk id="9" creationId="{00000000-0000-0000-0000-000000000000}"/>
          </ac:spMkLst>
        </pc:spChg>
        <pc:picChg chg="add del mod">
          <ac:chgData name="Elise Lowry" userId="85c0edd6-abb3-4c4c-97eb-db2971d686f0" providerId="ADAL" clId="{438080F8-8059-4F0A-AE94-EAE64FB9501C}" dt="2023-08-22T20:40:47.519" v="1125" actId="478"/>
          <ac:picMkLst>
            <pc:docMk/>
            <pc:sldMk cId="4117009855" sldId="464"/>
            <ac:picMk id="2" creationId="{6BCC0ACF-9E47-A7F4-3504-93E6AC100E95}"/>
          </ac:picMkLst>
        </pc:picChg>
        <pc:picChg chg="del">
          <ac:chgData name="Elise Lowry" userId="85c0edd6-abb3-4c4c-97eb-db2971d686f0" providerId="ADAL" clId="{438080F8-8059-4F0A-AE94-EAE64FB9501C}" dt="2023-08-22T20:29:13.785" v="704" actId="478"/>
          <ac:picMkLst>
            <pc:docMk/>
            <pc:sldMk cId="4117009855" sldId="464"/>
            <ac:picMk id="3" creationId="{2AFB71CE-1502-44E1-8025-554356498737}"/>
          </ac:picMkLst>
        </pc:picChg>
      </pc:sldChg>
      <pc:sldChg chg="delSp modSp mod">
        <pc:chgData name="Elise Lowry" userId="85c0edd6-abb3-4c4c-97eb-db2971d686f0" providerId="ADAL" clId="{438080F8-8059-4F0A-AE94-EAE64FB9501C}" dt="2023-08-22T20:41:31.562" v="1135" actId="1076"/>
        <pc:sldMkLst>
          <pc:docMk/>
          <pc:sldMk cId="15153944" sldId="469"/>
        </pc:sldMkLst>
        <pc:spChg chg="mod">
          <ac:chgData name="Elise Lowry" userId="85c0edd6-abb3-4c4c-97eb-db2971d686f0" providerId="ADAL" clId="{438080F8-8059-4F0A-AE94-EAE64FB9501C}" dt="2023-08-22T20:41:31.562" v="1135" actId="1076"/>
          <ac:spMkLst>
            <pc:docMk/>
            <pc:sldMk cId="15153944" sldId="469"/>
            <ac:spMk id="7" creationId="{00000000-0000-0000-0000-000000000000}"/>
          </ac:spMkLst>
        </pc:spChg>
        <pc:spChg chg="mod">
          <ac:chgData name="Elise Lowry" userId="85c0edd6-abb3-4c4c-97eb-db2971d686f0" providerId="ADAL" clId="{438080F8-8059-4F0A-AE94-EAE64FB9501C}" dt="2023-08-22T20:41:28.771" v="1134" actId="1076"/>
          <ac:spMkLst>
            <pc:docMk/>
            <pc:sldMk cId="15153944" sldId="469"/>
            <ac:spMk id="9" creationId="{00000000-0000-0000-0000-000000000000}"/>
          </ac:spMkLst>
        </pc:spChg>
        <pc:picChg chg="del">
          <ac:chgData name="Elise Lowry" userId="85c0edd6-abb3-4c4c-97eb-db2971d686f0" providerId="ADAL" clId="{438080F8-8059-4F0A-AE94-EAE64FB9501C}" dt="2023-08-22T20:33:05.034" v="986" actId="478"/>
          <ac:picMkLst>
            <pc:docMk/>
            <pc:sldMk cId="15153944" sldId="469"/>
            <ac:picMk id="2052" creationId="{4B96CE9C-519A-4A1B-8DB1-38FCAE6815F6}"/>
          </ac:picMkLst>
        </pc:picChg>
      </pc:sldChg>
      <pc:sldChg chg="delSp modSp mod modNotesTx">
        <pc:chgData name="Elise Lowry" userId="85c0edd6-abb3-4c4c-97eb-db2971d686f0" providerId="ADAL" clId="{438080F8-8059-4F0A-AE94-EAE64FB9501C}" dt="2023-08-24T17:44:49.445" v="3131" actId="20577"/>
        <pc:sldMkLst>
          <pc:docMk/>
          <pc:sldMk cId="3939309553" sldId="471"/>
        </pc:sldMkLst>
        <pc:spChg chg="mod">
          <ac:chgData name="Elise Lowry" userId="85c0edd6-abb3-4c4c-97eb-db2971d686f0" providerId="ADAL" clId="{438080F8-8059-4F0A-AE94-EAE64FB9501C}" dt="2023-08-22T20:56:06.047" v="1321" actId="1036"/>
          <ac:spMkLst>
            <pc:docMk/>
            <pc:sldMk cId="3939309553" sldId="471"/>
            <ac:spMk id="7" creationId="{00000000-0000-0000-0000-000000000000}"/>
          </ac:spMkLst>
        </pc:spChg>
        <pc:spChg chg="mod">
          <ac:chgData name="Elise Lowry" userId="85c0edd6-abb3-4c4c-97eb-db2971d686f0" providerId="ADAL" clId="{438080F8-8059-4F0A-AE94-EAE64FB9501C}" dt="2023-08-22T20:56:06.047" v="1321" actId="1036"/>
          <ac:spMkLst>
            <pc:docMk/>
            <pc:sldMk cId="3939309553" sldId="471"/>
            <ac:spMk id="9" creationId="{00000000-0000-0000-0000-000000000000}"/>
          </ac:spMkLst>
        </pc:spChg>
        <pc:picChg chg="del">
          <ac:chgData name="Elise Lowry" userId="85c0edd6-abb3-4c4c-97eb-db2971d686f0" providerId="ADAL" clId="{438080F8-8059-4F0A-AE94-EAE64FB9501C}" dt="2023-08-22T20:41:50.017" v="1136" actId="478"/>
          <ac:picMkLst>
            <pc:docMk/>
            <pc:sldMk cId="3939309553" sldId="471"/>
            <ac:picMk id="5" creationId="{55DCECD9-3FA3-47E7-9547-7759EFF411C3}"/>
          </ac:picMkLst>
        </pc:picChg>
      </pc:sldChg>
      <pc:sldChg chg="del">
        <pc:chgData name="Elise Lowry" userId="85c0edd6-abb3-4c4c-97eb-db2971d686f0" providerId="ADAL" clId="{438080F8-8059-4F0A-AE94-EAE64FB9501C}" dt="2023-08-22T18:42:22.711" v="140" actId="47"/>
        <pc:sldMkLst>
          <pc:docMk/>
          <pc:sldMk cId="0" sldId="472"/>
        </pc:sldMkLst>
      </pc:sldChg>
      <pc:sldChg chg="del">
        <pc:chgData name="Elise Lowry" userId="85c0edd6-abb3-4c4c-97eb-db2971d686f0" providerId="ADAL" clId="{438080F8-8059-4F0A-AE94-EAE64FB9501C}" dt="2023-08-22T18:42:22.711" v="140" actId="47"/>
        <pc:sldMkLst>
          <pc:docMk/>
          <pc:sldMk cId="0" sldId="473"/>
        </pc:sldMkLst>
      </pc:sldChg>
      <pc:sldChg chg="del">
        <pc:chgData name="Elise Lowry" userId="85c0edd6-abb3-4c4c-97eb-db2971d686f0" providerId="ADAL" clId="{438080F8-8059-4F0A-AE94-EAE64FB9501C}" dt="2023-08-22T18:42:22.711" v="140" actId="47"/>
        <pc:sldMkLst>
          <pc:docMk/>
          <pc:sldMk cId="0" sldId="474"/>
        </pc:sldMkLst>
      </pc:sldChg>
      <pc:sldChg chg="del">
        <pc:chgData name="Elise Lowry" userId="85c0edd6-abb3-4c4c-97eb-db2971d686f0" providerId="ADAL" clId="{438080F8-8059-4F0A-AE94-EAE64FB9501C}" dt="2023-08-22T18:42:22.711" v="140" actId="47"/>
        <pc:sldMkLst>
          <pc:docMk/>
          <pc:sldMk cId="0" sldId="475"/>
        </pc:sldMkLst>
      </pc:sldChg>
      <pc:sldChg chg="del">
        <pc:chgData name="Elise Lowry" userId="85c0edd6-abb3-4c4c-97eb-db2971d686f0" providerId="ADAL" clId="{438080F8-8059-4F0A-AE94-EAE64FB9501C}" dt="2023-08-22T18:42:22.711" v="140" actId="47"/>
        <pc:sldMkLst>
          <pc:docMk/>
          <pc:sldMk cId="0" sldId="476"/>
        </pc:sldMkLst>
      </pc:sldChg>
      <pc:sldChg chg="del">
        <pc:chgData name="Elise Lowry" userId="85c0edd6-abb3-4c4c-97eb-db2971d686f0" providerId="ADAL" clId="{438080F8-8059-4F0A-AE94-EAE64FB9501C}" dt="2023-08-22T18:42:22.711" v="140" actId="47"/>
        <pc:sldMkLst>
          <pc:docMk/>
          <pc:sldMk cId="0" sldId="477"/>
        </pc:sldMkLst>
      </pc:sldChg>
      <pc:sldChg chg="del">
        <pc:chgData name="Elise Lowry" userId="85c0edd6-abb3-4c4c-97eb-db2971d686f0" providerId="ADAL" clId="{438080F8-8059-4F0A-AE94-EAE64FB9501C}" dt="2023-08-22T18:42:22.711" v="140" actId="47"/>
        <pc:sldMkLst>
          <pc:docMk/>
          <pc:sldMk cId="0" sldId="478"/>
        </pc:sldMkLst>
      </pc:sldChg>
      <pc:sldChg chg="del">
        <pc:chgData name="Elise Lowry" userId="85c0edd6-abb3-4c4c-97eb-db2971d686f0" providerId="ADAL" clId="{438080F8-8059-4F0A-AE94-EAE64FB9501C}" dt="2023-08-22T18:42:22.711" v="140" actId="47"/>
        <pc:sldMkLst>
          <pc:docMk/>
          <pc:sldMk cId="0" sldId="479"/>
        </pc:sldMkLst>
      </pc:sldChg>
      <pc:sldChg chg="del">
        <pc:chgData name="Elise Lowry" userId="85c0edd6-abb3-4c4c-97eb-db2971d686f0" providerId="ADAL" clId="{438080F8-8059-4F0A-AE94-EAE64FB9501C}" dt="2023-08-22T18:42:32.061" v="141" actId="47"/>
        <pc:sldMkLst>
          <pc:docMk/>
          <pc:sldMk cId="323108187" sldId="492"/>
        </pc:sldMkLst>
      </pc:sldChg>
      <pc:sldChg chg="del">
        <pc:chgData name="Elise Lowry" userId="85c0edd6-abb3-4c4c-97eb-db2971d686f0" providerId="ADAL" clId="{438080F8-8059-4F0A-AE94-EAE64FB9501C}" dt="2023-08-22T18:42:32.061" v="141" actId="47"/>
        <pc:sldMkLst>
          <pc:docMk/>
          <pc:sldMk cId="286860949" sldId="497"/>
        </pc:sldMkLst>
      </pc:sldChg>
      <pc:sldChg chg="del">
        <pc:chgData name="Elise Lowry" userId="85c0edd6-abb3-4c4c-97eb-db2971d686f0" providerId="ADAL" clId="{438080F8-8059-4F0A-AE94-EAE64FB9501C}" dt="2023-08-22T18:42:32.061" v="141" actId="47"/>
        <pc:sldMkLst>
          <pc:docMk/>
          <pc:sldMk cId="484170016" sldId="502"/>
        </pc:sldMkLst>
      </pc:sldChg>
      <pc:sldChg chg="del">
        <pc:chgData name="Elise Lowry" userId="85c0edd6-abb3-4c4c-97eb-db2971d686f0" providerId="ADAL" clId="{438080F8-8059-4F0A-AE94-EAE64FB9501C}" dt="2023-08-22T18:42:32.061" v="141" actId="47"/>
        <pc:sldMkLst>
          <pc:docMk/>
          <pc:sldMk cId="2277488219" sldId="503"/>
        </pc:sldMkLst>
      </pc:sldChg>
      <pc:sldChg chg="del">
        <pc:chgData name="Elise Lowry" userId="85c0edd6-abb3-4c4c-97eb-db2971d686f0" providerId="ADAL" clId="{438080F8-8059-4F0A-AE94-EAE64FB9501C}" dt="2023-08-22T18:42:32.061" v="141" actId="47"/>
        <pc:sldMkLst>
          <pc:docMk/>
          <pc:sldMk cId="2044527873" sldId="504"/>
        </pc:sldMkLst>
      </pc:sldChg>
      <pc:sldChg chg="del">
        <pc:chgData name="Elise Lowry" userId="85c0edd6-abb3-4c4c-97eb-db2971d686f0" providerId="ADAL" clId="{438080F8-8059-4F0A-AE94-EAE64FB9501C}" dt="2023-08-22T18:42:32.061" v="141" actId="47"/>
        <pc:sldMkLst>
          <pc:docMk/>
          <pc:sldMk cId="1444455478" sldId="514"/>
        </pc:sldMkLst>
      </pc:sldChg>
      <pc:sldChg chg="del">
        <pc:chgData name="Elise Lowry" userId="85c0edd6-abb3-4c4c-97eb-db2971d686f0" providerId="ADAL" clId="{438080F8-8059-4F0A-AE94-EAE64FB9501C}" dt="2023-08-22T18:42:32.061" v="141" actId="47"/>
        <pc:sldMkLst>
          <pc:docMk/>
          <pc:sldMk cId="1591350080" sldId="569"/>
        </pc:sldMkLst>
      </pc:sldChg>
      <pc:sldChg chg="del">
        <pc:chgData name="Elise Lowry" userId="85c0edd6-abb3-4c4c-97eb-db2971d686f0" providerId="ADAL" clId="{438080F8-8059-4F0A-AE94-EAE64FB9501C}" dt="2023-08-22T18:42:22.711" v="140" actId="47"/>
        <pc:sldMkLst>
          <pc:docMk/>
          <pc:sldMk cId="2161640069" sldId="2479"/>
        </pc:sldMkLst>
      </pc:sldChg>
      <pc:sldChg chg="del">
        <pc:chgData name="Elise Lowry" userId="85c0edd6-abb3-4c4c-97eb-db2971d686f0" providerId="ADAL" clId="{438080F8-8059-4F0A-AE94-EAE64FB9501C}" dt="2023-08-22T18:42:22.711" v="140" actId="47"/>
        <pc:sldMkLst>
          <pc:docMk/>
          <pc:sldMk cId="3147650286" sldId="2481"/>
        </pc:sldMkLst>
      </pc:sldChg>
      <pc:sldChg chg="del">
        <pc:chgData name="Elise Lowry" userId="85c0edd6-abb3-4c4c-97eb-db2971d686f0" providerId="ADAL" clId="{438080F8-8059-4F0A-AE94-EAE64FB9501C}" dt="2023-08-22T20:32:51.281" v="943" actId="47"/>
        <pc:sldMkLst>
          <pc:docMk/>
          <pc:sldMk cId="880808295" sldId="2482"/>
        </pc:sldMkLst>
      </pc:sldChg>
      <pc:sldChg chg="del">
        <pc:chgData name="Elise Lowry" userId="85c0edd6-abb3-4c4c-97eb-db2971d686f0" providerId="ADAL" clId="{438080F8-8059-4F0A-AE94-EAE64FB9501C}" dt="2023-08-22T18:42:32.061" v="141" actId="47"/>
        <pc:sldMkLst>
          <pc:docMk/>
          <pc:sldMk cId="75349931" sldId="2483"/>
        </pc:sldMkLst>
      </pc:sldChg>
      <pc:sldChg chg="del">
        <pc:chgData name="Elise Lowry" userId="85c0edd6-abb3-4c4c-97eb-db2971d686f0" providerId="ADAL" clId="{438080F8-8059-4F0A-AE94-EAE64FB9501C}" dt="2023-08-22T18:42:32.061" v="141" actId="47"/>
        <pc:sldMkLst>
          <pc:docMk/>
          <pc:sldMk cId="3295312326" sldId="2484"/>
        </pc:sldMkLst>
      </pc:sldChg>
      <pc:sldChg chg="del">
        <pc:chgData name="Elise Lowry" userId="85c0edd6-abb3-4c4c-97eb-db2971d686f0" providerId="ADAL" clId="{438080F8-8059-4F0A-AE94-EAE64FB9501C}" dt="2023-08-22T18:42:32.061" v="141" actId="47"/>
        <pc:sldMkLst>
          <pc:docMk/>
          <pc:sldMk cId="2502361295" sldId="2546"/>
        </pc:sldMkLst>
      </pc:sldChg>
      <pc:sldChg chg="del">
        <pc:chgData name="Elise Lowry" userId="85c0edd6-abb3-4c4c-97eb-db2971d686f0" providerId="ADAL" clId="{438080F8-8059-4F0A-AE94-EAE64FB9501C}" dt="2023-08-22T18:42:32.061" v="141" actId="47"/>
        <pc:sldMkLst>
          <pc:docMk/>
          <pc:sldMk cId="967040057" sldId="2547"/>
        </pc:sldMkLst>
      </pc:sldChg>
      <pc:sldChg chg="del">
        <pc:chgData name="Elise Lowry" userId="85c0edd6-abb3-4c4c-97eb-db2971d686f0" providerId="ADAL" clId="{438080F8-8059-4F0A-AE94-EAE64FB9501C}" dt="2023-08-22T18:42:32.061" v="141" actId="47"/>
        <pc:sldMkLst>
          <pc:docMk/>
          <pc:sldMk cId="1581673732" sldId="2548"/>
        </pc:sldMkLst>
      </pc:sldChg>
      <pc:sldChg chg="del">
        <pc:chgData name="Elise Lowry" userId="85c0edd6-abb3-4c4c-97eb-db2971d686f0" providerId="ADAL" clId="{438080F8-8059-4F0A-AE94-EAE64FB9501C}" dt="2023-08-22T18:45:02.024" v="250" actId="2696"/>
        <pc:sldMkLst>
          <pc:docMk/>
          <pc:sldMk cId="873364778" sldId="2550"/>
        </pc:sldMkLst>
      </pc:sldChg>
      <pc:sldChg chg="addSp delSp modSp mod">
        <pc:chgData name="Elise Lowry" userId="85c0edd6-abb3-4c4c-97eb-db2971d686f0" providerId="ADAL" clId="{438080F8-8059-4F0A-AE94-EAE64FB9501C}" dt="2023-08-22T20:41:24.626" v="1133" actId="1076"/>
        <pc:sldMkLst>
          <pc:docMk/>
          <pc:sldMk cId="2167084787" sldId="2551"/>
        </pc:sldMkLst>
        <pc:spChg chg="mod">
          <ac:chgData name="Elise Lowry" userId="85c0edd6-abb3-4c4c-97eb-db2971d686f0" providerId="ADAL" clId="{438080F8-8059-4F0A-AE94-EAE64FB9501C}" dt="2023-08-22T20:41:24.626" v="1133" actId="1076"/>
          <ac:spMkLst>
            <pc:docMk/>
            <pc:sldMk cId="2167084787" sldId="2551"/>
            <ac:spMk id="6" creationId="{5ED0D7F7-432F-48CC-AE8A-7B0F1B908CDD}"/>
          </ac:spMkLst>
        </pc:spChg>
        <pc:spChg chg="mod">
          <ac:chgData name="Elise Lowry" userId="85c0edd6-abb3-4c4c-97eb-db2971d686f0" providerId="ADAL" clId="{438080F8-8059-4F0A-AE94-EAE64FB9501C}" dt="2023-08-22T20:41:21.249" v="1132" actId="1076"/>
          <ac:spMkLst>
            <pc:docMk/>
            <pc:sldMk cId="2167084787" sldId="2551"/>
            <ac:spMk id="9" creationId="{00000000-0000-0000-0000-000000000000}"/>
          </ac:spMkLst>
        </pc:spChg>
        <pc:picChg chg="add del mod">
          <ac:chgData name="Elise Lowry" userId="85c0edd6-abb3-4c4c-97eb-db2971d686f0" providerId="ADAL" clId="{438080F8-8059-4F0A-AE94-EAE64FB9501C}" dt="2023-08-22T20:40:37.329" v="1121" actId="478"/>
          <ac:picMkLst>
            <pc:docMk/>
            <pc:sldMk cId="2167084787" sldId="2551"/>
            <ac:picMk id="2" creationId="{B3416859-775E-5D08-8285-5D957A066FFC}"/>
          </ac:picMkLst>
        </pc:picChg>
        <pc:picChg chg="del">
          <ac:chgData name="Elise Lowry" userId="85c0edd6-abb3-4c4c-97eb-db2971d686f0" providerId="ADAL" clId="{438080F8-8059-4F0A-AE94-EAE64FB9501C}" dt="2023-08-22T20:31:05.113" v="790" actId="478"/>
          <ac:picMkLst>
            <pc:docMk/>
            <pc:sldMk cId="2167084787" sldId="2551"/>
            <ac:picMk id="7" creationId="{3DF27688-CFE2-41DC-8844-B0A37E84C463}"/>
          </ac:picMkLst>
        </pc:picChg>
        <pc:picChg chg="add del">
          <ac:chgData name="Elise Lowry" userId="85c0edd6-abb3-4c4c-97eb-db2971d686f0" providerId="ADAL" clId="{438080F8-8059-4F0A-AE94-EAE64FB9501C}" dt="2023-08-22T20:32:22.964" v="919"/>
          <ac:picMkLst>
            <pc:docMk/>
            <pc:sldMk cId="2167084787" sldId="2551"/>
            <ac:picMk id="1026" creationId="{8B7B0687-FD5B-D7A9-A29C-14310EBAEDEA}"/>
          </ac:picMkLst>
        </pc:picChg>
      </pc:sldChg>
      <pc:sldMasterChg chg="delSldLayout modSldLayout">
        <pc:chgData name="Elise Lowry" userId="85c0edd6-abb3-4c4c-97eb-db2971d686f0" providerId="ADAL" clId="{438080F8-8059-4F0A-AE94-EAE64FB9501C}" dt="2023-08-22T18:40:43.004" v="47" actId="14826"/>
        <pc:sldMasterMkLst>
          <pc:docMk/>
          <pc:sldMasterMk cId="153197036" sldId="2147483662"/>
        </pc:sldMasterMkLst>
        <pc:sldLayoutChg chg="del">
          <pc:chgData name="Elise Lowry" userId="85c0edd6-abb3-4c4c-97eb-db2971d686f0" providerId="ADAL" clId="{438080F8-8059-4F0A-AE94-EAE64FB9501C}" dt="2023-08-22T18:40:25.220" v="46" actId="2696"/>
          <pc:sldLayoutMkLst>
            <pc:docMk/>
            <pc:sldMasterMk cId="153197036" sldId="2147483662"/>
            <pc:sldLayoutMk cId="2112673948" sldId="2147483663"/>
          </pc:sldLayoutMkLst>
        </pc:sldLayoutChg>
        <pc:sldLayoutChg chg="modSp">
          <pc:chgData name="Elise Lowry" userId="85c0edd6-abb3-4c4c-97eb-db2971d686f0" providerId="ADAL" clId="{438080F8-8059-4F0A-AE94-EAE64FB9501C}" dt="2023-08-22T18:40:43.004" v="47" actId="14826"/>
          <pc:sldLayoutMkLst>
            <pc:docMk/>
            <pc:sldMasterMk cId="153197036" sldId="2147483662"/>
            <pc:sldLayoutMk cId="2407615853" sldId="2147483664"/>
          </pc:sldLayoutMkLst>
          <pc:picChg chg="mod">
            <ac:chgData name="Elise Lowry" userId="85c0edd6-abb3-4c4c-97eb-db2971d686f0" providerId="ADAL" clId="{438080F8-8059-4F0A-AE94-EAE64FB9501C}" dt="2023-08-22T18:40:43.004" v="47" actId="14826"/>
            <ac:picMkLst>
              <pc:docMk/>
              <pc:sldMasterMk cId="153197036" sldId="2147483662"/>
              <pc:sldLayoutMk cId="2407615853" sldId="2147483664"/>
              <ac:picMk id="7" creationId="{6CD346FA-8D8D-4A42-93E1-6EE095B9938A}"/>
            </ac:picMkLst>
          </pc:picChg>
        </pc:sldLayoutChg>
        <pc:sldLayoutChg chg="addSp delSp modSp mod">
          <pc:chgData name="Elise Lowry" userId="85c0edd6-abb3-4c4c-97eb-db2971d686f0" providerId="ADAL" clId="{438080F8-8059-4F0A-AE94-EAE64FB9501C}" dt="2023-08-22T18:39:43.124" v="42" actId="478"/>
          <pc:sldLayoutMkLst>
            <pc:docMk/>
            <pc:sldMasterMk cId="153197036" sldId="2147483662"/>
            <pc:sldLayoutMk cId="1687752309" sldId="2147483668"/>
          </pc:sldLayoutMkLst>
          <pc:grpChg chg="del">
            <ac:chgData name="Elise Lowry" userId="85c0edd6-abb3-4c4c-97eb-db2971d686f0" providerId="ADAL" clId="{438080F8-8059-4F0A-AE94-EAE64FB9501C}" dt="2023-08-22T18:39:43.124" v="42" actId="478"/>
            <ac:grpSpMkLst>
              <pc:docMk/>
              <pc:sldMasterMk cId="153197036" sldId="2147483662"/>
              <pc:sldLayoutMk cId="1687752309" sldId="2147483668"/>
              <ac:grpSpMk id="14" creationId="{00000000-0000-0000-0000-000000000000}"/>
            </ac:grpSpMkLst>
          </pc:grpChg>
          <pc:picChg chg="add mod">
            <ac:chgData name="Elise Lowry" userId="85c0edd6-abb3-4c4c-97eb-db2971d686f0" providerId="ADAL" clId="{438080F8-8059-4F0A-AE94-EAE64FB9501C}" dt="2023-08-22T18:39:20.801" v="40" actId="1076"/>
            <ac:picMkLst>
              <pc:docMk/>
              <pc:sldMasterMk cId="153197036" sldId="2147483662"/>
              <pc:sldLayoutMk cId="1687752309" sldId="2147483668"/>
              <ac:picMk id="3" creationId="{73932034-7D68-0CF5-AB3E-239F29A54B4D}"/>
            </ac:picMkLst>
          </pc:picChg>
          <pc:picChg chg="del">
            <ac:chgData name="Elise Lowry" userId="85c0edd6-abb3-4c4c-97eb-db2971d686f0" providerId="ADAL" clId="{438080F8-8059-4F0A-AE94-EAE64FB9501C}" dt="2023-08-22T18:38:23.513" v="32" actId="478"/>
            <ac:picMkLst>
              <pc:docMk/>
              <pc:sldMasterMk cId="153197036" sldId="2147483662"/>
              <pc:sldLayoutMk cId="1687752309" sldId="2147483668"/>
              <ac:picMk id="59" creationId="{00000000-0000-0000-0000-000000000000}"/>
            </ac:picMkLst>
          </pc:picChg>
        </pc:sldLayoutChg>
        <pc:sldLayoutChg chg="delSp modSp mod">
          <pc:chgData name="Elise Lowry" userId="85c0edd6-abb3-4c4c-97eb-db2971d686f0" providerId="ADAL" clId="{438080F8-8059-4F0A-AE94-EAE64FB9501C}" dt="2023-08-22T18:39:40.331" v="41" actId="478"/>
          <pc:sldLayoutMkLst>
            <pc:docMk/>
            <pc:sldMasterMk cId="153197036" sldId="2147483662"/>
            <pc:sldLayoutMk cId="2096501963" sldId="2147483669"/>
          </pc:sldLayoutMkLst>
          <pc:grpChg chg="del">
            <ac:chgData name="Elise Lowry" userId="85c0edd6-abb3-4c4c-97eb-db2971d686f0" providerId="ADAL" clId="{438080F8-8059-4F0A-AE94-EAE64FB9501C}" dt="2023-08-22T18:39:40.331" v="41" actId="478"/>
            <ac:grpSpMkLst>
              <pc:docMk/>
              <pc:sldMasterMk cId="153197036" sldId="2147483662"/>
              <pc:sldLayoutMk cId="2096501963" sldId="2147483669"/>
              <ac:grpSpMk id="14" creationId="{00000000-0000-0000-0000-000000000000}"/>
            </ac:grpSpMkLst>
          </pc:grpChg>
          <pc:picChg chg="mod">
            <ac:chgData name="Elise Lowry" userId="85c0edd6-abb3-4c4c-97eb-db2971d686f0" providerId="ADAL" clId="{438080F8-8059-4F0A-AE94-EAE64FB9501C}" dt="2023-08-22T18:39:11.715" v="39" actId="1076"/>
            <ac:picMkLst>
              <pc:docMk/>
              <pc:sldMasterMk cId="153197036" sldId="2147483662"/>
              <pc:sldLayoutMk cId="2096501963" sldId="2147483669"/>
              <ac:picMk id="2" creationId="{00000000-0000-0000-0000-000000000000}"/>
            </ac:picMkLst>
          </pc:picChg>
        </pc:sldLayoutChg>
        <pc:sldLayoutChg chg="delSp mod">
          <pc:chgData name="Elise Lowry" userId="85c0edd6-abb3-4c4c-97eb-db2971d686f0" providerId="ADAL" clId="{438080F8-8059-4F0A-AE94-EAE64FB9501C}" dt="2023-08-22T18:39:48.255" v="44" actId="478"/>
          <pc:sldLayoutMkLst>
            <pc:docMk/>
            <pc:sldMasterMk cId="153197036" sldId="2147483662"/>
            <pc:sldLayoutMk cId="3794846333" sldId="2147483670"/>
          </pc:sldLayoutMkLst>
          <pc:grpChg chg="del">
            <ac:chgData name="Elise Lowry" userId="85c0edd6-abb3-4c4c-97eb-db2971d686f0" providerId="ADAL" clId="{438080F8-8059-4F0A-AE94-EAE64FB9501C}" dt="2023-08-22T18:39:48.255" v="44" actId="478"/>
            <ac:grpSpMkLst>
              <pc:docMk/>
              <pc:sldMasterMk cId="153197036" sldId="2147483662"/>
              <pc:sldLayoutMk cId="3794846333" sldId="2147483670"/>
              <ac:grpSpMk id="16" creationId="{00000000-0000-0000-0000-000000000000}"/>
            </ac:grpSpMkLst>
          </pc:grpChg>
          <pc:grpChg chg="del">
            <ac:chgData name="Elise Lowry" userId="85c0edd6-abb3-4c4c-97eb-db2971d686f0" providerId="ADAL" clId="{438080F8-8059-4F0A-AE94-EAE64FB9501C}" dt="2023-08-22T18:39:47.336" v="43" actId="478"/>
            <ac:grpSpMkLst>
              <pc:docMk/>
              <pc:sldMasterMk cId="153197036" sldId="2147483662"/>
              <pc:sldLayoutMk cId="3794846333" sldId="2147483670"/>
              <ac:grpSpMk id="20" creationId="{00000000-0000-0000-0000-000000000000}"/>
            </ac:grpSpMkLst>
          </pc:grpChg>
        </pc:sldLayoutChg>
        <pc:sldLayoutChg chg="delSp mod">
          <pc:chgData name="Elise Lowry" userId="85c0edd6-abb3-4c4c-97eb-db2971d686f0" providerId="ADAL" clId="{438080F8-8059-4F0A-AE94-EAE64FB9501C}" dt="2023-08-22T18:39:55.005" v="45" actId="478"/>
          <pc:sldLayoutMkLst>
            <pc:docMk/>
            <pc:sldMasterMk cId="153197036" sldId="2147483662"/>
            <pc:sldLayoutMk cId="29312606" sldId="2147483671"/>
          </pc:sldLayoutMkLst>
          <pc:grpChg chg="del">
            <ac:chgData name="Elise Lowry" userId="85c0edd6-abb3-4c4c-97eb-db2971d686f0" providerId="ADAL" clId="{438080F8-8059-4F0A-AE94-EAE64FB9501C}" dt="2023-08-22T18:39:55.005" v="45" actId="478"/>
            <ac:grpSpMkLst>
              <pc:docMk/>
              <pc:sldMasterMk cId="153197036" sldId="2147483662"/>
              <pc:sldLayoutMk cId="29312606" sldId="2147483671"/>
              <ac:grpSpMk id="10" creationId="{00000000-0000-0000-0000-000000000000}"/>
            </ac:grpSpMkLst>
          </pc:grpChg>
        </pc:sldLayoutChg>
      </pc:sldMasterChg>
      <pc:sldMasterChg chg="del delSldLayout">
        <pc:chgData name="Elise Lowry" userId="85c0edd6-abb3-4c4c-97eb-db2971d686f0" providerId="ADAL" clId="{438080F8-8059-4F0A-AE94-EAE64FB9501C}" dt="2023-08-22T18:42:04.142" v="138" actId="47"/>
        <pc:sldMasterMkLst>
          <pc:docMk/>
          <pc:sldMasterMk cId="913260596" sldId="2147483739"/>
        </pc:sldMasterMkLst>
        <pc:sldLayoutChg chg="del">
          <pc:chgData name="Elise Lowry" userId="85c0edd6-abb3-4c4c-97eb-db2971d686f0" providerId="ADAL" clId="{438080F8-8059-4F0A-AE94-EAE64FB9501C}" dt="2023-08-22T18:42:04.142" v="138" actId="47"/>
          <pc:sldLayoutMkLst>
            <pc:docMk/>
            <pc:sldMasterMk cId="913260596" sldId="2147483739"/>
            <pc:sldLayoutMk cId="115712381" sldId="2147483740"/>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2055891474" sldId="2147483741"/>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510304647" sldId="2147483742"/>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2817438894" sldId="2147483743"/>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881587895" sldId="2147483744"/>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3951902965" sldId="2147483745"/>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2602899711" sldId="2147483746"/>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1943580955" sldId="2147483747"/>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3768536651" sldId="2147483748"/>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2407532913" sldId="2147483749"/>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728644041" sldId="2147483750"/>
          </pc:sldLayoutMkLst>
        </pc:sldLayoutChg>
        <pc:sldLayoutChg chg="del">
          <pc:chgData name="Elise Lowry" userId="85c0edd6-abb3-4c4c-97eb-db2971d686f0" providerId="ADAL" clId="{438080F8-8059-4F0A-AE94-EAE64FB9501C}" dt="2023-08-22T18:42:04.142" v="138" actId="47"/>
          <pc:sldLayoutMkLst>
            <pc:docMk/>
            <pc:sldMasterMk cId="913260596" sldId="2147483739"/>
            <pc:sldLayoutMk cId="2800464150" sldId="2147483751"/>
          </pc:sldLayoutMkLst>
        </pc:sldLayoutChg>
      </pc:sldMasterChg>
      <pc:sldMasterChg chg="del delSldLayout">
        <pc:chgData name="Elise Lowry" userId="85c0edd6-abb3-4c4c-97eb-db2971d686f0" providerId="ADAL" clId="{438080F8-8059-4F0A-AE94-EAE64FB9501C}" dt="2023-08-22T18:42:22.711" v="140" actId="47"/>
        <pc:sldMasterMkLst>
          <pc:docMk/>
          <pc:sldMasterMk cId="787036849" sldId="2147483755"/>
        </pc:sldMasterMkLst>
        <pc:sldLayoutChg chg="del">
          <pc:chgData name="Elise Lowry" userId="85c0edd6-abb3-4c4c-97eb-db2971d686f0" providerId="ADAL" clId="{438080F8-8059-4F0A-AE94-EAE64FB9501C}" dt="2023-08-22T18:42:22.711" v="140" actId="47"/>
          <pc:sldLayoutMkLst>
            <pc:docMk/>
            <pc:sldMasterMk cId="787036849" sldId="2147483755"/>
            <pc:sldLayoutMk cId="3126548819" sldId="2147483756"/>
          </pc:sldLayoutMkLst>
        </pc:sldLayoutChg>
        <pc:sldLayoutChg chg="del">
          <pc:chgData name="Elise Lowry" userId="85c0edd6-abb3-4c4c-97eb-db2971d686f0" providerId="ADAL" clId="{438080F8-8059-4F0A-AE94-EAE64FB9501C}" dt="2023-08-22T18:42:22.711" v="140" actId="47"/>
          <pc:sldLayoutMkLst>
            <pc:docMk/>
            <pc:sldMasterMk cId="787036849" sldId="2147483755"/>
            <pc:sldLayoutMk cId="3377560090" sldId="2147483757"/>
          </pc:sldLayoutMkLst>
        </pc:sldLayoutChg>
        <pc:sldLayoutChg chg="del">
          <pc:chgData name="Elise Lowry" userId="85c0edd6-abb3-4c4c-97eb-db2971d686f0" providerId="ADAL" clId="{438080F8-8059-4F0A-AE94-EAE64FB9501C}" dt="2023-08-22T18:42:22.711" v="140" actId="47"/>
          <pc:sldLayoutMkLst>
            <pc:docMk/>
            <pc:sldMasterMk cId="787036849" sldId="2147483755"/>
            <pc:sldLayoutMk cId="2206734610" sldId="2147483758"/>
          </pc:sldLayoutMkLst>
        </pc:sldLayoutChg>
        <pc:sldLayoutChg chg="del">
          <pc:chgData name="Elise Lowry" userId="85c0edd6-abb3-4c4c-97eb-db2971d686f0" providerId="ADAL" clId="{438080F8-8059-4F0A-AE94-EAE64FB9501C}" dt="2023-08-22T18:42:22.711" v="140" actId="47"/>
          <pc:sldLayoutMkLst>
            <pc:docMk/>
            <pc:sldMasterMk cId="787036849" sldId="2147483755"/>
            <pc:sldLayoutMk cId="2839026780" sldId="2147483759"/>
          </pc:sldLayoutMkLst>
        </pc:sldLayoutChg>
        <pc:sldLayoutChg chg="del">
          <pc:chgData name="Elise Lowry" userId="85c0edd6-abb3-4c4c-97eb-db2971d686f0" providerId="ADAL" clId="{438080F8-8059-4F0A-AE94-EAE64FB9501C}" dt="2023-08-22T18:42:22.711" v="140" actId="47"/>
          <pc:sldLayoutMkLst>
            <pc:docMk/>
            <pc:sldMasterMk cId="787036849" sldId="2147483755"/>
            <pc:sldLayoutMk cId="450920034" sldId="2147483760"/>
          </pc:sldLayoutMkLst>
        </pc:sldLayoutChg>
      </pc:sldMasterChg>
      <pc:sldMasterChg chg="del delSldLayout">
        <pc:chgData name="Elise Lowry" userId="85c0edd6-abb3-4c4c-97eb-db2971d686f0" providerId="ADAL" clId="{438080F8-8059-4F0A-AE94-EAE64FB9501C}" dt="2023-08-22T18:42:22.711" v="140" actId="47"/>
        <pc:sldMasterMkLst>
          <pc:docMk/>
          <pc:sldMasterMk cId="3259038268" sldId="2147483761"/>
        </pc:sldMasterMkLst>
        <pc:sldLayoutChg chg="del">
          <pc:chgData name="Elise Lowry" userId="85c0edd6-abb3-4c4c-97eb-db2971d686f0" providerId="ADAL" clId="{438080F8-8059-4F0A-AE94-EAE64FB9501C}" dt="2023-08-22T18:42:22.711" v="140" actId="47"/>
          <pc:sldLayoutMkLst>
            <pc:docMk/>
            <pc:sldMasterMk cId="3259038268" sldId="2147483761"/>
            <pc:sldLayoutMk cId="463502854" sldId="2147483762"/>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1826297860" sldId="2147483763"/>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2202329307" sldId="2147483764"/>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57879665" sldId="2147483765"/>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2200820492" sldId="2147483766"/>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3074755333" sldId="2147483767"/>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3734139539" sldId="2147483768"/>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2484377833" sldId="2147483769"/>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1464884587" sldId="2147483770"/>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2335059906" sldId="2147483771"/>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1596993824" sldId="2147483772"/>
          </pc:sldLayoutMkLst>
        </pc:sldLayoutChg>
        <pc:sldLayoutChg chg="del">
          <pc:chgData name="Elise Lowry" userId="85c0edd6-abb3-4c4c-97eb-db2971d686f0" providerId="ADAL" clId="{438080F8-8059-4F0A-AE94-EAE64FB9501C}" dt="2023-08-22T18:42:22.711" v="140" actId="47"/>
          <pc:sldLayoutMkLst>
            <pc:docMk/>
            <pc:sldMasterMk cId="3259038268" sldId="2147483761"/>
            <pc:sldLayoutMk cId="3352124678" sldId="2147483773"/>
          </pc:sldLayoutMkLst>
        </pc:sldLayoutChg>
      </pc:sldMasterChg>
      <pc:sldMasterChg chg="del delSldLayout">
        <pc:chgData name="Elise Lowry" userId="85c0edd6-abb3-4c4c-97eb-db2971d686f0" providerId="ADAL" clId="{438080F8-8059-4F0A-AE94-EAE64FB9501C}" dt="2023-08-22T18:42:09.820" v="139" actId="47"/>
        <pc:sldMasterMkLst>
          <pc:docMk/>
          <pc:sldMasterMk cId="315367498" sldId="2147483788"/>
        </pc:sldMasterMkLst>
        <pc:sldLayoutChg chg="del">
          <pc:chgData name="Elise Lowry" userId="85c0edd6-abb3-4c4c-97eb-db2971d686f0" providerId="ADAL" clId="{438080F8-8059-4F0A-AE94-EAE64FB9501C}" dt="2023-08-22T18:42:09.820" v="139" actId="47"/>
          <pc:sldLayoutMkLst>
            <pc:docMk/>
            <pc:sldMasterMk cId="315367498" sldId="2147483788"/>
            <pc:sldLayoutMk cId="2635430460" sldId="2147483789"/>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3972977248" sldId="2147483790"/>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4290392144" sldId="2147483791"/>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2254650614" sldId="2147483792"/>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1405039872" sldId="2147483793"/>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3868496999" sldId="2147483794"/>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4077878105" sldId="2147483795"/>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2804244914" sldId="2147483796"/>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724321354" sldId="2147483797"/>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2433112584" sldId="2147483798"/>
          </pc:sldLayoutMkLst>
        </pc:sldLayoutChg>
        <pc:sldLayoutChg chg="del">
          <pc:chgData name="Elise Lowry" userId="85c0edd6-abb3-4c4c-97eb-db2971d686f0" providerId="ADAL" clId="{438080F8-8059-4F0A-AE94-EAE64FB9501C}" dt="2023-08-22T18:42:09.820" v="139" actId="47"/>
          <pc:sldLayoutMkLst>
            <pc:docMk/>
            <pc:sldMasterMk cId="315367498" sldId="2147483788"/>
            <pc:sldLayoutMk cId="2936139440" sldId="214748379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D08063-3002-45C8-A9E2-803BEF1CF85D}" type="doc">
      <dgm:prSet loTypeId="urn:microsoft.com/office/officeart/2005/8/layout/process1" loCatId="process" qsTypeId="urn:microsoft.com/office/officeart/2005/8/quickstyle/simple1" qsCatId="simple" csTypeId="urn:microsoft.com/office/officeart/2005/8/colors/accent1_2" csCatId="accent1" phldr="1"/>
      <dgm:spPr/>
    </dgm:pt>
    <dgm:pt modelId="{83900F4A-9939-465D-84F1-A451C14036AF}">
      <dgm:prSet phldrT="[Text]"/>
      <dgm:spPr/>
      <dgm:t>
        <a:bodyPr/>
        <a:lstStyle/>
        <a:p>
          <a:r>
            <a:rPr lang="en-US"/>
            <a:t>Clinician orders MRI for patient</a:t>
          </a:r>
        </a:p>
      </dgm:t>
    </dgm:pt>
    <dgm:pt modelId="{84ACE756-7AFC-44C5-B94D-0DD3DEE37D5D}" type="parTrans" cxnId="{0A4C4BFF-B019-47DF-882C-A58EBB24BFF6}">
      <dgm:prSet/>
      <dgm:spPr/>
      <dgm:t>
        <a:bodyPr/>
        <a:lstStyle/>
        <a:p>
          <a:endParaRPr lang="en-US"/>
        </a:p>
      </dgm:t>
    </dgm:pt>
    <dgm:pt modelId="{627318C2-20CB-4B30-9706-385BBDB23355}" type="sibTrans" cxnId="{0A4C4BFF-B019-47DF-882C-A58EBB24BFF6}">
      <dgm:prSet/>
      <dgm:spPr/>
      <dgm:t>
        <a:bodyPr/>
        <a:lstStyle/>
        <a:p>
          <a:endParaRPr lang="en-US"/>
        </a:p>
      </dgm:t>
    </dgm:pt>
    <dgm:pt modelId="{DECFD053-35E4-4757-AA0C-C6959A1ECE8A}">
      <dgm:prSet phldrT="[Text]"/>
      <dgm:spPr/>
      <dgm:t>
        <a:bodyPr/>
        <a:lstStyle/>
        <a:p>
          <a:r>
            <a:rPr lang="en-US"/>
            <a:t>Patient’s insurance requires PA before covering MRI </a:t>
          </a:r>
        </a:p>
      </dgm:t>
    </dgm:pt>
    <dgm:pt modelId="{11B70C83-BC06-4A64-895D-D726322BB376}" type="parTrans" cxnId="{970EF548-2A47-40ED-9CA3-56884734A0D0}">
      <dgm:prSet/>
      <dgm:spPr/>
      <dgm:t>
        <a:bodyPr/>
        <a:lstStyle/>
        <a:p>
          <a:endParaRPr lang="en-US"/>
        </a:p>
      </dgm:t>
    </dgm:pt>
    <dgm:pt modelId="{C73C1E26-BE2B-4E4F-A813-A194C69C4339}" type="sibTrans" cxnId="{970EF548-2A47-40ED-9CA3-56884734A0D0}">
      <dgm:prSet/>
      <dgm:spPr/>
      <dgm:t>
        <a:bodyPr/>
        <a:lstStyle/>
        <a:p>
          <a:endParaRPr lang="en-US"/>
        </a:p>
      </dgm:t>
    </dgm:pt>
    <dgm:pt modelId="{A48BCCE4-734D-4183-AF2B-0DBE684355E1}">
      <dgm:prSet phldrT="[Text]"/>
      <dgm:spPr/>
      <dgm:t>
        <a:bodyPr/>
        <a:lstStyle/>
        <a:p>
          <a:r>
            <a:rPr lang="en-US"/>
            <a:t>Clinician or office staff submit paperwork</a:t>
          </a:r>
        </a:p>
      </dgm:t>
    </dgm:pt>
    <dgm:pt modelId="{A32D15A1-3035-470E-AAF1-7570DA8707F9}" type="parTrans" cxnId="{92820435-50BC-476F-AF7D-DBDC4D78A9EF}">
      <dgm:prSet/>
      <dgm:spPr/>
      <dgm:t>
        <a:bodyPr/>
        <a:lstStyle/>
        <a:p>
          <a:endParaRPr lang="en-US"/>
        </a:p>
      </dgm:t>
    </dgm:pt>
    <dgm:pt modelId="{91E90AF2-B301-4E4A-8F07-A2A28B4942B5}" type="sibTrans" cxnId="{92820435-50BC-476F-AF7D-DBDC4D78A9EF}">
      <dgm:prSet/>
      <dgm:spPr/>
      <dgm:t>
        <a:bodyPr/>
        <a:lstStyle/>
        <a:p>
          <a:endParaRPr lang="en-US"/>
        </a:p>
      </dgm:t>
    </dgm:pt>
    <dgm:pt modelId="{51DCAC7B-9523-470B-A0EC-39EA5144C491}">
      <dgm:prSet phldrT="[Text]"/>
      <dgm:spPr/>
      <dgm:t>
        <a:bodyPr/>
        <a:lstStyle/>
        <a:p>
          <a:r>
            <a:rPr lang="en-US"/>
            <a:t>Insurance company reviews request</a:t>
          </a:r>
        </a:p>
      </dgm:t>
    </dgm:pt>
    <dgm:pt modelId="{A3F5DECD-CEB3-4B6F-A1C2-70AB39DDF0F0}" type="parTrans" cxnId="{344F478E-4CCA-41B4-9E95-93104E5E805A}">
      <dgm:prSet/>
      <dgm:spPr/>
      <dgm:t>
        <a:bodyPr/>
        <a:lstStyle/>
        <a:p>
          <a:endParaRPr lang="en-US"/>
        </a:p>
      </dgm:t>
    </dgm:pt>
    <dgm:pt modelId="{CC31BE29-361A-4D05-A684-365FD49762A8}" type="sibTrans" cxnId="{344F478E-4CCA-41B4-9E95-93104E5E805A}">
      <dgm:prSet/>
      <dgm:spPr/>
      <dgm:t>
        <a:bodyPr/>
        <a:lstStyle/>
        <a:p>
          <a:endParaRPr lang="en-US"/>
        </a:p>
      </dgm:t>
    </dgm:pt>
    <dgm:pt modelId="{CCF4A63C-1AB7-447D-A9F5-CD5A31E01487}">
      <dgm:prSet phldrT="[Text]"/>
      <dgm:spPr/>
      <dgm:t>
        <a:bodyPr/>
        <a:lstStyle/>
        <a:p>
          <a:r>
            <a:rPr lang="en-US"/>
            <a:t>Insurance company issues approval or denial</a:t>
          </a:r>
        </a:p>
      </dgm:t>
    </dgm:pt>
    <dgm:pt modelId="{C8179743-350E-438E-AE0E-F62F61713B00}" type="parTrans" cxnId="{93F77087-ABD5-45E4-BF28-B217B0F409D4}">
      <dgm:prSet/>
      <dgm:spPr/>
      <dgm:t>
        <a:bodyPr/>
        <a:lstStyle/>
        <a:p>
          <a:endParaRPr lang="en-US"/>
        </a:p>
      </dgm:t>
    </dgm:pt>
    <dgm:pt modelId="{ADC8E82A-38A2-42D7-9B45-C30D7089420E}" type="sibTrans" cxnId="{93F77087-ABD5-45E4-BF28-B217B0F409D4}">
      <dgm:prSet/>
      <dgm:spPr/>
      <dgm:t>
        <a:bodyPr/>
        <a:lstStyle/>
        <a:p>
          <a:endParaRPr lang="en-US"/>
        </a:p>
      </dgm:t>
    </dgm:pt>
    <dgm:pt modelId="{6B429599-E413-49F6-A043-07F285616B85}">
      <dgm:prSet phldrT="[Text]"/>
      <dgm:spPr/>
      <dgm:t>
        <a:bodyPr/>
        <a:lstStyle/>
        <a:p>
          <a:r>
            <a:rPr lang="en-US"/>
            <a:t>Patient gets MRI or, if PA is denied, decision may be appealed</a:t>
          </a:r>
        </a:p>
      </dgm:t>
    </dgm:pt>
    <dgm:pt modelId="{61A4C2A6-D76F-4E95-8323-16CD35672A06}" type="parTrans" cxnId="{AFDBEAC2-5F03-496E-AC42-B9DD43FB6AC5}">
      <dgm:prSet/>
      <dgm:spPr/>
      <dgm:t>
        <a:bodyPr/>
        <a:lstStyle/>
        <a:p>
          <a:endParaRPr lang="en-US"/>
        </a:p>
      </dgm:t>
    </dgm:pt>
    <dgm:pt modelId="{B81F426A-F6CB-42F9-A841-E6EC9026717D}" type="sibTrans" cxnId="{AFDBEAC2-5F03-496E-AC42-B9DD43FB6AC5}">
      <dgm:prSet/>
      <dgm:spPr/>
      <dgm:t>
        <a:bodyPr/>
        <a:lstStyle/>
        <a:p>
          <a:endParaRPr lang="en-US"/>
        </a:p>
      </dgm:t>
    </dgm:pt>
    <dgm:pt modelId="{57E71215-3846-46D9-ADE2-95365C9A72B2}" type="pres">
      <dgm:prSet presAssocID="{3DD08063-3002-45C8-A9E2-803BEF1CF85D}" presName="Name0" presStyleCnt="0">
        <dgm:presLayoutVars>
          <dgm:dir/>
          <dgm:resizeHandles val="exact"/>
        </dgm:presLayoutVars>
      </dgm:prSet>
      <dgm:spPr/>
    </dgm:pt>
    <dgm:pt modelId="{B32AE530-D535-4AD4-87A7-C4F80A3BEA55}" type="pres">
      <dgm:prSet presAssocID="{83900F4A-9939-465D-84F1-A451C14036AF}" presName="node" presStyleLbl="node1" presStyleIdx="0" presStyleCnt="6">
        <dgm:presLayoutVars>
          <dgm:bulletEnabled val="1"/>
        </dgm:presLayoutVars>
      </dgm:prSet>
      <dgm:spPr/>
    </dgm:pt>
    <dgm:pt modelId="{C32C0BB7-5827-4773-B88C-FD667F9B5A5F}" type="pres">
      <dgm:prSet presAssocID="{627318C2-20CB-4B30-9706-385BBDB23355}" presName="sibTrans" presStyleLbl="sibTrans2D1" presStyleIdx="0" presStyleCnt="5"/>
      <dgm:spPr/>
    </dgm:pt>
    <dgm:pt modelId="{BD60B288-0185-44E5-90F2-C6C6DB126B2D}" type="pres">
      <dgm:prSet presAssocID="{627318C2-20CB-4B30-9706-385BBDB23355}" presName="connectorText" presStyleLbl="sibTrans2D1" presStyleIdx="0" presStyleCnt="5"/>
      <dgm:spPr/>
    </dgm:pt>
    <dgm:pt modelId="{721281BC-A299-454F-8851-71BD687D1CA0}" type="pres">
      <dgm:prSet presAssocID="{DECFD053-35E4-4757-AA0C-C6959A1ECE8A}" presName="node" presStyleLbl="node1" presStyleIdx="1" presStyleCnt="6">
        <dgm:presLayoutVars>
          <dgm:bulletEnabled val="1"/>
        </dgm:presLayoutVars>
      </dgm:prSet>
      <dgm:spPr/>
    </dgm:pt>
    <dgm:pt modelId="{00F9E623-D64D-495D-B014-71D80D514FBB}" type="pres">
      <dgm:prSet presAssocID="{C73C1E26-BE2B-4E4F-A813-A194C69C4339}" presName="sibTrans" presStyleLbl="sibTrans2D1" presStyleIdx="1" presStyleCnt="5"/>
      <dgm:spPr/>
    </dgm:pt>
    <dgm:pt modelId="{1E86CA70-0D5C-4564-9BC5-5D116F332F63}" type="pres">
      <dgm:prSet presAssocID="{C73C1E26-BE2B-4E4F-A813-A194C69C4339}" presName="connectorText" presStyleLbl="sibTrans2D1" presStyleIdx="1" presStyleCnt="5"/>
      <dgm:spPr/>
    </dgm:pt>
    <dgm:pt modelId="{A1401F71-7F5F-4E68-AC97-7D8A7596B625}" type="pres">
      <dgm:prSet presAssocID="{A48BCCE4-734D-4183-AF2B-0DBE684355E1}" presName="node" presStyleLbl="node1" presStyleIdx="2" presStyleCnt="6">
        <dgm:presLayoutVars>
          <dgm:bulletEnabled val="1"/>
        </dgm:presLayoutVars>
      </dgm:prSet>
      <dgm:spPr/>
    </dgm:pt>
    <dgm:pt modelId="{FE476C81-41CF-4AE8-AE17-B95B62F5FE28}" type="pres">
      <dgm:prSet presAssocID="{91E90AF2-B301-4E4A-8F07-A2A28B4942B5}" presName="sibTrans" presStyleLbl="sibTrans2D1" presStyleIdx="2" presStyleCnt="5"/>
      <dgm:spPr/>
    </dgm:pt>
    <dgm:pt modelId="{9EF0AAC3-16D8-4E86-9803-5323B0F729F7}" type="pres">
      <dgm:prSet presAssocID="{91E90AF2-B301-4E4A-8F07-A2A28B4942B5}" presName="connectorText" presStyleLbl="sibTrans2D1" presStyleIdx="2" presStyleCnt="5"/>
      <dgm:spPr/>
    </dgm:pt>
    <dgm:pt modelId="{CBE4C666-3E60-4D01-BA0C-070198ECB0A4}" type="pres">
      <dgm:prSet presAssocID="{51DCAC7B-9523-470B-A0EC-39EA5144C491}" presName="node" presStyleLbl="node1" presStyleIdx="3" presStyleCnt="6">
        <dgm:presLayoutVars>
          <dgm:bulletEnabled val="1"/>
        </dgm:presLayoutVars>
      </dgm:prSet>
      <dgm:spPr/>
    </dgm:pt>
    <dgm:pt modelId="{ACC4894D-0026-43E5-BAA0-F1182DDEEEBC}" type="pres">
      <dgm:prSet presAssocID="{CC31BE29-361A-4D05-A684-365FD49762A8}" presName="sibTrans" presStyleLbl="sibTrans2D1" presStyleIdx="3" presStyleCnt="5"/>
      <dgm:spPr/>
    </dgm:pt>
    <dgm:pt modelId="{D6C09D35-BD28-4C7D-B0DE-EC891B4BD016}" type="pres">
      <dgm:prSet presAssocID="{CC31BE29-361A-4D05-A684-365FD49762A8}" presName="connectorText" presStyleLbl="sibTrans2D1" presStyleIdx="3" presStyleCnt="5"/>
      <dgm:spPr/>
    </dgm:pt>
    <dgm:pt modelId="{254DBAC7-21C4-4015-A196-E9672BAE13F4}" type="pres">
      <dgm:prSet presAssocID="{CCF4A63C-1AB7-447D-A9F5-CD5A31E01487}" presName="node" presStyleLbl="node1" presStyleIdx="4" presStyleCnt="6">
        <dgm:presLayoutVars>
          <dgm:bulletEnabled val="1"/>
        </dgm:presLayoutVars>
      </dgm:prSet>
      <dgm:spPr/>
    </dgm:pt>
    <dgm:pt modelId="{4C441A51-4D8D-469D-9838-D9D5B8ACBF89}" type="pres">
      <dgm:prSet presAssocID="{ADC8E82A-38A2-42D7-9B45-C30D7089420E}" presName="sibTrans" presStyleLbl="sibTrans2D1" presStyleIdx="4" presStyleCnt="5"/>
      <dgm:spPr/>
    </dgm:pt>
    <dgm:pt modelId="{FB6074A0-8364-4662-86E8-42037B0F6EBE}" type="pres">
      <dgm:prSet presAssocID="{ADC8E82A-38A2-42D7-9B45-C30D7089420E}" presName="connectorText" presStyleLbl="sibTrans2D1" presStyleIdx="4" presStyleCnt="5"/>
      <dgm:spPr/>
    </dgm:pt>
    <dgm:pt modelId="{7D00AF7F-A1CE-421A-8A12-5D5BB3162C28}" type="pres">
      <dgm:prSet presAssocID="{6B429599-E413-49F6-A043-07F285616B85}" presName="node" presStyleLbl="node1" presStyleIdx="5" presStyleCnt="6">
        <dgm:presLayoutVars>
          <dgm:bulletEnabled val="1"/>
        </dgm:presLayoutVars>
      </dgm:prSet>
      <dgm:spPr/>
    </dgm:pt>
  </dgm:ptLst>
  <dgm:cxnLst>
    <dgm:cxn modelId="{4BE9570E-2896-4883-94D9-0D164BFFD29F}" type="presOf" srcId="{91E90AF2-B301-4E4A-8F07-A2A28B4942B5}" destId="{FE476C81-41CF-4AE8-AE17-B95B62F5FE28}" srcOrd="0" destOrd="0" presId="urn:microsoft.com/office/officeart/2005/8/layout/process1"/>
    <dgm:cxn modelId="{220A5C0F-EF62-40BA-8E3E-B10267EDDA52}" type="presOf" srcId="{627318C2-20CB-4B30-9706-385BBDB23355}" destId="{C32C0BB7-5827-4773-B88C-FD667F9B5A5F}" srcOrd="0" destOrd="0" presId="urn:microsoft.com/office/officeart/2005/8/layout/process1"/>
    <dgm:cxn modelId="{772EEE1A-16C3-47B5-862B-7E28A91F56CA}" type="presOf" srcId="{A48BCCE4-734D-4183-AF2B-0DBE684355E1}" destId="{A1401F71-7F5F-4E68-AC97-7D8A7596B625}" srcOrd="0" destOrd="0" presId="urn:microsoft.com/office/officeart/2005/8/layout/process1"/>
    <dgm:cxn modelId="{92820435-50BC-476F-AF7D-DBDC4D78A9EF}" srcId="{3DD08063-3002-45C8-A9E2-803BEF1CF85D}" destId="{A48BCCE4-734D-4183-AF2B-0DBE684355E1}" srcOrd="2" destOrd="0" parTransId="{A32D15A1-3035-470E-AAF1-7570DA8707F9}" sibTransId="{91E90AF2-B301-4E4A-8F07-A2A28B4942B5}"/>
    <dgm:cxn modelId="{4465385F-9BC8-436E-A10A-2C92A8804315}" type="presOf" srcId="{CCF4A63C-1AB7-447D-A9F5-CD5A31E01487}" destId="{254DBAC7-21C4-4015-A196-E9672BAE13F4}" srcOrd="0" destOrd="0" presId="urn:microsoft.com/office/officeart/2005/8/layout/process1"/>
    <dgm:cxn modelId="{0E0EC763-5A3D-4DB9-B011-7C602C0E17E5}" type="presOf" srcId="{DECFD053-35E4-4757-AA0C-C6959A1ECE8A}" destId="{721281BC-A299-454F-8851-71BD687D1CA0}" srcOrd="0" destOrd="0" presId="urn:microsoft.com/office/officeart/2005/8/layout/process1"/>
    <dgm:cxn modelId="{970EF548-2A47-40ED-9CA3-56884734A0D0}" srcId="{3DD08063-3002-45C8-A9E2-803BEF1CF85D}" destId="{DECFD053-35E4-4757-AA0C-C6959A1ECE8A}" srcOrd="1" destOrd="0" parTransId="{11B70C83-BC06-4A64-895D-D726322BB376}" sibTransId="{C73C1E26-BE2B-4E4F-A813-A194C69C4339}"/>
    <dgm:cxn modelId="{2918C06B-B330-49FF-84BD-9959EF73EA59}" type="presOf" srcId="{627318C2-20CB-4B30-9706-385BBDB23355}" destId="{BD60B288-0185-44E5-90F2-C6C6DB126B2D}" srcOrd="1" destOrd="0" presId="urn:microsoft.com/office/officeart/2005/8/layout/process1"/>
    <dgm:cxn modelId="{45B0447C-8A51-4EE5-8305-DA0ADAAC3551}" type="presOf" srcId="{ADC8E82A-38A2-42D7-9B45-C30D7089420E}" destId="{4C441A51-4D8D-469D-9838-D9D5B8ACBF89}" srcOrd="0" destOrd="0" presId="urn:microsoft.com/office/officeart/2005/8/layout/process1"/>
    <dgm:cxn modelId="{21BEDF7E-2C12-4959-9534-522D82A2DEC2}" type="presOf" srcId="{CC31BE29-361A-4D05-A684-365FD49762A8}" destId="{D6C09D35-BD28-4C7D-B0DE-EC891B4BD016}" srcOrd="1" destOrd="0" presId="urn:microsoft.com/office/officeart/2005/8/layout/process1"/>
    <dgm:cxn modelId="{93F77087-ABD5-45E4-BF28-B217B0F409D4}" srcId="{3DD08063-3002-45C8-A9E2-803BEF1CF85D}" destId="{CCF4A63C-1AB7-447D-A9F5-CD5A31E01487}" srcOrd="4" destOrd="0" parTransId="{C8179743-350E-438E-AE0E-F62F61713B00}" sibTransId="{ADC8E82A-38A2-42D7-9B45-C30D7089420E}"/>
    <dgm:cxn modelId="{9746568D-BF8B-4992-AB7D-6F9A6A30E1DC}" type="presOf" srcId="{ADC8E82A-38A2-42D7-9B45-C30D7089420E}" destId="{FB6074A0-8364-4662-86E8-42037B0F6EBE}" srcOrd="1" destOrd="0" presId="urn:microsoft.com/office/officeart/2005/8/layout/process1"/>
    <dgm:cxn modelId="{344F478E-4CCA-41B4-9E95-93104E5E805A}" srcId="{3DD08063-3002-45C8-A9E2-803BEF1CF85D}" destId="{51DCAC7B-9523-470B-A0EC-39EA5144C491}" srcOrd="3" destOrd="0" parTransId="{A3F5DECD-CEB3-4B6F-A1C2-70AB39DDF0F0}" sibTransId="{CC31BE29-361A-4D05-A684-365FD49762A8}"/>
    <dgm:cxn modelId="{8957CE8E-93BF-4ACF-93C1-03D9A3C5999C}" type="presOf" srcId="{CC31BE29-361A-4D05-A684-365FD49762A8}" destId="{ACC4894D-0026-43E5-BAA0-F1182DDEEEBC}" srcOrd="0" destOrd="0" presId="urn:microsoft.com/office/officeart/2005/8/layout/process1"/>
    <dgm:cxn modelId="{6ED1229A-11F3-48D6-8E22-1C2982813246}" type="presOf" srcId="{91E90AF2-B301-4E4A-8F07-A2A28B4942B5}" destId="{9EF0AAC3-16D8-4E86-9803-5323B0F729F7}" srcOrd="1" destOrd="0" presId="urn:microsoft.com/office/officeart/2005/8/layout/process1"/>
    <dgm:cxn modelId="{21986EA4-BCD7-441B-A4D5-D7E05818004E}" type="presOf" srcId="{3DD08063-3002-45C8-A9E2-803BEF1CF85D}" destId="{57E71215-3846-46D9-ADE2-95365C9A72B2}" srcOrd="0" destOrd="0" presId="urn:microsoft.com/office/officeart/2005/8/layout/process1"/>
    <dgm:cxn modelId="{AFDBEAC2-5F03-496E-AC42-B9DD43FB6AC5}" srcId="{3DD08063-3002-45C8-A9E2-803BEF1CF85D}" destId="{6B429599-E413-49F6-A043-07F285616B85}" srcOrd="5" destOrd="0" parTransId="{61A4C2A6-D76F-4E95-8323-16CD35672A06}" sibTransId="{B81F426A-F6CB-42F9-A841-E6EC9026717D}"/>
    <dgm:cxn modelId="{2FEA52C7-21B5-48EE-A5E7-CD0FBB564C66}" type="presOf" srcId="{6B429599-E413-49F6-A043-07F285616B85}" destId="{7D00AF7F-A1CE-421A-8A12-5D5BB3162C28}" srcOrd="0" destOrd="0" presId="urn:microsoft.com/office/officeart/2005/8/layout/process1"/>
    <dgm:cxn modelId="{5F5F1BD1-6765-4D4C-9992-BA2BC342B3E2}" type="presOf" srcId="{51DCAC7B-9523-470B-A0EC-39EA5144C491}" destId="{CBE4C666-3E60-4D01-BA0C-070198ECB0A4}" srcOrd="0" destOrd="0" presId="urn:microsoft.com/office/officeart/2005/8/layout/process1"/>
    <dgm:cxn modelId="{E3146AEB-8DBB-40A0-9AEF-3A4660FD3594}" type="presOf" srcId="{C73C1E26-BE2B-4E4F-A813-A194C69C4339}" destId="{1E86CA70-0D5C-4564-9BC5-5D116F332F63}" srcOrd="1" destOrd="0" presId="urn:microsoft.com/office/officeart/2005/8/layout/process1"/>
    <dgm:cxn modelId="{7E9BC2F3-790F-4835-A738-231894821CC9}" type="presOf" srcId="{83900F4A-9939-465D-84F1-A451C14036AF}" destId="{B32AE530-D535-4AD4-87A7-C4F80A3BEA55}" srcOrd="0" destOrd="0" presId="urn:microsoft.com/office/officeart/2005/8/layout/process1"/>
    <dgm:cxn modelId="{9BB33AF9-012C-48CB-9233-A10453CEDA5A}" type="presOf" srcId="{C73C1E26-BE2B-4E4F-A813-A194C69C4339}" destId="{00F9E623-D64D-495D-B014-71D80D514FBB}" srcOrd="0" destOrd="0" presId="urn:microsoft.com/office/officeart/2005/8/layout/process1"/>
    <dgm:cxn modelId="{0A4C4BFF-B019-47DF-882C-A58EBB24BFF6}" srcId="{3DD08063-3002-45C8-A9E2-803BEF1CF85D}" destId="{83900F4A-9939-465D-84F1-A451C14036AF}" srcOrd="0" destOrd="0" parTransId="{84ACE756-7AFC-44C5-B94D-0DD3DEE37D5D}" sibTransId="{627318C2-20CB-4B30-9706-385BBDB23355}"/>
    <dgm:cxn modelId="{182C4826-02A3-4CC4-AF11-AFFF5CFDD8EC}" type="presParOf" srcId="{57E71215-3846-46D9-ADE2-95365C9A72B2}" destId="{B32AE530-D535-4AD4-87A7-C4F80A3BEA55}" srcOrd="0" destOrd="0" presId="urn:microsoft.com/office/officeart/2005/8/layout/process1"/>
    <dgm:cxn modelId="{78FCDB98-5330-4C6E-99B6-361F6D04C7D1}" type="presParOf" srcId="{57E71215-3846-46D9-ADE2-95365C9A72B2}" destId="{C32C0BB7-5827-4773-B88C-FD667F9B5A5F}" srcOrd="1" destOrd="0" presId="urn:microsoft.com/office/officeart/2005/8/layout/process1"/>
    <dgm:cxn modelId="{CA0E29EC-EC4B-4261-831A-69D4FE7C4942}" type="presParOf" srcId="{C32C0BB7-5827-4773-B88C-FD667F9B5A5F}" destId="{BD60B288-0185-44E5-90F2-C6C6DB126B2D}" srcOrd="0" destOrd="0" presId="urn:microsoft.com/office/officeart/2005/8/layout/process1"/>
    <dgm:cxn modelId="{96AACA7A-7E65-45D2-974A-C795D7C3FE5E}" type="presParOf" srcId="{57E71215-3846-46D9-ADE2-95365C9A72B2}" destId="{721281BC-A299-454F-8851-71BD687D1CA0}" srcOrd="2" destOrd="0" presId="urn:microsoft.com/office/officeart/2005/8/layout/process1"/>
    <dgm:cxn modelId="{E78684F2-3227-4215-BE6C-4E0487D095D8}" type="presParOf" srcId="{57E71215-3846-46D9-ADE2-95365C9A72B2}" destId="{00F9E623-D64D-495D-B014-71D80D514FBB}" srcOrd="3" destOrd="0" presId="urn:microsoft.com/office/officeart/2005/8/layout/process1"/>
    <dgm:cxn modelId="{47A20233-6C05-4EF3-B9E6-75815EB88293}" type="presParOf" srcId="{00F9E623-D64D-495D-B014-71D80D514FBB}" destId="{1E86CA70-0D5C-4564-9BC5-5D116F332F63}" srcOrd="0" destOrd="0" presId="urn:microsoft.com/office/officeart/2005/8/layout/process1"/>
    <dgm:cxn modelId="{7FEE6C98-2934-4BD2-A260-0BD25C99CF19}" type="presParOf" srcId="{57E71215-3846-46D9-ADE2-95365C9A72B2}" destId="{A1401F71-7F5F-4E68-AC97-7D8A7596B625}" srcOrd="4" destOrd="0" presId="urn:microsoft.com/office/officeart/2005/8/layout/process1"/>
    <dgm:cxn modelId="{62BCF1B5-F728-4B72-A9CC-06EDB98F29E4}" type="presParOf" srcId="{57E71215-3846-46D9-ADE2-95365C9A72B2}" destId="{FE476C81-41CF-4AE8-AE17-B95B62F5FE28}" srcOrd="5" destOrd="0" presId="urn:microsoft.com/office/officeart/2005/8/layout/process1"/>
    <dgm:cxn modelId="{21E7D73B-26AC-4D33-9596-AD536E1BEA62}" type="presParOf" srcId="{FE476C81-41CF-4AE8-AE17-B95B62F5FE28}" destId="{9EF0AAC3-16D8-4E86-9803-5323B0F729F7}" srcOrd="0" destOrd="0" presId="urn:microsoft.com/office/officeart/2005/8/layout/process1"/>
    <dgm:cxn modelId="{5BBC8548-F814-4A46-9BFF-A8C52A3DB577}" type="presParOf" srcId="{57E71215-3846-46D9-ADE2-95365C9A72B2}" destId="{CBE4C666-3E60-4D01-BA0C-070198ECB0A4}" srcOrd="6" destOrd="0" presId="urn:microsoft.com/office/officeart/2005/8/layout/process1"/>
    <dgm:cxn modelId="{D53ABF72-13EA-46CD-B8DB-D4A11B551BE3}" type="presParOf" srcId="{57E71215-3846-46D9-ADE2-95365C9A72B2}" destId="{ACC4894D-0026-43E5-BAA0-F1182DDEEEBC}" srcOrd="7" destOrd="0" presId="urn:microsoft.com/office/officeart/2005/8/layout/process1"/>
    <dgm:cxn modelId="{17EC587E-34A6-4DDA-917C-A5A51F92BD0E}" type="presParOf" srcId="{ACC4894D-0026-43E5-BAA0-F1182DDEEEBC}" destId="{D6C09D35-BD28-4C7D-B0DE-EC891B4BD016}" srcOrd="0" destOrd="0" presId="urn:microsoft.com/office/officeart/2005/8/layout/process1"/>
    <dgm:cxn modelId="{CE7A0DF0-5560-40AC-B162-B4DEEB8812DC}" type="presParOf" srcId="{57E71215-3846-46D9-ADE2-95365C9A72B2}" destId="{254DBAC7-21C4-4015-A196-E9672BAE13F4}" srcOrd="8" destOrd="0" presId="urn:microsoft.com/office/officeart/2005/8/layout/process1"/>
    <dgm:cxn modelId="{9B30A601-DECA-4FC9-96DD-A20676EBE148}" type="presParOf" srcId="{57E71215-3846-46D9-ADE2-95365C9A72B2}" destId="{4C441A51-4D8D-469D-9838-D9D5B8ACBF89}" srcOrd="9" destOrd="0" presId="urn:microsoft.com/office/officeart/2005/8/layout/process1"/>
    <dgm:cxn modelId="{B4A36D80-D879-478E-AC97-DD9B4A9B2122}" type="presParOf" srcId="{4C441A51-4D8D-469D-9838-D9D5B8ACBF89}" destId="{FB6074A0-8364-4662-86E8-42037B0F6EBE}" srcOrd="0" destOrd="0" presId="urn:microsoft.com/office/officeart/2005/8/layout/process1"/>
    <dgm:cxn modelId="{7DE67B77-F6F7-4D4B-B4BD-46D26CB94F00}" type="presParOf" srcId="{57E71215-3846-46D9-ADE2-95365C9A72B2}" destId="{7D00AF7F-A1CE-421A-8A12-5D5BB3162C28}"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D08063-3002-45C8-A9E2-803BEF1CF85D}" type="doc">
      <dgm:prSet loTypeId="urn:microsoft.com/office/officeart/2005/8/layout/process1" loCatId="process" qsTypeId="urn:microsoft.com/office/officeart/2005/8/quickstyle/simple1" qsCatId="simple" csTypeId="urn:microsoft.com/office/officeart/2005/8/colors/accent1_2" csCatId="accent1" phldr="1"/>
      <dgm:spPr/>
    </dgm:pt>
    <dgm:pt modelId="{83900F4A-9939-465D-84F1-A451C14036AF}">
      <dgm:prSet phldrT="[Text]"/>
      <dgm:spPr/>
      <dgm:t>
        <a:bodyPr/>
        <a:lstStyle/>
        <a:p>
          <a:r>
            <a:rPr lang="en-US"/>
            <a:t>Clinician orders MRI for patient</a:t>
          </a:r>
        </a:p>
      </dgm:t>
    </dgm:pt>
    <dgm:pt modelId="{84ACE756-7AFC-44C5-B94D-0DD3DEE37D5D}" type="parTrans" cxnId="{0A4C4BFF-B019-47DF-882C-A58EBB24BFF6}">
      <dgm:prSet/>
      <dgm:spPr/>
      <dgm:t>
        <a:bodyPr/>
        <a:lstStyle/>
        <a:p>
          <a:endParaRPr lang="en-US"/>
        </a:p>
      </dgm:t>
    </dgm:pt>
    <dgm:pt modelId="{627318C2-20CB-4B30-9706-385BBDB23355}" type="sibTrans" cxnId="{0A4C4BFF-B019-47DF-882C-A58EBB24BFF6}">
      <dgm:prSet/>
      <dgm:spPr/>
      <dgm:t>
        <a:bodyPr/>
        <a:lstStyle/>
        <a:p>
          <a:endParaRPr lang="en-US"/>
        </a:p>
      </dgm:t>
    </dgm:pt>
    <dgm:pt modelId="{DECFD053-35E4-4757-AA0C-C6959A1ECE8A}">
      <dgm:prSet phldrT="[Text]"/>
      <dgm:spPr/>
      <dgm:t>
        <a:bodyPr/>
        <a:lstStyle/>
        <a:p>
          <a:r>
            <a:rPr lang="en-US"/>
            <a:t>Patient’s insurance requires PA before covering MRI </a:t>
          </a:r>
        </a:p>
      </dgm:t>
    </dgm:pt>
    <dgm:pt modelId="{11B70C83-BC06-4A64-895D-D726322BB376}" type="parTrans" cxnId="{970EF548-2A47-40ED-9CA3-56884734A0D0}">
      <dgm:prSet/>
      <dgm:spPr/>
      <dgm:t>
        <a:bodyPr/>
        <a:lstStyle/>
        <a:p>
          <a:endParaRPr lang="en-US"/>
        </a:p>
      </dgm:t>
    </dgm:pt>
    <dgm:pt modelId="{C73C1E26-BE2B-4E4F-A813-A194C69C4339}" type="sibTrans" cxnId="{970EF548-2A47-40ED-9CA3-56884734A0D0}">
      <dgm:prSet/>
      <dgm:spPr/>
      <dgm:t>
        <a:bodyPr/>
        <a:lstStyle/>
        <a:p>
          <a:endParaRPr lang="en-US"/>
        </a:p>
      </dgm:t>
    </dgm:pt>
    <dgm:pt modelId="{A48BCCE4-734D-4183-AF2B-0DBE684355E1}">
      <dgm:prSet phldrT="[Text]"/>
      <dgm:spPr/>
      <dgm:t>
        <a:bodyPr/>
        <a:lstStyle/>
        <a:p>
          <a:r>
            <a:rPr lang="en-US"/>
            <a:t>Clinician or office staff submit paperwork</a:t>
          </a:r>
        </a:p>
      </dgm:t>
    </dgm:pt>
    <dgm:pt modelId="{A32D15A1-3035-470E-AAF1-7570DA8707F9}" type="parTrans" cxnId="{92820435-50BC-476F-AF7D-DBDC4D78A9EF}">
      <dgm:prSet/>
      <dgm:spPr/>
      <dgm:t>
        <a:bodyPr/>
        <a:lstStyle/>
        <a:p>
          <a:endParaRPr lang="en-US"/>
        </a:p>
      </dgm:t>
    </dgm:pt>
    <dgm:pt modelId="{91E90AF2-B301-4E4A-8F07-A2A28B4942B5}" type="sibTrans" cxnId="{92820435-50BC-476F-AF7D-DBDC4D78A9EF}">
      <dgm:prSet/>
      <dgm:spPr/>
      <dgm:t>
        <a:bodyPr/>
        <a:lstStyle/>
        <a:p>
          <a:endParaRPr lang="en-US"/>
        </a:p>
      </dgm:t>
    </dgm:pt>
    <dgm:pt modelId="{51DCAC7B-9523-470B-A0EC-39EA5144C491}">
      <dgm:prSet phldrT="[Text]"/>
      <dgm:spPr/>
      <dgm:t>
        <a:bodyPr/>
        <a:lstStyle/>
        <a:p>
          <a:r>
            <a:rPr lang="en-US"/>
            <a:t>Insurance company reviews request</a:t>
          </a:r>
        </a:p>
      </dgm:t>
    </dgm:pt>
    <dgm:pt modelId="{A3F5DECD-CEB3-4B6F-A1C2-70AB39DDF0F0}" type="parTrans" cxnId="{344F478E-4CCA-41B4-9E95-93104E5E805A}">
      <dgm:prSet/>
      <dgm:spPr/>
      <dgm:t>
        <a:bodyPr/>
        <a:lstStyle/>
        <a:p>
          <a:endParaRPr lang="en-US"/>
        </a:p>
      </dgm:t>
    </dgm:pt>
    <dgm:pt modelId="{CC31BE29-361A-4D05-A684-365FD49762A8}" type="sibTrans" cxnId="{344F478E-4CCA-41B4-9E95-93104E5E805A}">
      <dgm:prSet/>
      <dgm:spPr/>
      <dgm:t>
        <a:bodyPr/>
        <a:lstStyle/>
        <a:p>
          <a:endParaRPr lang="en-US"/>
        </a:p>
      </dgm:t>
    </dgm:pt>
    <dgm:pt modelId="{CCF4A63C-1AB7-447D-A9F5-CD5A31E01487}">
      <dgm:prSet phldrT="[Text]"/>
      <dgm:spPr/>
      <dgm:t>
        <a:bodyPr/>
        <a:lstStyle/>
        <a:p>
          <a:r>
            <a:rPr lang="en-US"/>
            <a:t>Insurance company issues approval or denial</a:t>
          </a:r>
        </a:p>
      </dgm:t>
    </dgm:pt>
    <dgm:pt modelId="{C8179743-350E-438E-AE0E-F62F61713B00}" type="parTrans" cxnId="{93F77087-ABD5-45E4-BF28-B217B0F409D4}">
      <dgm:prSet/>
      <dgm:spPr/>
      <dgm:t>
        <a:bodyPr/>
        <a:lstStyle/>
        <a:p>
          <a:endParaRPr lang="en-US"/>
        </a:p>
      </dgm:t>
    </dgm:pt>
    <dgm:pt modelId="{ADC8E82A-38A2-42D7-9B45-C30D7089420E}" type="sibTrans" cxnId="{93F77087-ABD5-45E4-BF28-B217B0F409D4}">
      <dgm:prSet/>
      <dgm:spPr/>
      <dgm:t>
        <a:bodyPr/>
        <a:lstStyle/>
        <a:p>
          <a:endParaRPr lang="en-US"/>
        </a:p>
      </dgm:t>
    </dgm:pt>
    <dgm:pt modelId="{6B429599-E413-49F6-A043-07F285616B85}">
      <dgm:prSet phldrT="[Text]"/>
      <dgm:spPr/>
      <dgm:t>
        <a:bodyPr/>
        <a:lstStyle/>
        <a:p>
          <a:r>
            <a:rPr lang="en-US"/>
            <a:t>Patient gets MRI or, if PA is denied, decision may be appealed</a:t>
          </a:r>
        </a:p>
      </dgm:t>
    </dgm:pt>
    <dgm:pt modelId="{61A4C2A6-D76F-4E95-8323-16CD35672A06}" type="parTrans" cxnId="{AFDBEAC2-5F03-496E-AC42-B9DD43FB6AC5}">
      <dgm:prSet/>
      <dgm:spPr/>
      <dgm:t>
        <a:bodyPr/>
        <a:lstStyle/>
        <a:p>
          <a:endParaRPr lang="en-US"/>
        </a:p>
      </dgm:t>
    </dgm:pt>
    <dgm:pt modelId="{B81F426A-F6CB-42F9-A841-E6EC9026717D}" type="sibTrans" cxnId="{AFDBEAC2-5F03-496E-AC42-B9DD43FB6AC5}">
      <dgm:prSet/>
      <dgm:spPr/>
      <dgm:t>
        <a:bodyPr/>
        <a:lstStyle/>
        <a:p>
          <a:endParaRPr lang="en-US"/>
        </a:p>
      </dgm:t>
    </dgm:pt>
    <dgm:pt modelId="{57E71215-3846-46D9-ADE2-95365C9A72B2}" type="pres">
      <dgm:prSet presAssocID="{3DD08063-3002-45C8-A9E2-803BEF1CF85D}" presName="Name0" presStyleCnt="0">
        <dgm:presLayoutVars>
          <dgm:dir/>
          <dgm:resizeHandles val="exact"/>
        </dgm:presLayoutVars>
      </dgm:prSet>
      <dgm:spPr/>
    </dgm:pt>
    <dgm:pt modelId="{B32AE530-D535-4AD4-87A7-C4F80A3BEA55}" type="pres">
      <dgm:prSet presAssocID="{83900F4A-9939-465D-84F1-A451C14036AF}" presName="node" presStyleLbl="node1" presStyleIdx="0" presStyleCnt="6">
        <dgm:presLayoutVars>
          <dgm:bulletEnabled val="1"/>
        </dgm:presLayoutVars>
      </dgm:prSet>
      <dgm:spPr/>
    </dgm:pt>
    <dgm:pt modelId="{C32C0BB7-5827-4773-B88C-FD667F9B5A5F}" type="pres">
      <dgm:prSet presAssocID="{627318C2-20CB-4B30-9706-385BBDB23355}" presName="sibTrans" presStyleLbl="sibTrans2D1" presStyleIdx="0" presStyleCnt="5"/>
      <dgm:spPr/>
    </dgm:pt>
    <dgm:pt modelId="{BD60B288-0185-44E5-90F2-C6C6DB126B2D}" type="pres">
      <dgm:prSet presAssocID="{627318C2-20CB-4B30-9706-385BBDB23355}" presName="connectorText" presStyleLbl="sibTrans2D1" presStyleIdx="0" presStyleCnt="5"/>
      <dgm:spPr/>
    </dgm:pt>
    <dgm:pt modelId="{721281BC-A299-454F-8851-71BD687D1CA0}" type="pres">
      <dgm:prSet presAssocID="{DECFD053-35E4-4757-AA0C-C6959A1ECE8A}" presName="node" presStyleLbl="node1" presStyleIdx="1" presStyleCnt="6">
        <dgm:presLayoutVars>
          <dgm:bulletEnabled val="1"/>
        </dgm:presLayoutVars>
      </dgm:prSet>
      <dgm:spPr/>
    </dgm:pt>
    <dgm:pt modelId="{00F9E623-D64D-495D-B014-71D80D514FBB}" type="pres">
      <dgm:prSet presAssocID="{C73C1E26-BE2B-4E4F-A813-A194C69C4339}" presName="sibTrans" presStyleLbl="sibTrans2D1" presStyleIdx="1" presStyleCnt="5"/>
      <dgm:spPr/>
    </dgm:pt>
    <dgm:pt modelId="{1E86CA70-0D5C-4564-9BC5-5D116F332F63}" type="pres">
      <dgm:prSet presAssocID="{C73C1E26-BE2B-4E4F-A813-A194C69C4339}" presName="connectorText" presStyleLbl="sibTrans2D1" presStyleIdx="1" presStyleCnt="5"/>
      <dgm:spPr/>
    </dgm:pt>
    <dgm:pt modelId="{A1401F71-7F5F-4E68-AC97-7D8A7596B625}" type="pres">
      <dgm:prSet presAssocID="{A48BCCE4-734D-4183-AF2B-0DBE684355E1}" presName="node" presStyleLbl="node1" presStyleIdx="2" presStyleCnt="6">
        <dgm:presLayoutVars>
          <dgm:bulletEnabled val="1"/>
        </dgm:presLayoutVars>
      </dgm:prSet>
      <dgm:spPr/>
    </dgm:pt>
    <dgm:pt modelId="{FE476C81-41CF-4AE8-AE17-B95B62F5FE28}" type="pres">
      <dgm:prSet presAssocID="{91E90AF2-B301-4E4A-8F07-A2A28B4942B5}" presName="sibTrans" presStyleLbl="sibTrans2D1" presStyleIdx="2" presStyleCnt="5"/>
      <dgm:spPr/>
    </dgm:pt>
    <dgm:pt modelId="{9EF0AAC3-16D8-4E86-9803-5323B0F729F7}" type="pres">
      <dgm:prSet presAssocID="{91E90AF2-B301-4E4A-8F07-A2A28B4942B5}" presName="connectorText" presStyleLbl="sibTrans2D1" presStyleIdx="2" presStyleCnt="5"/>
      <dgm:spPr/>
    </dgm:pt>
    <dgm:pt modelId="{CBE4C666-3E60-4D01-BA0C-070198ECB0A4}" type="pres">
      <dgm:prSet presAssocID="{51DCAC7B-9523-470B-A0EC-39EA5144C491}" presName="node" presStyleLbl="node1" presStyleIdx="3" presStyleCnt="6">
        <dgm:presLayoutVars>
          <dgm:bulletEnabled val="1"/>
        </dgm:presLayoutVars>
      </dgm:prSet>
      <dgm:spPr/>
    </dgm:pt>
    <dgm:pt modelId="{ACC4894D-0026-43E5-BAA0-F1182DDEEEBC}" type="pres">
      <dgm:prSet presAssocID="{CC31BE29-361A-4D05-A684-365FD49762A8}" presName="sibTrans" presStyleLbl="sibTrans2D1" presStyleIdx="3" presStyleCnt="5"/>
      <dgm:spPr/>
    </dgm:pt>
    <dgm:pt modelId="{D6C09D35-BD28-4C7D-B0DE-EC891B4BD016}" type="pres">
      <dgm:prSet presAssocID="{CC31BE29-361A-4D05-A684-365FD49762A8}" presName="connectorText" presStyleLbl="sibTrans2D1" presStyleIdx="3" presStyleCnt="5"/>
      <dgm:spPr/>
    </dgm:pt>
    <dgm:pt modelId="{254DBAC7-21C4-4015-A196-E9672BAE13F4}" type="pres">
      <dgm:prSet presAssocID="{CCF4A63C-1AB7-447D-A9F5-CD5A31E01487}" presName="node" presStyleLbl="node1" presStyleIdx="4" presStyleCnt="6">
        <dgm:presLayoutVars>
          <dgm:bulletEnabled val="1"/>
        </dgm:presLayoutVars>
      </dgm:prSet>
      <dgm:spPr/>
    </dgm:pt>
    <dgm:pt modelId="{4C441A51-4D8D-469D-9838-D9D5B8ACBF89}" type="pres">
      <dgm:prSet presAssocID="{ADC8E82A-38A2-42D7-9B45-C30D7089420E}" presName="sibTrans" presStyleLbl="sibTrans2D1" presStyleIdx="4" presStyleCnt="5"/>
      <dgm:spPr/>
    </dgm:pt>
    <dgm:pt modelId="{FB6074A0-8364-4662-86E8-42037B0F6EBE}" type="pres">
      <dgm:prSet presAssocID="{ADC8E82A-38A2-42D7-9B45-C30D7089420E}" presName="connectorText" presStyleLbl="sibTrans2D1" presStyleIdx="4" presStyleCnt="5"/>
      <dgm:spPr/>
    </dgm:pt>
    <dgm:pt modelId="{7D00AF7F-A1CE-421A-8A12-5D5BB3162C28}" type="pres">
      <dgm:prSet presAssocID="{6B429599-E413-49F6-A043-07F285616B85}" presName="node" presStyleLbl="node1" presStyleIdx="5" presStyleCnt="6">
        <dgm:presLayoutVars>
          <dgm:bulletEnabled val="1"/>
        </dgm:presLayoutVars>
      </dgm:prSet>
      <dgm:spPr/>
    </dgm:pt>
  </dgm:ptLst>
  <dgm:cxnLst>
    <dgm:cxn modelId="{4BE9570E-2896-4883-94D9-0D164BFFD29F}" type="presOf" srcId="{91E90AF2-B301-4E4A-8F07-A2A28B4942B5}" destId="{FE476C81-41CF-4AE8-AE17-B95B62F5FE28}" srcOrd="0" destOrd="0" presId="urn:microsoft.com/office/officeart/2005/8/layout/process1"/>
    <dgm:cxn modelId="{220A5C0F-EF62-40BA-8E3E-B10267EDDA52}" type="presOf" srcId="{627318C2-20CB-4B30-9706-385BBDB23355}" destId="{C32C0BB7-5827-4773-B88C-FD667F9B5A5F}" srcOrd="0" destOrd="0" presId="urn:microsoft.com/office/officeart/2005/8/layout/process1"/>
    <dgm:cxn modelId="{772EEE1A-16C3-47B5-862B-7E28A91F56CA}" type="presOf" srcId="{A48BCCE4-734D-4183-AF2B-0DBE684355E1}" destId="{A1401F71-7F5F-4E68-AC97-7D8A7596B625}" srcOrd="0" destOrd="0" presId="urn:microsoft.com/office/officeart/2005/8/layout/process1"/>
    <dgm:cxn modelId="{92820435-50BC-476F-AF7D-DBDC4D78A9EF}" srcId="{3DD08063-3002-45C8-A9E2-803BEF1CF85D}" destId="{A48BCCE4-734D-4183-AF2B-0DBE684355E1}" srcOrd="2" destOrd="0" parTransId="{A32D15A1-3035-470E-AAF1-7570DA8707F9}" sibTransId="{91E90AF2-B301-4E4A-8F07-A2A28B4942B5}"/>
    <dgm:cxn modelId="{4465385F-9BC8-436E-A10A-2C92A8804315}" type="presOf" srcId="{CCF4A63C-1AB7-447D-A9F5-CD5A31E01487}" destId="{254DBAC7-21C4-4015-A196-E9672BAE13F4}" srcOrd="0" destOrd="0" presId="urn:microsoft.com/office/officeart/2005/8/layout/process1"/>
    <dgm:cxn modelId="{0E0EC763-5A3D-4DB9-B011-7C602C0E17E5}" type="presOf" srcId="{DECFD053-35E4-4757-AA0C-C6959A1ECE8A}" destId="{721281BC-A299-454F-8851-71BD687D1CA0}" srcOrd="0" destOrd="0" presId="urn:microsoft.com/office/officeart/2005/8/layout/process1"/>
    <dgm:cxn modelId="{970EF548-2A47-40ED-9CA3-56884734A0D0}" srcId="{3DD08063-3002-45C8-A9E2-803BEF1CF85D}" destId="{DECFD053-35E4-4757-AA0C-C6959A1ECE8A}" srcOrd="1" destOrd="0" parTransId="{11B70C83-BC06-4A64-895D-D726322BB376}" sibTransId="{C73C1E26-BE2B-4E4F-A813-A194C69C4339}"/>
    <dgm:cxn modelId="{2918C06B-B330-49FF-84BD-9959EF73EA59}" type="presOf" srcId="{627318C2-20CB-4B30-9706-385BBDB23355}" destId="{BD60B288-0185-44E5-90F2-C6C6DB126B2D}" srcOrd="1" destOrd="0" presId="urn:microsoft.com/office/officeart/2005/8/layout/process1"/>
    <dgm:cxn modelId="{45B0447C-8A51-4EE5-8305-DA0ADAAC3551}" type="presOf" srcId="{ADC8E82A-38A2-42D7-9B45-C30D7089420E}" destId="{4C441A51-4D8D-469D-9838-D9D5B8ACBF89}" srcOrd="0" destOrd="0" presId="urn:microsoft.com/office/officeart/2005/8/layout/process1"/>
    <dgm:cxn modelId="{21BEDF7E-2C12-4959-9534-522D82A2DEC2}" type="presOf" srcId="{CC31BE29-361A-4D05-A684-365FD49762A8}" destId="{D6C09D35-BD28-4C7D-B0DE-EC891B4BD016}" srcOrd="1" destOrd="0" presId="urn:microsoft.com/office/officeart/2005/8/layout/process1"/>
    <dgm:cxn modelId="{93F77087-ABD5-45E4-BF28-B217B0F409D4}" srcId="{3DD08063-3002-45C8-A9E2-803BEF1CF85D}" destId="{CCF4A63C-1AB7-447D-A9F5-CD5A31E01487}" srcOrd="4" destOrd="0" parTransId="{C8179743-350E-438E-AE0E-F62F61713B00}" sibTransId="{ADC8E82A-38A2-42D7-9B45-C30D7089420E}"/>
    <dgm:cxn modelId="{9746568D-BF8B-4992-AB7D-6F9A6A30E1DC}" type="presOf" srcId="{ADC8E82A-38A2-42D7-9B45-C30D7089420E}" destId="{FB6074A0-8364-4662-86E8-42037B0F6EBE}" srcOrd="1" destOrd="0" presId="urn:microsoft.com/office/officeart/2005/8/layout/process1"/>
    <dgm:cxn modelId="{344F478E-4CCA-41B4-9E95-93104E5E805A}" srcId="{3DD08063-3002-45C8-A9E2-803BEF1CF85D}" destId="{51DCAC7B-9523-470B-A0EC-39EA5144C491}" srcOrd="3" destOrd="0" parTransId="{A3F5DECD-CEB3-4B6F-A1C2-70AB39DDF0F0}" sibTransId="{CC31BE29-361A-4D05-A684-365FD49762A8}"/>
    <dgm:cxn modelId="{8957CE8E-93BF-4ACF-93C1-03D9A3C5999C}" type="presOf" srcId="{CC31BE29-361A-4D05-A684-365FD49762A8}" destId="{ACC4894D-0026-43E5-BAA0-F1182DDEEEBC}" srcOrd="0" destOrd="0" presId="urn:microsoft.com/office/officeart/2005/8/layout/process1"/>
    <dgm:cxn modelId="{6ED1229A-11F3-48D6-8E22-1C2982813246}" type="presOf" srcId="{91E90AF2-B301-4E4A-8F07-A2A28B4942B5}" destId="{9EF0AAC3-16D8-4E86-9803-5323B0F729F7}" srcOrd="1" destOrd="0" presId="urn:microsoft.com/office/officeart/2005/8/layout/process1"/>
    <dgm:cxn modelId="{21986EA4-BCD7-441B-A4D5-D7E05818004E}" type="presOf" srcId="{3DD08063-3002-45C8-A9E2-803BEF1CF85D}" destId="{57E71215-3846-46D9-ADE2-95365C9A72B2}" srcOrd="0" destOrd="0" presId="urn:microsoft.com/office/officeart/2005/8/layout/process1"/>
    <dgm:cxn modelId="{AFDBEAC2-5F03-496E-AC42-B9DD43FB6AC5}" srcId="{3DD08063-3002-45C8-A9E2-803BEF1CF85D}" destId="{6B429599-E413-49F6-A043-07F285616B85}" srcOrd="5" destOrd="0" parTransId="{61A4C2A6-D76F-4E95-8323-16CD35672A06}" sibTransId="{B81F426A-F6CB-42F9-A841-E6EC9026717D}"/>
    <dgm:cxn modelId="{2FEA52C7-21B5-48EE-A5E7-CD0FBB564C66}" type="presOf" srcId="{6B429599-E413-49F6-A043-07F285616B85}" destId="{7D00AF7F-A1CE-421A-8A12-5D5BB3162C28}" srcOrd="0" destOrd="0" presId="urn:microsoft.com/office/officeart/2005/8/layout/process1"/>
    <dgm:cxn modelId="{5F5F1BD1-6765-4D4C-9992-BA2BC342B3E2}" type="presOf" srcId="{51DCAC7B-9523-470B-A0EC-39EA5144C491}" destId="{CBE4C666-3E60-4D01-BA0C-070198ECB0A4}" srcOrd="0" destOrd="0" presId="urn:microsoft.com/office/officeart/2005/8/layout/process1"/>
    <dgm:cxn modelId="{E3146AEB-8DBB-40A0-9AEF-3A4660FD3594}" type="presOf" srcId="{C73C1E26-BE2B-4E4F-A813-A194C69C4339}" destId="{1E86CA70-0D5C-4564-9BC5-5D116F332F63}" srcOrd="1" destOrd="0" presId="urn:microsoft.com/office/officeart/2005/8/layout/process1"/>
    <dgm:cxn modelId="{7E9BC2F3-790F-4835-A738-231894821CC9}" type="presOf" srcId="{83900F4A-9939-465D-84F1-A451C14036AF}" destId="{B32AE530-D535-4AD4-87A7-C4F80A3BEA55}" srcOrd="0" destOrd="0" presId="urn:microsoft.com/office/officeart/2005/8/layout/process1"/>
    <dgm:cxn modelId="{9BB33AF9-012C-48CB-9233-A10453CEDA5A}" type="presOf" srcId="{C73C1E26-BE2B-4E4F-A813-A194C69C4339}" destId="{00F9E623-D64D-495D-B014-71D80D514FBB}" srcOrd="0" destOrd="0" presId="urn:microsoft.com/office/officeart/2005/8/layout/process1"/>
    <dgm:cxn modelId="{0A4C4BFF-B019-47DF-882C-A58EBB24BFF6}" srcId="{3DD08063-3002-45C8-A9E2-803BEF1CF85D}" destId="{83900F4A-9939-465D-84F1-A451C14036AF}" srcOrd="0" destOrd="0" parTransId="{84ACE756-7AFC-44C5-B94D-0DD3DEE37D5D}" sibTransId="{627318C2-20CB-4B30-9706-385BBDB23355}"/>
    <dgm:cxn modelId="{182C4826-02A3-4CC4-AF11-AFFF5CFDD8EC}" type="presParOf" srcId="{57E71215-3846-46D9-ADE2-95365C9A72B2}" destId="{B32AE530-D535-4AD4-87A7-C4F80A3BEA55}" srcOrd="0" destOrd="0" presId="urn:microsoft.com/office/officeart/2005/8/layout/process1"/>
    <dgm:cxn modelId="{78FCDB98-5330-4C6E-99B6-361F6D04C7D1}" type="presParOf" srcId="{57E71215-3846-46D9-ADE2-95365C9A72B2}" destId="{C32C0BB7-5827-4773-B88C-FD667F9B5A5F}" srcOrd="1" destOrd="0" presId="urn:microsoft.com/office/officeart/2005/8/layout/process1"/>
    <dgm:cxn modelId="{CA0E29EC-EC4B-4261-831A-69D4FE7C4942}" type="presParOf" srcId="{C32C0BB7-5827-4773-B88C-FD667F9B5A5F}" destId="{BD60B288-0185-44E5-90F2-C6C6DB126B2D}" srcOrd="0" destOrd="0" presId="urn:microsoft.com/office/officeart/2005/8/layout/process1"/>
    <dgm:cxn modelId="{96AACA7A-7E65-45D2-974A-C795D7C3FE5E}" type="presParOf" srcId="{57E71215-3846-46D9-ADE2-95365C9A72B2}" destId="{721281BC-A299-454F-8851-71BD687D1CA0}" srcOrd="2" destOrd="0" presId="urn:microsoft.com/office/officeart/2005/8/layout/process1"/>
    <dgm:cxn modelId="{E78684F2-3227-4215-BE6C-4E0487D095D8}" type="presParOf" srcId="{57E71215-3846-46D9-ADE2-95365C9A72B2}" destId="{00F9E623-D64D-495D-B014-71D80D514FBB}" srcOrd="3" destOrd="0" presId="urn:microsoft.com/office/officeart/2005/8/layout/process1"/>
    <dgm:cxn modelId="{47A20233-6C05-4EF3-B9E6-75815EB88293}" type="presParOf" srcId="{00F9E623-D64D-495D-B014-71D80D514FBB}" destId="{1E86CA70-0D5C-4564-9BC5-5D116F332F63}" srcOrd="0" destOrd="0" presId="urn:microsoft.com/office/officeart/2005/8/layout/process1"/>
    <dgm:cxn modelId="{7FEE6C98-2934-4BD2-A260-0BD25C99CF19}" type="presParOf" srcId="{57E71215-3846-46D9-ADE2-95365C9A72B2}" destId="{A1401F71-7F5F-4E68-AC97-7D8A7596B625}" srcOrd="4" destOrd="0" presId="urn:microsoft.com/office/officeart/2005/8/layout/process1"/>
    <dgm:cxn modelId="{62BCF1B5-F728-4B72-A9CC-06EDB98F29E4}" type="presParOf" srcId="{57E71215-3846-46D9-ADE2-95365C9A72B2}" destId="{FE476C81-41CF-4AE8-AE17-B95B62F5FE28}" srcOrd="5" destOrd="0" presId="urn:microsoft.com/office/officeart/2005/8/layout/process1"/>
    <dgm:cxn modelId="{21E7D73B-26AC-4D33-9596-AD536E1BEA62}" type="presParOf" srcId="{FE476C81-41CF-4AE8-AE17-B95B62F5FE28}" destId="{9EF0AAC3-16D8-4E86-9803-5323B0F729F7}" srcOrd="0" destOrd="0" presId="urn:microsoft.com/office/officeart/2005/8/layout/process1"/>
    <dgm:cxn modelId="{5BBC8548-F814-4A46-9BFF-A8C52A3DB577}" type="presParOf" srcId="{57E71215-3846-46D9-ADE2-95365C9A72B2}" destId="{CBE4C666-3E60-4D01-BA0C-070198ECB0A4}" srcOrd="6" destOrd="0" presId="urn:microsoft.com/office/officeart/2005/8/layout/process1"/>
    <dgm:cxn modelId="{D53ABF72-13EA-46CD-B8DB-D4A11B551BE3}" type="presParOf" srcId="{57E71215-3846-46D9-ADE2-95365C9A72B2}" destId="{ACC4894D-0026-43E5-BAA0-F1182DDEEEBC}" srcOrd="7" destOrd="0" presId="urn:microsoft.com/office/officeart/2005/8/layout/process1"/>
    <dgm:cxn modelId="{17EC587E-34A6-4DDA-917C-A5A51F92BD0E}" type="presParOf" srcId="{ACC4894D-0026-43E5-BAA0-F1182DDEEEBC}" destId="{D6C09D35-BD28-4C7D-B0DE-EC891B4BD016}" srcOrd="0" destOrd="0" presId="urn:microsoft.com/office/officeart/2005/8/layout/process1"/>
    <dgm:cxn modelId="{CE7A0DF0-5560-40AC-B162-B4DEEB8812DC}" type="presParOf" srcId="{57E71215-3846-46D9-ADE2-95365C9A72B2}" destId="{254DBAC7-21C4-4015-A196-E9672BAE13F4}" srcOrd="8" destOrd="0" presId="urn:microsoft.com/office/officeart/2005/8/layout/process1"/>
    <dgm:cxn modelId="{9B30A601-DECA-4FC9-96DD-A20676EBE148}" type="presParOf" srcId="{57E71215-3846-46D9-ADE2-95365C9A72B2}" destId="{4C441A51-4D8D-469D-9838-D9D5B8ACBF89}" srcOrd="9" destOrd="0" presId="urn:microsoft.com/office/officeart/2005/8/layout/process1"/>
    <dgm:cxn modelId="{B4A36D80-D879-478E-AC97-DD9B4A9B2122}" type="presParOf" srcId="{4C441A51-4D8D-469D-9838-D9D5B8ACBF89}" destId="{FB6074A0-8364-4662-86E8-42037B0F6EBE}" srcOrd="0" destOrd="0" presId="urn:microsoft.com/office/officeart/2005/8/layout/process1"/>
    <dgm:cxn modelId="{7DE67B77-F6F7-4D4B-B4BD-46D26CB94F00}" type="presParOf" srcId="{57E71215-3846-46D9-ADE2-95365C9A72B2}" destId="{7D00AF7F-A1CE-421A-8A12-5D5BB3162C28}"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D08063-3002-45C8-A9E2-803BEF1CF85D}" type="doc">
      <dgm:prSet loTypeId="urn:microsoft.com/office/officeart/2005/8/layout/process1" loCatId="process" qsTypeId="urn:microsoft.com/office/officeart/2005/8/quickstyle/simple1" qsCatId="simple" csTypeId="urn:microsoft.com/office/officeart/2005/8/colors/accent1_2" csCatId="accent1" phldr="1"/>
      <dgm:spPr/>
    </dgm:pt>
    <dgm:pt modelId="{83900F4A-9939-465D-84F1-A451C14036AF}">
      <dgm:prSet phldrT="[Text]"/>
      <dgm:spPr/>
      <dgm:t>
        <a:bodyPr/>
        <a:lstStyle/>
        <a:p>
          <a:r>
            <a:rPr lang="en-US"/>
            <a:t>Clinician orders MRI for patient</a:t>
          </a:r>
        </a:p>
      </dgm:t>
    </dgm:pt>
    <dgm:pt modelId="{84ACE756-7AFC-44C5-B94D-0DD3DEE37D5D}" type="parTrans" cxnId="{0A4C4BFF-B019-47DF-882C-A58EBB24BFF6}">
      <dgm:prSet/>
      <dgm:spPr/>
      <dgm:t>
        <a:bodyPr/>
        <a:lstStyle/>
        <a:p>
          <a:endParaRPr lang="en-US"/>
        </a:p>
      </dgm:t>
    </dgm:pt>
    <dgm:pt modelId="{627318C2-20CB-4B30-9706-385BBDB23355}" type="sibTrans" cxnId="{0A4C4BFF-B019-47DF-882C-A58EBB24BFF6}">
      <dgm:prSet/>
      <dgm:spPr/>
      <dgm:t>
        <a:bodyPr/>
        <a:lstStyle/>
        <a:p>
          <a:endParaRPr lang="en-US"/>
        </a:p>
      </dgm:t>
    </dgm:pt>
    <dgm:pt modelId="{DECFD053-35E4-4757-AA0C-C6959A1ECE8A}">
      <dgm:prSet phldrT="[Text]"/>
      <dgm:spPr/>
      <dgm:t>
        <a:bodyPr/>
        <a:lstStyle/>
        <a:p>
          <a:r>
            <a:rPr lang="en-US"/>
            <a:t>Patient’s insurance requires PA before covering MRI </a:t>
          </a:r>
        </a:p>
      </dgm:t>
    </dgm:pt>
    <dgm:pt modelId="{11B70C83-BC06-4A64-895D-D726322BB376}" type="parTrans" cxnId="{970EF548-2A47-40ED-9CA3-56884734A0D0}">
      <dgm:prSet/>
      <dgm:spPr/>
      <dgm:t>
        <a:bodyPr/>
        <a:lstStyle/>
        <a:p>
          <a:endParaRPr lang="en-US"/>
        </a:p>
      </dgm:t>
    </dgm:pt>
    <dgm:pt modelId="{C73C1E26-BE2B-4E4F-A813-A194C69C4339}" type="sibTrans" cxnId="{970EF548-2A47-40ED-9CA3-56884734A0D0}">
      <dgm:prSet/>
      <dgm:spPr/>
      <dgm:t>
        <a:bodyPr/>
        <a:lstStyle/>
        <a:p>
          <a:endParaRPr lang="en-US"/>
        </a:p>
      </dgm:t>
    </dgm:pt>
    <dgm:pt modelId="{A48BCCE4-734D-4183-AF2B-0DBE684355E1}">
      <dgm:prSet phldrT="[Text]"/>
      <dgm:spPr/>
      <dgm:t>
        <a:bodyPr/>
        <a:lstStyle/>
        <a:p>
          <a:r>
            <a:rPr lang="en-US"/>
            <a:t>Clinician or office staff submit paperwork</a:t>
          </a:r>
        </a:p>
      </dgm:t>
    </dgm:pt>
    <dgm:pt modelId="{A32D15A1-3035-470E-AAF1-7570DA8707F9}" type="parTrans" cxnId="{92820435-50BC-476F-AF7D-DBDC4D78A9EF}">
      <dgm:prSet/>
      <dgm:spPr/>
      <dgm:t>
        <a:bodyPr/>
        <a:lstStyle/>
        <a:p>
          <a:endParaRPr lang="en-US"/>
        </a:p>
      </dgm:t>
    </dgm:pt>
    <dgm:pt modelId="{91E90AF2-B301-4E4A-8F07-A2A28B4942B5}" type="sibTrans" cxnId="{92820435-50BC-476F-AF7D-DBDC4D78A9EF}">
      <dgm:prSet/>
      <dgm:spPr/>
      <dgm:t>
        <a:bodyPr/>
        <a:lstStyle/>
        <a:p>
          <a:endParaRPr lang="en-US"/>
        </a:p>
      </dgm:t>
    </dgm:pt>
    <dgm:pt modelId="{51DCAC7B-9523-470B-A0EC-39EA5144C491}">
      <dgm:prSet phldrT="[Text]"/>
      <dgm:spPr/>
      <dgm:t>
        <a:bodyPr/>
        <a:lstStyle/>
        <a:p>
          <a:r>
            <a:rPr lang="en-US"/>
            <a:t>Insurance company reviews request</a:t>
          </a:r>
        </a:p>
      </dgm:t>
    </dgm:pt>
    <dgm:pt modelId="{A3F5DECD-CEB3-4B6F-A1C2-70AB39DDF0F0}" type="parTrans" cxnId="{344F478E-4CCA-41B4-9E95-93104E5E805A}">
      <dgm:prSet/>
      <dgm:spPr/>
      <dgm:t>
        <a:bodyPr/>
        <a:lstStyle/>
        <a:p>
          <a:endParaRPr lang="en-US"/>
        </a:p>
      </dgm:t>
    </dgm:pt>
    <dgm:pt modelId="{CC31BE29-361A-4D05-A684-365FD49762A8}" type="sibTrans" cxnId="{344F478E-4CCA-41B4-9E95-93104E5E805A}">
      <dgm:prSet/>
      <dgm:spPr/>
      <dgm:t>
        <a:bodyPr/>
        <a:lstStyle/>
        <a:p>
          <a:endParaRPr lang="en-US"/>
        </a:p>
      </dgm:t>
    </dgm:pt>
    <dgm:pt modelId="{CCF4A63C-1AB7-447D-A9F5-CD5A31E01487}">
      <dgm:prSet phldrT="[Text]"/>
      <dgm:spPr/>
      <dgm:t>
        <a:bodyPr/>
        <a:lstStyle/>
        <a:p>
          <a:r>
            <a:rPr lang="en-US"/>
            <a:t>Insurance company issues approval or denial</a:t>
          </a:r>
        </a:p>
      </dgm:t>
    </dgm:pt>
    <dgm:pt modelId="{C8179743-350E-438E-AE0E-F62F61713B00}" type="parTrans" cxnId="{93F77087-ABD5-45E4-BF28-B217B0F409D4}">
      <dgm:prSet/>
      <dgm:spPr/>
      <dgm:t>
        <a:bodyPr/>
        <a:lstStyle/>
        <a:p>
          <a:endParaRPr lang="en-US"/>
        </a:p>
      </dgm:t>
    </dgm:pt>
    <dgm:pt modelId="{ADC8E82A-38A2-42D7-9B45-C30D7089420E}" type="sibTrans" cxnId="{93F77087-ABD5-45E4-BF28-B217B0F409D4}">
      <dgm:prSet/>
      <dgm:spPr/>
      <dgm:t>
        <a:bodyPr/>
        <a:lstStyle/>
        <a:p>
          <a:endParaRPr lang="en-US"/>
        </a:p>
      </dgm:t>
    </dgm:pt>
    <dgm:pt modelId="{6B429599-E413-49F6-A043-07F285616B85}">
      <dgm:prSet phldrT="[Text]"/>
      <dgm:spPr/>
      <dgm:t>
        <a:bodyPr/>
        <a:lstStyle/>
        <a:p>
          <a:r>
            <a:rPr lang="en-US"/>
            <a:t>Patient gets MRI or, if PA is denied, decision may be appealed</a:t>
          </a:r>
        </a:p>
      </dgm:t>
    </dgm:pt>
    <dgm:pt modelId="{61A4C2A6-D76F-4E95-8323-16CD35672A06}" type="parTrans" cxnId="{AFDBEAC2-5F03-496E-AC42-B9DD43FB6AC5}">
      <dgm:prSet/>
      <dgm:spPr/>
      <dgm:t>
        <a:bodyPr/>
        <a:lstStyle/>
        <a:p>
          <a:endParaRPr lang="en-US"/>
        </a:p>
      </dgm:t>
    </dgm:pt>
    <dgm:pt modelId="{B81F426A-F6CB-42F9-A841-E6EC9026717D}" type="sibTrans" cxnId="{AFDBEAC2-5F03-496E-AC42-B9DD43FB6AC5}">
      <dgm:prSet/>
      <dgm:spPr/>
      <dgm:t>
        <a:bodyPr/>
        <a:lstStyle/>
        <a:p>
          <a:endParaRPr lang="en-US"/>
        </a:p>
      </dgm:t>
    </dgm:pt>
    <dgm:pt modelId="{57E71215-3846-46D9-ADE2-95365C9A72B2}" type="pres">
      <dgm:prSet presAssocID="{3DD08063-3002-45C8-A9E2-803BEF1CF85D}" presName="Name0" presStyleCnt="0">
        <dgm:presLayoutVars>
          <dgm:dir/>
          <dgm:resizeHandles val="exact"/>
        </dgm:presLayoutVars>
      </dgm:prSet>
      <dgm:spPr/>
    </dgm:pt>
    <dgm:pt modelId="{B32AE530-D535-4AD4-87A7-C4F80A3BEA55}" type="pres">
      <dgm:prSet presAssocID="{83900F4A-9939-465D-84F1-A451C14036AF}" presName="node" presStyleLbl="node1" presStyleIdx="0" presStyleCnt="6">
        <dgm:presLayoutVars>
          <dgm:bulletEnabled val="1"/>
        </dgm:presLayoutVars>
      </dgm:prSet>
      <dgm:spPr/>
    </dgm:pt>
    <dgm:pt modelId="{C32C0BB7-5827-4773-B88C-FD667F9B5A5F}" type="pres">
      <dgm:prSet presAssocID="{627318C2-20CB-4B30-9706-385BBDB23355}" presName="sibTrans" presStyleLbl="sibTrans2D1" presStyleIdx="0" presStyleCnt="5"/>
      <dgm:spPr/>
    </dgm:pt>
    <dgm:pt modelId="{BD60B288-0185-44E5-90F2-C6C6DB126B2D}" type="pres">
      <dgm:prSet presAssocID="{627318C2-20CB-4B30-9706-385BBDB23355}" presName="connectorText" presStyleLbl="sibTrans2D1" presStyleIdx="0" presStyleCnt="5"/>
      <dgm:spPr/>
    </dgm:pt>
    <dgm:pt modelId="{721281BC-A299-454F-8851-71BD687D1CA0}" type="pres">
      <dgm:prSet presAssocID="{DECFD053-35E4-4757-AA0C-C6959A1ECE8A}" presName="node" presStyleLbl="node1" presStyleIdx="1" presStyleCnt="6">
        <dgm:presLayoutVars>
          <dgm:bulletEnabled val="1"/>
        </dgm:presLayoutVars>
      </dgm:prSet>
      <dgm:spPr/>
    </dgm:pt>
    <dgm:pt modelId="{00F9E623-D64D-495D-B014-71D80D514FBB}" type="pres">
      <dgm:prSet presAssocID="{C73C1E26-BE2B-4E4F-A813-A194C69C4339}" presName="sibTrans" presStyleLbl="sibTrans2D1" presStyleIdx="1" presStyleCnt="5"/>
      <dgm:spPr/>
    </dgm:pt>
    <dgm:pt modelId="{1E86CA70-0D5C-4564-9BC5-5D116F332F63}" type="pres">
      <dgm:prSet presAssocID="{C73C1E26-BE2B-4E4F-A813-A194C69C4339}" presName="connectorText" presStyleLbl="sibTrans2D1" presStyleIdx="1" presStyleCnt="5"/>
      <dgm:spPr/>
    </dgm:pt>
    <dgm:pt modelId="{A1401F71-7F5F-4E68-AC97-7D8A7596B625}" type="pres">
      <dgm:prSet presAssocID="{A48BCCE4-734D-4183-AF2B-0DBE684355E1}" presName="node" presStyleLbl="node1" presStyleIdx="2" presStyleCnt="6">
        <dgm:presLayoutVars>
          <dgm:bulletEnabled val="1"/>
        </dgm:presLayoutVars>
      </dgm:prSet>
      <dgm:spPr/>
    </dgm:pt>
    <dgm:pt modelId="{FE476C81-41CF-4AE8-AE17-B95B62F5FE28}" type="pres">
      <dgm:prSet presAssocID="{91E90AF2-B301-4E4A-8F07-A2A28B4942B5}" presName="sibTrans" presStyleLbl="sibTrans2D1" presStyleIdx="2" presStyleCnt="5"/>
      <dgm:spPr/>
    </dgm:pt>
    <dgm:pt modelId="{9EF0AAC3-16D8-4E86-9803-5323B0F729F7}" type="pres">
      <dgm:prSet presAssocID="{91E90AF2-B301-4E4A-8F07-A2A28B4942B5}" presName="connectorText" presStyleLbl="sibTrans2D1" presStyleIdx="2" presStyleCnt="5"/>
      <dgm:spPr/>
    </dgm:pt>
    <dgm:pt modelId="{CBE4C666-3E60-4D01-BA0C-070198ECB0A4}" type="pres">
      <dgm:prSet presAssocID="{51DCAC7B-9523-470B-A0EC-39EA5144C491}" presName="node" presStyleLbl="node1" presStyleIdx="3" presStyleCnt="6">
        <dgm:presLayoutVars>
          <dgm:bulletEnabled val="1"/>
        </dgm:presLayoutVars>
      </dgm:prSet>
      <dgm:spPr/>
    </dgm:pt>
    <dgm:pt modelId="{ACC4894D-0026-43E5-BAA0-F1182DDEEEBC}" type="pres">
      <dgm:prSet presAssocID="{CC31BE29-361A-4D05-A684-365FD49762A8}" presName="sibTrans" presStyleLbl="sibTrans2D1" presStyleIdx="3" presStyleCnt="5"/>
      <dgm:spPr/>
    </dgm:pt>
    <dgm:pt modelId="{D6C09D35-BD28-4C7D-B0DE-EC891B4BD016}" type="pres">
      <dgm:prSet presAssocID="{CC31BE29-361A-4D05-A684-365FD49762A8}" presName="connectorText" presStyleLbl="sibTrans2D1" presStyleIdx="3" presStyleCnt="5"/>
      <dgm:spPr/>
    </dgm:pt>
    <dgm:pt modelId="{254DBAC7-21C4-4015-A196-E9672BAE13F4}" type="pres">
      <dgm:prSet presAssocID="{CCF4A63C-1AB7-447D-A9F5-CD5A31E01487}" presName="node" presStyleLbl="node1" presStyleIdx="4" presStyleCnt="6">
        <dgm:presLayoutVars>
          <dgm:bulletEnabled val="1"/>
        </dgm:presLayoutVars>
      </dgm:prSet>
      <dgm:spPr/>
    </dgm:pt>
    <dgm:pt modelId="{4C441A51-4D8D-469D-9838-D9D5B8ACBF89}" type="pres">
      <dgm:prSet presAssocID="{ADC8E82A-38A2-42D7-9B45-C30D7089420E}" presName="sibTrans" presStyleLbl="sibTrans2D1" presStyleIdx="4" presStyleCnt="5"/>
      <dgm:spPr/>
    </dgm:pt>
    <dgm:pt modelId="{FB6074A0-8364-4662-86E8-42037B0F6EBE}" type="pres">
      <dgm:prSet presAssocID="{ADC8E82A-38A2-42D7-9B45-C30D7089420E}" presName="connectorText" presStyleLbl="sibTrans2D1" presStyleIdx="4" presStyleCnt="5"/>
      <dgm:spPr/>
    </dgm:pt>
    <dgm:pt modelId="{7D00AF7F-A1CE-421A-8A12-5D5BB3162C28}" type="pres">
      <dgm:prSet presAssocID="{6B429599-E413-49F6-A043-07F285616B85}" presName="node" presStyleLbl="node1" presStyleIdx="5" presStyleCnt="6">
        <dgm:presLayoutVars>
          <dgm:bulletEnabled val="1"/>
        </dgm:presLayoutVars>
      </dgm:prSet>
      <dgm:spPr/>
    </dgm:pt>
  </dgm:ptLst>
  <dgm:cxnLst>
    <dgm:cxn modelId="{4BE9570E-2896-4883-94D9-0D164BFFD29F}" type="presOf" srcId="{91E90AF2-B301-4E4A-8F07-A2A28B4942B5}" destId="{FE476C81-41CF-4AE8-AE17-B95B62F5FE28}" srcOrd="0" destOrd="0" presId="urn:microsoft.com/office/officeart/2005/8/layout/process1"/>
    <dgm:cxn modelId="{220A5C0F-EF62-40BA-8E3E-B10267EDDA52}" type="presOf" srcId="{627318C2-20CB-4B30-9706-385BBDB23355}" destId="{C32C0BB7-5827-4773-B88C-FD667F9B5A5F}" srcOrd="0" destOrd="0" presId="urn:microsoft.com/office/officeart/2005/8/layout/process1"/>
    <dgm:cxn modelId="{772EEE1A-16C3-47B5-862B-7E28A91F56CA}" type="presOf" srcId="{A48BCCE4-734D-4183-AF2B-0DBE684355E1}" destId="{A1401F71-7F5F-4E68-AC97-7D8A7596B625}" srcOrd="0" destOrd="0" presId="urn:microsoft.com/office/officeart/2005/8/layout/process1"/>
    <dgm:cxn modelId="{92820435-50BC-476F-AF7D-DBDC4D78A9EF}" srcId="{3DD08063-3002-45C8-A9E2-803BEF1CF85D}" destId="{A48BCCE4-734D-4183-AF2B-0DBE684355E1}" srcOrd="2" destOrd="0" parTransId="{A32D15A1-3035-470E-AAF1-7570DA8707F9}" sibTransId="{91E90AF2-B301-4E4A-8F07-A2A28B4942B5}"/>
    <dgm:cxn modelId="{4465385F-9BC8-436E-A10A-2C92A8804315}" type="presOf" srcId="{CCF4A63C-1AB7-447D-A9F5-CD5A31E01487}" destId="{254DBAC7-21C4-4015-A196-E9672BAE13F4}" srcOrd="0" destOrd="0" presId="urn:microsoft.com/office/officeart/2005/8/layout/process1"/>
    <dgm:cxn modelId="{0E0EC763-5A3D-4DB9-B011-7C602C0E17E5}" type="presOf" srcId="{DECFD053-35E4-4757-AA0C-C6959A1ECE8A}" destId="{721281BC-A299-454F-8851-71BD687D1CA0}" srcOrd="0" destOrd="0" presId="urn:microsoft.com/office/officeart/2005/8/layout/process1"/>
    <dgm:cxn modelId="{970EF548-2A47-40ED-9CA3-56884734A0D0}" srcId="{3DD08063-3002-45C8-A9E2-803BEF1CF85D}" destId="{DECFD053-35E4-4757-AA0C-C6959A1ECE8A}" srcOrd="1" destOrd="0" parTransId="{11B70C83-BC06-4A64-895D-D726322BB376}" sibTransId="{C73C1E26-BE2B-4E4F-A813-A194C69C4339}"/>
    <dgm:cxn modelId="{2918C06B-B330-49FF-84BD-9959EF73EA59}" type="presOf" srcId="{627318C2-20CB-4B30-9706-385BBDB23355}" destId="{BD60B288-0185-44E5-90F2-C6C6DB126B2D}" srcOrd="1" destOrd="0" presId="urn:microsoft.com/office/officeart/2005/8/layout/process1"/>
    <dgm:cxn modelId="{45B0447C-8A51-4EE5-8305-DA0ADAAC3551}" type="presOf" srcId="{ADC8E82A-38A2-42D7-9B45-C30D7089420E}" destId="{4C441A51-4D8D-469D-9838-D9D5B8ACBF89}" srcOrd="0" destOrd="0" presId="urn:microsoft.com/office/officeart/2005/8/layout/process1"/>
    <dgm:cxn modelId="{21BEDF7E-2C12-4959-9534-522D82A2DEC2}" type="presOf" srcId="{CC31BE29-361A-4D05-A684-365FD49762A8}" destId="{D6C09D35-BD28-4C7D-B0DE-EC891B4BD016}" srcOrd="1" destOrd="0" presId="urn:microsoft.com/office/officeart/2005/8/layout/process1"/>
    <dgm:cxn modelId="{93F77087-ABD5-45E4-BF28-B217B0F409D4}" srcId="{3DD08063-3002-45C8-A9E2-803BEF1CF85D}" destId="{CCF4A63C-1AB7-447D-A9F5-CD5A31E01487}" srcOrd="4" destOrd="0" parTransId="{C8179743-350E-438E-AE0E-F62F61713B00}" sibTransId="{ADC8E82A-38A2-42D7-9B45-C30D7089420E}"/>
    <dgm:cxn modelId="{9746568D-BF8B-4992-AB7D-6F9A6A30E1DC}" type="presOf" srcId="{ADC8E82A-38A2-42D7-9B45-C30D7089420E}" destId="{FB6074A0-8364-4662-86E8-42037B0F6EBE}" srcOrd="1" destOrd="0" presId="urn:microsoft.com/office/officeart/2005/8/layout/process1"/>
    <dgm:cxn modelId="{344F478E-4CCA-41B4-9E95-93104E5E805A}" srcId="{3DD08063-3002-45C8-A9E2-803BEF1CF85D}" destId="{51DCAC7B-9523-470B-A0EC-39EA5144C491}" srcOrd="3" destOrd="0" parTransId="{A3F5DECD-CEB3-4B6F-A1C2-70AB39DDF0F0}" sibTransId="{CC31BE29-361A-4D05-A684-365FD49762A8}"/>
    <dgm:cxn modelId="{8957CE8E-93BF-4ACF-93C1-03D9A3C5999C}" type="presOf" srcId="{CC31BE29-361A-4D05-A684-365FD49762A8}" destId="{ACC4894D-0026-43E5-BAA0-F1182DDEEEBC}" srcOrd="0" destOrd="0" presId="urn:microsoft.com/office/officeart/2005/8/layout/process1"/>
    <dgm:cxn modelId="{6ED1229A-11F3-48D6-8E22-1C2982813246}" type="presOf" srcId="{91E90AF2-B301-4E4A-8F07-A2A28B4942B5}" destId="{9EF0AAC3-16D8-4E86-9803-5323B0F729F7}" srcOrd="1" destOrd="0" presId="urn:microsoft.com/office/officeart/2005/8/layout/process1"/>
    <dgm:cxn modelId="{21986EA4-BCD7-441B-A4D5-D7E05818004E}" type="presOf" srcId="{3DD08063-3002-45C8-A9E2-803BEF1CF85D}" destId="{57E71215-3846-46D9-ADE2-95365C9A72B2}" srcOrd="0" destOrd="0" presId="urn:microsoft.com/office/officeart/2005/8/layout/process1"/>
    <dgm:cxn modelId="{AFDBEAC2-5F03-496E-AC42-B9DD43FB6AC5}" srcId="{3DD08063-3002-45C8-A9E2-803BEF1CF85D}" destId="{6B429599-E413-49F6-A043-07F285616B85}" srcOrd="5" destOrd="0" parTransId="{61A4C2A6-D76F-4E95-8323-16CD35672A06}" sibTransId="{B81F426A-F6CB-42F9-A841-E6EC9026717D}"/>
    <dgm:cxn modelId="{2FEA52C7-21B5-48EE-A5E7-CD0FBB564C66}" type="presOf" srcId="{6B429599-E413-49F6-A043-07F285616B85}" destId="{7D00AF7F-A1CE-421A-8A12-5D5BB3162C28}" srcOrd="0" destOrd="0" presId="urn:microsoft.com/office/officeart/2005/8/layout/process1"/>
    <dgm:cxn modelId="{5F5F1BD1-6765-4D4C-9992-BA2BC342B3E2}" type="presOf" srcId="{51DCAC7B-9523-470B-A0EC-39EA5144C491}" destId="{CBE4C666-3E60-4D01-BA0C-070198ECB0A4}" srcOrd="0" destOrd="0" presId="urn:microsoft.com/office/officeart/2005/8/layout/process1"/>
    <dgm:cxn modelId="{E3146AEB-8DBB-40A0-9AEF-3A4660FD3594}" type="presOf" srcId="{C73C1E26-BE2B-4E4F-A813-A194C69C4339}" destId="{1E86CA70-0D5C-4564-9BC5-5D116F332F63}" srcOrd="1" destOrd="0" presId="urn:microsoft.com/office/officeart/2005/8/layout/process1"/>
    <dgm:cxn modelId="{7E9BC2F3-790F-4835-A738-231894821CC9}" type="presOf" srcId="{83900F4A-9939-465D-84F1-A451C14036AF}" destId="{B32AE530-D535-4AD4-87A7-C4F80A3BEA55}" srcOrd="0" destOrd="0" presId="urn:microsoft.com/office/officeart/2005/8/layout/process1"/>
    <dgm:cxn modelId="{9BB33AF9-012C-48CB-9233-A10453CEDA5A}" type="presOf" srcId="{C73C1E26-BE2B-4E4F-A813-A194C69C4339}" destId="{00F9E623-D64D-495D-B014-71D80D514FBB}" srcOrd="0" destOrd="0" presId="urn:microsoft.com/office/officeart/2005/8/layout/process1"/>
    <dgm:cxn modelId="{0A4C4BFF-B019-47DF-882C-A58EBB24BFF6}" srcId="{3DD08063-3002-45C8-A9E2-803BEF1CF85D}" destId="{83900F4A-9939-465D-84F1-A451C14036AF}" srcOrd="0" destOrd="0" parTransId="{84ACE756-7AFC-44C5-B94D-0DD3DEE37D5D}" sibTransId="{627318C2-20CB-4B30-9706-385BBDB23355}"/>
    <dgm:cxn modelId="{182C4826-02A3-4CC4-AF11-AFFF5CFDD8EC}" type="presParOf" srcId="{57E71215-3846-46D9-ADE2-95365C9A72B2}" destId="{B32AE530-D535-4AD4-87A7-C4F80A3BEA55}" srcOrd="0" destOrd="0" presId="urn:microsoft.com/office/officeart/2005/8/layout/process1"/>
    <dgm:cxn modelId="{78FCDB98-5330-4C6E-99B6-361F6D04C7D1}" type="presParOf" srcId="{57E71215-3846-46D9-ADE2-95365C9A72B2}" destId="{C32C0BB7-5827-4773-B88C-FD667F9B5A5F}" srcOrd="1" destOrd="0" presId="urn:microsoft.com/office/officeart/2005/8/layout/process1"/>
    <dgm:cxn modelId="{CA0E29EC-EC4B-4261-831A-69D4FE7C4942}" type="presParOf" srcId="{C32C0BB7-5827-4773-B88C-FD667F9B5A5F}" destId="{BD60B288-0185-44E5-90F2-C6C6DB126B2D}" srcOrd="0" destOrd="0" presId="urn:microsoft.com/office/officeart/2005/8/layout/process1"/>
    <dgm:cxn modelId="{96AACA7A-7E65-45D2-974A-C795D7C3FE5E}" type="presParOf" srcId="{57E71215-3846-46D9-ADE2-95365C9A72B2}" destId="{721281BC-A299-454F-8851-71BD687D1CA0}" srcOrd="2" destOrd="0" presId="urn:microsoft.com/office/officeart/2005/8/layout/process1"/>
    <dgm:cxn modelId="{E78684F2-3227-4215-BE6C-4E0487D095D8}" type="presParOf" srcId="{57E71215-3846-46D9-ADE2-95365C9A72B2}" destId="{00F9E623-D64D-495D-B014-71D80D514FBB}" srcOrd="3" destOrd="0" presId="urn:microsoft.com/office/officeart/2005/8/layout/process1"/>
    <dgm:cxn modelId="{47A20233-6C05-4EF3-B9E6-75815EB88293}" type="presParOf" srcId="{00F9E623-D64D-495D-B014-71D80D514FBB}" destId="{1E86CA70-0D5C-4564-9BC5-5D116F332F63}" srcOrd="0" destOrd="0" presId="urn:microsoft.com/office/officeart/2005/8/layout/process1"/>
    <dgm:cxn modelId="{7FEE6C98-2934-4BD2-A260-0BD25C99CF19}" type="presParOf" srcId="{57E71215-3846-46D9-ADE2-95365C9A72B2}" destId="{A1401F71-7F5F-4E68-AC97-7D8A7596B625}" srcOrd="4" destOrd="0" presId="urn:microsoft.com/office/officeart/2005/8/layout/process1"/>
    <dgm:cxn modelId="{62BCF1B5-F728-4B72-A9CC-06EDB98F29E4}" type="presParOf" srcId="{57E71215-3846-46D9-ADE2-95365C9A72B2}" destId="{FE476C81-41CF-4AE8-AE17-B95B62F5FE28}" srcOrd="5" destOrd="0" presId="urn:microsoft.com/office/officeart/2005/8/layout/process1"/>
    <dgm:cxn modelId="{21E7D73B-26AC-4D33-9596-AD536E1BEA62}" type="presParOf" srcId="{FE476C81-41CF-4AE8-AE17-B95B62F5FE28}" destId="{9EF0AAC3-16D8-4E86-9803-5323B0F729F7}" srcOrd="0" destOrd="0" presId="urn:microsoft.com/office/officeart/2005/8/layout/process1"/>
    <dgm:cxn modelId="{5BBC8548-F814-4A46-9BFF-A8C52A3DB577}" type="presParOf" srcId="{57E71215-3846-46D9-ADE2-95365C9A72B2}" destId="{CBE4C666-3E60-4D01-BA0C-070198ECB0A4}" srcOrd="6" destOrd="0" presId="urn:microsoft.com/office/officeart/2005/8/layout/process1"/>
    <dgm:cxn modelId="{D53ABF72-13EA-46CD-B8DB-D4A11B551BE3}" type="presParOf" srcId="{57E71215-3846-46D9-ADE2-95365C9A72B2}" destId="{ACC4894D-0026-43E5-BAA0-F1182DDEEEBC}" srcOrd="7" destOrd="0" presId="urn:microsoft.com/office/officeart/2005/8/layout/process1"/>
    <dgm:cxn modelId="{17EC587E-34A6-4DDA-917C-A5A51F92BD0E}" type="presParOf" srcId="{ACC4894D-0026-43E5-BAA0-F1182DDEEEBC}" destId="{D6C09D35-BD28-4C7D-B0DE-EC891B4BD016}" srcOrd="0" destOrd="0" presId="urn:microsoft.com/office/officeart/2005/8/layout/process1"/>
    <dgm:cxn modelId="{CE7A0DF0-5560-40AC-B162-B4DEEB8812DC}" type="presParOf" srcId="{57E71215-3846-46D9-ADE2-95365C9A72B2}" destId="{254DBAC7-21C4-4015-A196-E9672BAE13F4}" srcOrd="8" destOrd="0" presId="urn:microsoft.com/office/officeart/2005/8/layout/process1"/>
    <dgm:cxn modelId="{9B30A601-DECA-4FC9-96DD-A20676EBE148}" type="presParOf" srcId="{57E71215-3846-46D9-ADE2-95365C9A72B2}" destId="{4C441A51-4D8D-469D-9838-D9D5B8ACBF89}" srcOrd="9" destOrd="0" presId="urn:microsoft.com/office/officeart/2005/8/layout/process1"/>
    <dgm:cxn modelId="{B4A36D80-D879-478E-AC97-DD9B4A9B2122}" type="presParOf" srcId="{4C441A51-4D8D-469D-9838-D9D5B8ACBF89}" destId="{FB6074A0-8364-4662-86E8-42037B0F6EBE}" srcOrd="0" destOrd="0" presId="urn:microsoft.com/office/officeart/2005/8/layout/process1"/>
    <dgm:cxn modelId="{7DE67B77-F6F7-4D4B-B4BD-46D26CB94F00}" type="presParOf" srcId="{57E71215-3846-46D9-ADE2-95365C9A72B2}" destId="{7D00AF7F-A1CE-421A-8A12-5D5BB3162C28}"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AE530-D535-4AD4-87A7-C4F80A3BEA55}">
      <dsp:nvSpPr>
        <dsp:cNvPr id="0" name=""/>
        <dsp:cNvSpPr/>
      </dsp:nvSpPr>
      <dsp:spPr>
        <a:xfrm>
          <a:off x="0"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Clinician orders MRI for patient</a:t>
          </a:r>
        </a:p>
      </dsp:txBody>
      <dsp:txXfrm>
        <a:off x="30006" y="841919"/>
        <a:ext cx="964470" cy="1476711"/>
      </dsp:txXfrm>
    </dsp:sp>
    <dsp:sp modelId="{C32C0BB7-5827-4773-B88C-FD667F9B5A5F}">
      <dsp:nvSpPr>
        <dsp:cNvPr id="0" name=""/>
        <dsp:cNvSpPr/>
      </dsp:nvSpPr>
      <dsp:spPr>
        <a:xfrm>
          <a:off x="1126930"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126930" y="1504053"/>
        <a:ext cx="152033" cy="152443"/>
      </dsp:txXfrm>
    </dsp:sp>
    <dsp:sp modelId="{721281BC-A299-454F-8851-71BD687D1CA0}">
      <dsp:nvSpPr>
        <dsp:cNvPr id="0" name=""/>
        <dsp:cNvSpPr/>
      </dsp:nvSpPr>
      <dsp:spPr>
        <a:xfrm>
          <a:off x="1434275"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Patient’s insurance requires PA before covering MRI </a:t>
          </a:r>
        </a:p>
      </dsp:txBody>
      <dsp:txXfrm>
        <a:off x="1464281" y="841919"/>
        <a:ext cx="964470" cy="1476711"/>
      </dsp:txXfrm>
    </dsp:sp>
    <dsp:sp modelId="{00F9E623-D64D-495D-B014-71D80D514FBB}">
      <dsp:nvSpPr>
        <dsp:cNvPr id="0" name=""/>
        <dsp:cNvSpPr/>
      </dsp:nvSpPr>
      <dsp:spPr>
        <a:xfrm>
          <a:off x="2561206"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561206" y="1504053"/>
        <a:ext cx="152033" cy="152443"/>
      </dsp:txXfrm>
    </dsp:sp>
    <dsp:sp modelId="{A1401F71-7F5F-4E68-AC97-7D8A7596B625}">
      <dsp:nvSpPr>
        <dsp:cNvPr id="0" name=""/>
        <dsp:cNvSpPr/>
      </dsp:nvSpPr>
      <dsp:spPr>
        <a:xfrm>
          <a:off x="2868551"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Clinician or office staff submit paperwork</a:t>
          </a:r>
        </a:p>
      </dsp:txBody>
      <dsp:txXfrm>
        <a:off x="2898557" y="841919"/>
        <a:ext cx="964470" cy="1476711"/>
      </dsp:txXfrm>
    </dsp:sp>
    <dsp:sp modelId="{FE476C81-41CF-4AE8-AE17-B95B62F5FE28}">
      <dsp:nvSpPr>
        <dsp:cNvPr id="0" name=""/>
        <dsp:cNvSpPr/>
      </dsp:nvSpPr>
      <dsp:spPr>
        <a:xfrm>
          <a:off x="3995482"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995482" y="1504053"/>
        <a:ext cx="152033" cy="152443"/>
      </dsp:txXfrm>
    </dsp:sp>
    <dsp:sp modelId="{CBE4C666-3E60-4D01-BA0C-070198ECB0A4}">
      <dsp:nvSpPr>
        <dsp:cNvPr id="0" name=""/>
        <dsp:cNvSpPr/>
      </dsp:nvSpPr>
      <dsp:spPr>
        <a:xfrm>
          <a:off x="4302827"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Insurance company reviews request</a:t>
          </a:r>
        </a:p>
      </dsp:txBody>
      <dsp:txXfrm>
        <a:off x="4332833" y="841919"/>
        <a:ext cx="964470" cy="1476711"/>
      </dsp:txXfrm>
    </dsp:sp>
    <dsp:sp modelId="{ACC4894D-0026-43E5-BAA0-F1182DDEEEBC}">
      <dsp:nvSpPr>
        <dsp:cNvPr id="0" name=""/>
        <dsp:cNvSpPr/>
      </dsp:nvSpPr>
      <dsp:spPr>
        <a:xfrm>
          <a:off x="5429757"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429757" y="1504053"/>
        <a:ext cx="152033" cy="152443"/>
      </dsp:txXfrm>
    </dsp:sp>
    <dsp:sp modelId="{254DBAC7-21C4-4015-A196-E9672BAE13F4}">
      <dsp:nvSpPr>
        <dsp:cNvPr id="0" name=""/>
        <dsp:cNvSpPr/>
      </dsp:nvSpPr>
      <dsp:spPr>
        <a:xfrm>
          <a:off x="5737102"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Insurance company issues approval or denial</a:t>
          </a:r>
        </a:p>
      </dsp:txBody>
      <dsp:txXfrm>
        <a:off x="5767108" y="841919"/>
        <a:ext cx="964470" cy="1476711"/>
      </dsp:txXfrm>
    </dsp:sp>
    <dsp:sp modelId="{4C441A51-4D8D-469D-9838-D9D5B8ACBF89}">
      <dsp:nvSpPr>
        <dsp:cNvPr id="0" name=""/>
        <dsp:cNvSpPr/>
      </dsp:nvSpPr>
      <dsp:spPr>
        <a:xfrm>
          <a:off x="6864033"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864033" y="1504053"/>
        <a:ext cx="152033" cy="152443"/>
      </dsp:txXfrm>
    </dsp:sp>
    <dsp:sp modelId="{7D00AF7F-A1CE-421A-8A12-5D5BB3162C28}">
      <dsp:nvSpPr>
        <dsp:cNvPr id="0" name=""/>
        <dsp:cNvSpPr/>
      </dsp:nvSpPr>
      <dsp:spPr>
        <a:xfrm>
          <a:off x="7171378"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Patient gets MRI or, if PA is denied, decision may be appealed</a:t>
          </a:r>
        </a:p>
      </dsp:txBody>
      <dsp:txXfrm>
        <a:off x="7201384" y="841919"/>
        <a:ext cx="964470" cy="14767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AE530-D535-4AD4-87A7-C4F80A3BEA55}">
      <dsp:nvSpPr>
        <dsp:cNvPr id="0" name=""/>
        <dsp:cNvSpPr/>
      </dsp:nvSpPr>
      <dsp:spPr>
        <a:xfrm>
          <a:off x="0"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Clinician orders MRI for patient</a:t>
          </a:r>
        </a:p>
      </dsp:txBody>
      <dsp:txXfrm>
        <a:off x="30006" y="841919"/>
        <a:ext cx="964470" cy="1476711"/>
      </dsp:txXfrm>
    </dsp:sp>
    <dsp:sp modelId="{C32C0BB7-5827-4773-B88C-FD667F9B5A5F}">
      <dsp:nvSpPr>
        <dsp:cNvPr id="0" name=""/>
        <dsp:cNvSpPr/>
      </dsp:nvSpPr>
      <dsp:spPr>
        <a:xfrm>
          <a:off x="1126930"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126930" y="1504053"/>
        <a:ext cx="152033" cy="152443"/>
      </dsp:txXfrm>
    </dsp:sp>
    <dsp:sp modelId="{721281BC-A299-454F-8851-71BD687D1CA0}">
      <dsp:nvSpPr>
        <dsp:cNvPr id="0" name=""/>
        <dsp:cNvSpPr/>
      </dsp:nvSpPr>
      <dsp:spPr>
        <a:xfrm>
          <a:off x="1434275"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Patient’s insurance requires PA before covering MRI </a:t>
          </a:r>
        </a:p>
      </dsp:txBody>
      <dsp:txXfrm>
        <a:off x="1464281" y="841919"/>
        <a:ext cx="964470" cy="1476711"/>
      </dsp:txXfrm>
    </dsp:sp>
    <dsp:sp modelId="{00F9E623-D64D-495D-B014-71D80D514FBB}">
      <dsp:nvSpPr>
        <dsp:cNvPr id="0" name=""/>
        <dsp:cNvSpPr/>
      </dsp:nvSpPr>
      <dsp:spPr>
        <a:xfrm>
          <a:off x="2561206"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561206" y="1504053"/>
        <a:ext cx="152033" cy="152443"/>
      </dsp:txXfrm>
    </dsp:sp>
    <dsp:sp modelId="{A1401F71-7F5F-4E68-AC97-7D8A7596B625}">
      <dsp:nvSpPr>
        <dsp:cNvPr id="0" name=""/>
        <dsp:cNvSpPr/>
      </dsp:nvSpPr>
      <dsp:spPr>
        <a:xfrm>
          <a:off x="2868551"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Clinician or office staff submit paperwork</a:t>
          </a:r>
        </a:p>
      </dsp:txBody>
      <dsp:txXfrm>
        <a:off x="2898557" y="841919"/>
        <a:ext cx="964470" cy="1476711"/>
      </dsp:txXfrm>
    </dsp:sp>
    <dsp:sp modelId="{FE476C81-41CF-4AE8-AE17-B95B62F5FE28}">
      <dsp:nvSpPr>
        <dsp:cNvPr id="0" name=""/>
        <dsp:cNvSpPr/>
      </dsp:nvSpPr>
      <dsp:spPr>
        <a:xfrm>
          <a:off x="3995482"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995482" y="1504053"/>
        <a:ext cx="152033" cy="152443"/>
      </dsp:txXfrm>
    </dsp:sp>
    <dsp:sp modelId="{CBE4C666-3E60-4D01-BA0C-070198ECB0A4}">
      <dsp:nvSpPr>
        <dsp:cNvPr id="0" name=""/>
        <dsp:cNvSpPr/>
      </dsp:nvSpPr>
      <dsp:spPr>
        <a:xfrm>
          <a:off x="4302827"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Insurance company reviews request</a:t>
          </a:r>
        </a:p>
      </dsp:txBody>
      <dsp:txXfrm>
        <a:off x="4332833" y="841919"/>
        <a:ext cx="964470" cy="1476711"/>
      </dsp:txXfrm>
    </dsp:sp>
    <dsp:sp modelId="{ACC4894D-0026-43E5-BAA0-F1182DDEEEBC}">
      <dsp:nvSpPr>
        <dsp:cNvPr id="0" name=""/>
        <dsp:cNvSpPr/>
      </dsp:nvSpPr>
      <dsp:spPr>
        <a:xfrm>
          <a:off x="5429757"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429757" y="1504053"/>
        <a:ext cx="152033" cy="152443"/>
      </dsp:txXfrm>
    </dsp:sp>
    <dsp:sp modelId="{254DBAC7-21C4-4015-A196-E9672BAE13F4}">
      <dsp:nvSpPr>
        <dsp:cNvPr id="0" name=""/>
        <dsp:cNvSpPr/>
      </dsp:nvSpPr>
      <dsp:spPr>
        <a:xfrm>
          <a:off x="5737102"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Insurance company issues approval or denial</a:t>
          </a:r>
        </a:p>
      </dsp:txBody>
      <dsp:txXfrm>
        <a:off x="5767108" y="841919"/>
        <a:ext cx="964470" cy="1476711"/>
      </dsp:txXfrm>
    </dsp:sp>
    <dsp:sp modelId="{4C441A51-4D8D-469D-9838-D9D5B8ACBF89}">
      <dsp:nvSpPr>
        <dsp:cNvPr id="0" name=""/>
        <dsp:cNvSpPr/>
      </dsp:nvSpPr>
      <dsp:spPr>
        <a:xfrm>
          <a:off x="6864033"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864033" y="1504053"/>
        <a:ext cx="152033" cy="152443"/>
      </dsp:txXfrm>
    </dsp:sp>
    <dsp:sp modelId="{7D00AF7F-A1CE-421A-8A12-5D5BB3162C28}">
      <dsp:nvSpPr>
        <dsp:cNvPr id="0" name=""/>
        <dsp:cNvSpPr/>
      </dsp:nvSpPr>
      <dsp:spPr>
        <a:xfrm>
          <a:off x="7171378"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Patient gets MRI or, if PA is denied, decision may be appealed</a:t>
          </a:r>
        </a:p>
      </dsp:txBody>
      <dsp:txXfrm>
        <a:off x="7201384" y="841919"/>
        <a:ext cx="964470" cy="14767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AE530-D535-4AD4-87A7-C4F80A3BEA55}">
      <dsp:nvSpPr>
        <dsp:cNvPr id="0" name=""/>
        <dsp:cNvSpPr/>
      </dsp:nvSpPr>
      <dsp:spPr>
        <a:xfrm>
          <a:off x="0"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Clinician orders MRI for patient</a:t>
          </a:r>
        </a:p>
      </dsp:txBody>
      <dsp:txXfrm>
        <a:off x="30006" y="841919"/>
        <a:ext cx="964470" cy="1476711"/>
      </dsp:txXfrm>
    </dsp:sp>
    <dsp:sp modelId="{C32C0BB7-5827-4773-B88C-FD667F9B5A5F}">
      <dsp:nvSpPr>
        <dsp:cNvPr id="0" name=""/>
        <dsp:cNvSpPr/>
      </dsp:nvSpPr>
      <dsp:spPr>
        <a:xfrm>
          <a:off x="1126930"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126930" y="1504053"/>
        <a:ext cx="152033" cy="152443"/>
      </dsp:txXfrm>
    </dsp:sp>
    <dsp:sp modelId="{721281BC-A299-454F-8851-71BD687D1CA0}">
      <dsp:nvSpPr>
        <dsp:cNvPr id="0" name=""/>
        <dsp:cNvSpPr/>
      </dsp:nvSpPr>
      <dsp:spPr>
        <a:xfrm>
          <a:off x="1434275"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Patient’s insurance requires PA before covering MRI </a:t>
          </a:r>
        </a:p>
      </dsp:txBody>
      <dsp:txXfrm>
        <a:off x="1464281" y="841919"/>
        <a:ext cx="964470" cy="1476711"/>
      </dsp:txXfrm>
    </dsp:sp>
    <dsp:sp modelId="{00F9E623-D64D-495D-B014-71D80D514FBB}">
      <dsp:nvSpPr>
        <dsp:cNvPr id="0" name=""/>
        <dsp:cNvSpPr/>
      </dsp:nvSpPr>
      <dsp:spPr>
        <a:xfrm>
          <a:off x="2561206"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561206" y="1504053"/>
        <a:ext cx="152033" cy="152443"/>
      </dsp:txXfrm>
    </dsp:sp>
    <dsp:sp modelId="{A1401F71-7F5F-4E68-AC97-7D8A7596B625}">
      <dsp:nvSpPr>
        <dsp:cNvPr id="0" name=""/>
        <dsp:cNvSpPr/>
      </dsp:nvSpPr>
      <dsp:spPr>
        <a:xfrm>
          <a:off x="2868551"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Clinician or office staff submit paperwork</a:t>
          </a:r>
        </a:p>
      </dsp:txBody>
      <dsp:txXfrm>
        <a:off x="2898557" y="841919"/>
        <a:ext cx="964470" cy="1476711"/>
      </dsp:txXfrm>
    </dsp:sp>
    <dsp:sp modelId="{FE476C81-41CF-4AE8-AE17-B95B62F5FE28}">
      <dsp:nvSpPr>
        <dsp:cNvPr id="0" name=""/>
        <dsp:cNvSpPr/>
      </dsp:nvSpPr>
      <dsp:spPr>
        <a:xfrm>
          <a:off x="3995482"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995482" y="1504053"/>
        <a:ext cx="152033" cy="152443"/>
      </dsp:txXfrm>
    </dsp:sp>
    <dsp:sp modelId="{CBE4C666-3E60-4D01-BA0C-070198ECB0A4}">
      <dsp:nvSpPr>
        <dsp:cNvPr id="0" name=""/>
        <dsp:cNvSpPr/>
      </dsp:nvSpPr>
      <dsp:spPr>
        <a:xfrm>
          <a:off x="4302827"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Insurance company reviews request</a:t>
          </a:r>
        </a:p>
      </dsp:txBody>
      <dsp:txXfrm>
        <a:off x="4332833" y="841919"/>
        <a:ext cx="964470" cy="1476711"/>
      </dsp:txXfrm>
    </dsp:sp>
    <dsp:sp modelId="{ACC4894D-0026-43E5-BAA0-F1182DDEEEBC}">
      <dsp:nvSpPr>
        <dsp:cNvPr id="0" name=""/>
        <dsp:cNvSpPr/>
      </dsp:nvSpPr>
      <dsp:spPr>
        <a:xfrm>
          <a:off x="5429757"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429757" y="1504053"/>
        <a:ext cx="152033" cy="152443"/>
      </dsp:txXfrm>
    </dsp:sp>
    <dsp:sp modelId="{254DBAC7-21C4-4015-A196-E9672BAE13F4}">
      <dsp:nvSpPr>
        <dsp:cNvPr id="0" name=""/>
        <dsp:cNvSpPr/>
      </dsp:nvSpPr>
      <dsp:spPr>
        <a:xfrm>
          <a:off x="5737102"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Insurance company issues approval or denial</a:t>
          </a:r>
        </a:p>
      </dsp:txBody>
      <dsp:txXfrm>
        <a:off x="5767108" y="841919"/>
        <a:ext cx="964470" cy="1476711"/>
      </dsp:txXfrm>
    </dsp:sp>
    <dsp:sp modelId="{4C441A51-4D8D-469D-9838-D9D5B8ACBF89}">
      <dsp:nvSpPr>
        <dsp:cNvPr id="0" name=""/>
        <dsp:cNvSpPr/>
      </dsp:nvSpPr>
      <dsp:spPr>
        <a:xfrm>
          <a:off x="6864033" y="1453239"/>
          <a:ext cx="217190" cy="2540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864033" y="1504053"/>
        <a:ext cx="152033" cy="152443"/>
      </dsp:txXfrm>
    </dsp:sp>
    <dsp:sp modelId="{7D00AF7F-A1CE-421A-8A12-5D5BB3162C28}">
      <dsp:nvSpPr>
        <dsp:cNvPr id="0" name=""/>
        <dsp:cNvSpPr/>
      </dsp:nvSpPr>
      <dsp:spPr>
        <a:xfrm>
          <a:off x="7171378" y="811913"/>
          <a:ext cx="1024482" cy="1536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Patient gets MRI or, if PA is denied, decision may be appealed</a:t>
          </a:r>
        </a:p>
      </dsp:txBody>
      <dsp:txXfrm>
        <a:off x="7201384" y="841919"/>
        <a:ext cx="964470" cy="147671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B2571F-2589-DE42-B689-6BB735CF2316}" type="datetimeFigureOut">
              <a:rPr lang="en-US" smtClean="0"/>
              <a:pPr/>
              <a:t>8/24/2023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62A9753-8715-9B49-BFCE-8C22D2B1F585}"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984343-EB77-1C4B-82F6-314F00E0EA56}" type="datetimeFigureOut">
              <a:rPr lang="en-US" smtClean="0"/>
              <a:pPr/>
              <a:t>8/24/2023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68D5C2-7323-A648-8077-91B028C19F2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and welcome to the Healthcare Value Hub’s webinar on prior authorization and its impact on affordability. My name is Elise Lowry and I am a policy analyst here at the hub and I will be moderating today’s webinar. Prior authorization is a much-maligned topic in our health care system by many stakeholders. Today we will be looking at this process and how it impacts </a:t>
            </a:r>
            <a:r>
              <a:rPr lang="en-US"/>
              <a:t>consumer affordability.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4354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3620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5396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6995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8199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1310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87972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580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9728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326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849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little housekeep before we begin. If you have any questions for our panels, please submit them in the Q&amp;A </a:t>
            </a:r>
            <a:r>
              <a:rPr lang="en-US" dirty="0" err="1"/>
              <a:t>chatbox</a:t>
            </a:r>
            <a:r>
              <a:rPr lang="en-US" dirty="0"/>
              <a:t> and we will answer questions at the end. The webinar will be recorded and shared on our website after the event. If you have any technical problems or need assistance with anything, please reach out to Britt Sanderson.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67654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Julia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9588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Julia</a:t>
            </a:r>
            <a:endParaRPr lang="en-US" sz="1200" dirty="0">
              <a:highlight>
                <a:srgbClr val="FFFF00"/>
              </a:highlight>
            </a:endParaRPr>
          </a:p>
          <a:p>
            <a:endParaRPr lang="en-US" dirty="0"/>
          </a:p>
          <a:p>
            <a:r>
              <a:rPr lang="en-US" dirty="0"/>
              <a:t>Fraud, waste, and abuse – monitor that happens on the claims auditing side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577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Sebastian</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039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4217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Julia</a:t>
            </a:r>
          </a:p>
          <a:p>
            <a:endParaRPr lang="en-US" dirty="0"/>
          </a:p>
          <a:p>
            <a:r>
              <a:rPr lang="en-US" dirty="0"/>
              <a:t>Clinician or patient can submit the prior auth</a:t>
            </a:r>
          </a:p>
          <a:p>
            <a:r>
              <a:rPr lang="en-US" dirty="0"/>
              <a:t>Sebastian mention fax vs online portals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0173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Sebastian.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2237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Sebastian. Many reports and workgroups to look at PA in the last 10 years. See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592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Julia</a:t>
            </a:r>
          </a:p>
          <a:p>
            <a:r>
              <a:rPr lang="en-US" dirty="0"/>
              <a:t>As you can see, their recommendations are related to eliminating or streamlining prior </a:t>
            </a:r>
            <a:r>
              <a:rPr lang="en-US" dirty="0" err="1"/>
              <a:t>auths</a:t>
            </a:r>
            <a:r>
              <a:rPr lang="en-US" dirty="0"/>
              <a:t> for primary care providers because of the challenges associated with getting prior </a:t>
            </a:r>
            <a:r>
              <a:rPr lang="en-US" dirty="0" err="1"/>
              <a:t>auths</a:t>
            </a:r>
            <a:r>
              <a:rPr lang="en-US" dirty="0"/>
              <a:t> given changing requirements. </a:t>
            </a:r>
          </a:p>
          <a:p>
            <a:r>
              <a:rPr lang="en-US" dirty="0"/>
              <a:t>We’ve heard from PCAG for many years about the administrative burden of prior </a:t>
            </a:r>
            <a:r>
              <a:rPr lang="en-US" dirty="0" err="1"/>
              <a:t>auths</a:t>
            </a:r>
            <a:r>
              <a:rPr lang="en-US" dirty="0"/>
              <a:t> and the challenges the processes poses for getting their patients the care they need. </a:t>
            </a:r>
          </a:p>
          <a:p>
            <a:endParaRPr lang="en-US" dirty="0"/>
          </a:p>
          <a:p>
            <a:r>
              <a:rPr lang="en-US" dirty="0"/>
              <a:t>If the committee continues working on prior auth, I’m sure members of the PCAG would be happy to share their experiences with prior auth as it is a frequent subject at our meetings.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631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to alignment opportunities b/c leg tasked DFR to design reporting on individual PAs, etc. </a:t>
            </a:r>
          </a:p>
          <a:p>
            <a:endParaRPr lang="en-US" dirty="0"/>
          </a:p>
          <a:p>
            <a:r>
              <a:rPr lang="en-US" dirty="0"/>
              <a:t>Recommended instead to build on existing reporting structure (attestation) to gather more info about most frequent etc.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25415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715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agenda of today’s webinar will begin with an overview of prior authorization from Kaye Pest-aye-</a:t>
            </a:r>
            <a:r>
              <a:rPr lang="en-US" dirty="0" err="1"/>
              <a:t>na</a:t>
            </a:r>
            <a:r>
              <a:rPr lang="en-US" dirty="0"/>
              <a:t> from KFF, followed by a look the impact prior authorization has on consumers with Caitlin Donovan from the national patient advocate foundation, and finally, Sebastian Ard-when-go from the VT department of financial regulation will share Vermont’s experience in regulating prior authorization.</a:t>
            </a:r>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1351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indent="-171450">
              <a:buFont typeface="Arial" panose="020B0604020202020204" pitchFamily="34" charset="0"/>
              <a:buChar char="•"/>
            </a:pPr>
            <a:r>
              <a:rPr lang="en-US" dirty="0"/>
              <a:t>Note about admin staff + increased costs</a:t>
            </a:r>
          </a:p>
          <a:p>
            <a:pPr marL="171450" indent="-171450">
              <a:buFont typeface="Arial" panose="020B0604020202020204" pitchFamily="34" charset="0"/>
              <a:buChar char="•"/>
            </a:pPr>
            <a:r>
              <a:rPr lang="en-US" dirty="0"/>
              <a:t>Providers in VT highlight more challenges with PAs on the pharmaceutical side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Wait times – did not find that staff time to complete PAs was a factor in increasing wait times</a:t>
            </a:r>
          </a:p>
          <a:p>
            <a:endParaRPr lang="en-US" dirty="0"/>
          </a:p>
          <a:p>
            <a:r>
              <a:rPr lang="en-US" dirty="0"/>
              <a:t>From GMCB Act 140 Report: </a:t>
            </a:r>
            <a:r>
              <a:rPr lang="en-US" b="1" dirty="0"/>
              <a:t>Although this report does not include pharmacy prior authorizations, some workgroup members and stakeholders noted pharmacy prior authorizations are more common and burdensome than service related prior authorizations.</a:t>
            </a:r>
            <a:r>
              <a:rPr lang="en-US" dirty="0"/>
              <a:t> Pharmacy prior authorizations are especially complex to streamline since </a:t>
            </a:r>
            <a:r>
              <a:rPr lang="en-US" b="1" dirty="0"/>
              <a:t>rebate contracts require prior authorization for competing products</a:t>
            </a:r>
            <a:r>
              <a:rPr lang="en-US" dirty="0"/>
              <a:t>. Additionally, if there is no requirement for pharmacy prior authorizations, a provider may choose to prescribe a higher cost drug with no additional clinical benefit. There is also significant administrative burden to report and monitor prior authorization waiver programs. The workgroup agreed that, though it would be a significant undertaking, further exploration of prior authorization requirements for prescription drugs would be beneficial.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770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54594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Sebastian</a:t>
            </a:r>
          </a:p>
          <a:p>
            <a:endParaRPr lang="en-US"/>
          </a:p>
          <a:p>
            <a:r>
              <a:rPr lang="en-US"/>
              <a:t>Remind them that Act 183 directed us to collect information on insurer PA requirements for the purposes of identifying opportunities to streamline.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43904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Sebastian</a:t>
            </a:r>
          </a:p>
          <a:p>
            <a:endParaRPr lang="en-US"/>
          </a:p>
          <a:p>
            <a:r>
              <a:rPr lang="en-US"/>
              <a:t>DFR noted that Act 183 does not mandate an ongoing reporting requirement like Act 152. However, there are a large volume of procedure codes and prescription drugs that require PA; PA requirements are frequently added, removed, or changed; and there are substantial differences between insurers as to the clinical criteria applicable to each service that requires PA. For example, the drug Ketamine is an anesthetic approved by the FDA for that use in 1970. It is not FDA-approved for the treatment of any psychiatric disorder, 9 although there are studies suggesting it can be used to treat depression. 10 BCBSVT does not require PA for Ketamine when used as an anesthetic but does require it when used to treat depression. 11 Cigna excludes Ketamine from coverage altogether when used to treat depression, considering it to be an experimental or investigational use of the drug. 12 </a:t>
            </a:r>
          </a:p>
          <a:p>
            <a:endParaRPr lang="en-US"/>
          </a:p>
          <a:p>
            <a:r>
              <a:rPr lang="en-US"/>
              <a:t>The fact that VEHI is often not sufficient to approve PAs underscores the complexity in reporting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2131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Sebastian</a:t>
            </a:r>
          </a:p>
          <a:p>
            <a:endParaRPr lang="en-US"/>
          </a:p>
          <a:p>
            <a:r>
              <a:rPr lang="en-US"/>
              <a:t>In the gold carding reports MVP and BCBSVT said that they do an ROI analysis on PA requirements. We’re going to want a thorough understanding of their processes.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58795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Sebastian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62006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Sebastian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0853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Julia</a:t>
            </a:r>
          </a:p>
          <a:p>
            <a:r>
              <a:rPr lang="en-US"/>
              <a:t>	- Gold Carding – PCAG interest in expanding gold carding. </a:t>
            </a:r>
          </a:p>
          <a:p>
            <a:r>
              <a:rPr lang="en-US"/>
              <a:t>	- Step Therapy</a:t>
            </a:r>
          </a:p>
          <a:p>
            <a:endParaRPr lang="en-US"/>
          </a:p>
          <a:p>
            <a:r>
              <a:rPr lang="en-US" err="1"/>
              <a:t>Seb</a:t>
            </a:r>
            <a:endParaRPr lang="en-US"/>
          </a:p>
          <a:p>
            <a:r>
              <a:rPr lang="en-US"/>
              <a:t>	- VHIE</a:t>
            </a:r>
          </a:p>
          <a:p>
            <a:r>
              <a:rPr lang="en-US"/>
              <a:t>	- </a:t>
            </a:r>
            <a:r>
              <a:rPr lang="en-US" err="1"/>
              <a:t>reauth</a:t>
            </a:r>
            <a:endParaRPr lang="en-US"/>
          </a:p>
          <a:p>
            <a:r>
              <a:rPr lang="en-US"/>
              <a:t>	- timeframes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7F49-3538-4D85-8821-AB6E869959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439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7938" y="877888"/>
            <a:ext cx="4213225" cy="23701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will now move to the Q&amp;A section—if you have any questions you’d like to ask our panelists, please submit them in the Q&amp;A </a:t>
            </a:r>
            <a:r>
              <a:rPr lang="en-US" dirty="0" err="1"/>
              <a:t>chatbox</a:t>
            </a:r>
            <a:r>
              <a:rPr lang="en-US" dirty="0"/>
              <a:t>. I’ll get us started with a question that was asked ahead of time,</a:t>
            </a:r>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CD251794-55DB-470F-B3C2-A27E4D258440}"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83472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I’d like to end by thanking our speakers </a:t>
            </a:r>
            <a:r>
              <a:rPr lang="en-US" sz="1200" dirty="0"/>
              <a:t>Kaye Pestaina, Caitlin Donovan, and Sebastian Arduengo</a:t>
            </a:r>
            <a:r>
              <a:rPr lang="en-US" dirty="0">
                <a:cs typeface="Calibri"/>
              </a:rPr>
              <a:t> for taking the time to share their expertise with us and to our funder, the Robert wood </a:t>
            </a:r>
            <a:r>
              <a:rPr lang="en-US" dirty="0" err="1">
                <a:cs typeface="Calibri"/>
              </a:rPr>
              <a:t>johnson</a:t>
            </a:r>
            <a:r>
              <a:rPr lang="en-US" dirty="0">
                <a:cs typeface="Calibri"/>
              </a:rPr>
              <a:t> foundation.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846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that, I will hand it over to Kaye to get us started.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8234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9746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4805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6904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0353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A6764C-C15E-0340-B95F-B7B37D1499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29388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Master" Target="../slideMasters/slideMaster4.xml"/><Relationship Id="rId4" Type="http://schemas.openxmlformats.org/officeDocument/2006/relationships/image" Target="../media/image21.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emf"/><Relationship Id="rId1" Type="http://schemas.openxmlformats.org/officeDocument/2006/relationships/slideMaster" Target="../slideMasters/slideMaster4.xml"/><Relationship Id="rId4" Type="http://schemas.openxmlformats.org/officeDocument/2006/relationships/image" Target="../media/image23.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9.emf"/><Relationship Id="rId1" Type="http://schemas.openxmlformats.org/officeDocument/2006/relationships/slideMaster" Target="../slideMasters/slideMaster4.xml"/><Relationship Id="rId4" Type="http://schemas.openxmlformats.org/officeDocument/2006/relationships/image" Target="../media/image23.jpe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ub Webinar 2">
    <p:bg>
      <p:bgPr>
        <a:solidFill>
          <a:schemeClr val="accent6">
            <a:lumMod val="20000"/>
            <a:lumOff val="80000"/>
            <a:alpha val="20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D346FA-8D8D-4A42-93E1-6EE095B9938A}"/>
              </a:ext>
            </a:extLst>
          </p:cNvPr>
          <p:cNvPicPr>
            <a:picLocks noChangeAspect="1"/>
          </p:cNvPicPr>
          <p:nvPr userDrawn="1"/>
        </p:nvPicPr>
        <p:blipFill>
          <a:blip r:embed="rId2"/>
          <a:srcRect/>
          <a:stretch/>
        </p:blipFill>
        <p:spPr>
          <a:xfrm>
            <a:off x="564121" y="262193"/>
            <a:ext cx="1770182" cy="669719"/>
          </a:xfrm>
          <a:prstGeom prst="rect">
            <a:avLst/>
          </a:prstGeom>
        </p:spPr>
      </p:pic>
      <p:grpSp>
        <p:nvGrpSpPr>
          <p:cNvPr id="8" name="Group 7">
            <a:extLst>
              <a:ext uri="{FF2B5EF4-FFF2-40B4-BE49-F238E27FC236}">
                <a16:creationId xmlns:a16="http://schemas.microsoft.com/office/drawing/2014/main" id="{F34AF4DD-C7C6-428F-9A3F-E313FA4BD95B}"/>
              </a:ext>
            </a:extLst>
          </p:cNvPr>
          <p:cNvGrpSpPr/>
          <p:nvPr userDrawn="1"/>
        </p:nvGrpSpPr>
        <p:grpSpPr>
          <a:xfrm>
            <a:off x="-1" y="3639177"/>
            <a:ext cx="9144000" cy="1504324"/>
            <a:chOff x="0" y="4852235"/>
            <a:chExt cx="12192000" cy="2005765"/>
          </a:xfrm>
        </p:grpSpPr>
        <p:sp>
          <p:nvSpPr>
            <p:cNvPr id="9" name="Rectangle 8">
              <a:extLst>
                <a:ext uri="{FF2B5EF4-FFF2-40B4-BE49-F238E27FC236}">
                  <a16:creationId xmlns:a16="http://schemas.microsoft.com/office/drawing/2014/main" id="{DDF6831F-233A-4406-8AAF-163439CB2EC2}"/>
                </a:ext>
              </a:extLst>
            </p:cNvPr>
            <p:cNvSpPr/>
            <p:nvPr/>
          </p:nvSpPr>
          <p:spPr>
            <a:xfrm>
              <a:off x="0" y="4852235"/>
              <a:ext cx="12192000" cy="2005765"/>
            </a:xfrm>
            <a:prstGeom prst="rect">
              <a:avLst/>
            </a:prstGeom>
            <a:solidFill>
              <a:srgbClr val="88DBDF"/>
            </a:solidFill>
            <a:ln>
              <a:solidFill>
                <a:srgbClr val="88DB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461A0EEA-62DD-4325-803F-AC41C700C7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763" y="4950059"/>
              <a:ext cx="1666232" cy="1746314"/>
            </a:xfrm>
            <a:prstGeom prst="rect">
              <a:avLst/>
            </a:prstGeom>
          </p:spPr>
        </p:pic>
        <p:pic>
          <p:nvPicPr>
            <p:cNvPr id="11" name="Picture 10">
              <a:extLst>
                <a:ext uri="{FF2B5EF4-FFF2-40B4-BE49-F238E27FC236}">
                  <a16:creationId xmlns:a16="http://schemas.microsoft.com/office/drawing/2014/main" id="{FFBD8627-F08D-4065-8B08-A8F0549E88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9416" y="4973831"/>
              <a:ext cx="2098326" cy="1749976"/>
            </a:xfrm>
            <a:prstGeom prst="rect">
              <a:avLst/>
            </a:prstGeom>
          </p:spPr>
        </p:pic>
        <p:pic>
          <p:nvPicPr>
            <p:cNvPr id="12" name="Picture 11">
              <a:extLst>
                <a:ext uri="{FF2B5EF4-FFF2-40B4-BE49-F238E27FC236}">
                  <a16:creationId xmlns:a16="http://schemas.microsoft.com/office/drawing/2014/main" id="{26FC06CF-9379-4839-880A-3A2F4A248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005" y="4973830"/>
              <a:ext cx="1746314" cy="1746314"/>
            </a:xfrm>
            <a:prstGeom prst="rect">
              <a:avLst/>
            </a:prstGeom>
          </p:spPr>
        </p:pic>
        <p:sp>
          <p:nvSpPr>
            <p:cNvPr id="13" name="Rectangle 12">
              <a:extLst>
                <a:ext uri="{FF2B5EF4-FFF2-40B4-BE49-F238E27FC236}">
                  <a16:creationId xmlns:a16="http://schemas.microsoft.com/office/drawing/2014/main" id="{85909DF0-6EA9-4C7E-94CF-881143B6D0FB}"/>
                </a:ext>
              </a:extLst>
            </p:cNvPr>
            <p:cNvSpPr/>
            <p:nvPr/>
          </p:nvSpPr>
          <p:spPr>
            <a:xfrm flipH="1">
              <a:off x="9262004" y="4973831"/>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5A7DE1DE-91C9-477C-ACA8-B09C8B28F493}"/>
                </a:ext>
              </a:extLst>
            </p:cNvPr>
            <p:cNvSpPr/>
            <p:nvPr/>
          </p:nvSpPr>
          <p:spPr>
            <a:xfrm flipH="1">
              <a:off x="6047164" y="4981960"/>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pic>
          <p:nvPicPr>
            <p:cNvPr id="15" name="Picture 14">
              <a:extLst>
                <a:ext uri="{FF2B5EF4-FFF2-40B4-BE49-F238E27FC236}">
                  <a16:creationId xmlns:a16="http://schemas.microsoft.com/office/drawing/2014/main" id="{2C04F817-B8D3-4ECB-A782-B36EBC6577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4257" y="4973640"/>
              <a:ext cx="2066191" cy="1746504"/>
            </a:xfrm>
            <a:prstGeom prst="rect">
              <a:avLst/>
            </a:prstGeom>
          </p:spPr>
        </p:pic>
        <p:sp>
          <p:nvSpPr>
            <p:cNvPr id="16" name="Rectangle 15">
              <a:extLst>
                <a:ext uri="{FF2B5EF4-FFF2-40B4-BE49-F238E27FC236}">
                  <a16:creationId xmlns:a16="http://schemas.microsoft.com/office/drawing/2014/main" id="{06792C66-ABFD-4EC8-92B9-1FDB2315761E}"/>
                </a:ext>
              </a:extLst>
            </p:cNvPr>
            <p:cNvSpPr/>
            <p:nvPr/>
          </p:nvSpPr>
          <p:spPr>
            <a:xfrm flipH="1">
              <a:off x="2796403" y="4981960"/>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grpSp>
      <p:sp>
        <p:nvSpPr>
          <p:cNvPr id="17" name="TextBox 16">
            <a:extLst>
              <a:ext uri="{FF2B5EF4-FFF2-40B4-BE49-F238E27FC236}">
                <a16:creationId xmlns:a16="http://schemas.microsoft.com/office/drawing/2014/main" id="{0AEC7253-C323-45D0-8A92-033F944E7E13}"/>
              </a:ext>
            </a:extLst>
          </p:cNvPr>
          <p:cNvSpPr txBox="1"/>
          <p:nvPr userDrawn="1"/>
        </p:nvSpPr>
        <p:spPr>
          <a:xfrm>
            <a:off x="1" y="3278653"/>
            <a:ext cx="1561097" cy="300082"/>
          </a:xfrm>
          <a:prstGeom prst="rect">
            <a:avLst/>
          </a:prstGeom>
          <a:noFill/>
        </p:spPr>
        <p:txBody>
          <a:bodyPr wrap="square" rtlCol="0">
            <a:spAutoFit/>
          </a:bodyPr>
          <a:lstStyle/>
          <a:p>
            <a:pPr algn="ctr"/>
            <a:r>
              <a:rPr lang="en-US" sz="1350"/>
              <a:t>@</a:t>
            </a:r>
            <a:r>
              <a:rPr lang="en-US" sz="1350" err="1"/>
              <a:t>HealthValueHub</a:t>
            </a:r>
            <a:endParaRPr lang="en-US" sz="1350"/>
          </a:p>
        </p:txBody>
      </p:sp>
      <p:sp>
        <p:nvSpPr>
          <p:cNvPr id="18" name="TextBox 17">
            <a:extLst>
              <a:ext uri="{FF2B5EF4-FFF2-40B4-BE49-F238E27FC236}">
                <a16:creationId xmlns:a16="http://schemas.microsoft.com/office/drawing/2014/main" id="{9E6DEBD1-FFE3-40E2-890C-7293E75456AC}"/>
              </a:ext>
            </a:extLst>
          </p:cNvPr>
          <p:cNvSpPr txBox="1"/>
          <p:nvPr userDrawn="1"/>
        </p:nvSpPr>
        <p:spPr>
          <a:xfrm>
            <a:off x="6826915" y="3278653"/>
            <a:ext cx="2317085" cy="300082"/>
          </a:xfrm>
          <a:prstGeom prst="rect">
            <a:avLst/>
          </a:prstGeom>
          <a:noFill/>
        </p:spPr>
        <p:txBody>
          <a:bodyPr wrap="square" rtlCol="0">
            <a:spAutoFit/>
          </a:bodyPr>
          <a:lstStyle/>
          <a:p>
            <a:pPr algn="ctr"/>
            <a:r>
              <a:rPr lang="en-US" sz="1350"/>
              <a:t>www.healthcarevaluehub.org</a:t>
            </a:r>
          </a:p>
        </p:txBody>
      </p:sp>
      <p:sp>
        <p:nvSpPr>
          <p:cNvPr id="2" name="Title 1">
            <a:extLst>
              <a:ext uri="{FF2B5EF4-FFF2-40B4-BE49-F238E27FC236}">
                <a16:creationId xmlns:a16="http://schemas.microsoft.com/office/drawing/2014/main" id="{FC1319BE-A586-4937-90DC-0A90C362CF1D}"/>
              </a:ext>
            </a:extLst>
          </p:cNvPr>
          <p:cNvSpPr>
            <a:spLocks noGrp="1"/>
          </p:cNvSpPr>
          <p:nvPr>
            <p:ph type="title" hasCustomPrompt="1"/>
          </p:nvPr>
        </p:nvSpPr>
        <p:spPr>
          <a:xfrm>
            <a:off x="665275" y="1941085"/>
            <a:ext cx="7886700" cy="648637"/>
          </a:xfrm>
        </p:spPr>
        <p:txBody>
          <a:bodyPr/>
          <a:lstStyle>
            <a:lvl1pPr algn="ctr">
              <a:defRPr sz="3600">
                <a:solidFill>
                  <a:schemeClr val="accent3">
                    <a:lumMod val="75000"/>
                  </a:schemeClr>
                </a:solidFill>
                <a:latin typeface="Brandon Text Medium" panose="020B0603020203060203" pitchFamily="34" charset="0"/>
              </a:defRPr>
            </a:lvl1pPr>
          </a:lstStyle>
          <a:p>
            <a:r>
              <a:rPr lang="en-US"/>
              <a:t>Title</a:t>
            </a:r>
          </a:p>
        </p:txBody>
      </p:sp>
      <p:sp>
        <p:nvSpPr>
          <p:cNvPr id="19" name="Text Placeholder 18">
            <a:extLst>
              <a:ext uri="{FF2B5EF4-FFF2-40B4-BE49-F238E27FC236}">
                <a16:creationId xmlns:a16="http://schemas.microsoft.com/office/drawing/2014/main" id="{4365276D-9813-424A-968E-47499CF8FC1E}"/>
              </a:ext>
            </a:extLst>
          </p:cNvPr>
          <p:cNvSpPr>
            <a:spLocks noGrp="1"/>
          </p:cNvSpPr>
          <p:nvPr>
            <p:ph type="body" sz="quarter" idx="10" hasCustomPrompt="1"/>
          </p:nvPr>
        </p:nvSpPr>
        <p:spPr>
          <a:xfrm>
            <a:off x="3511464" y="2756449"/>
            <a:ext cx="2194322" cy="300038"/>
          </a:xfrm>
        </p:spPr>
        <p:txBody>
          <a:bodyPr/>
          <a:lstStyle>
            <a:lvl1pPr marL="0" indent="0" algn="ctr">
              <a:buNone/>
              <a:defRPr sz="1800" b="1">
                <a:latin typeface="Brandon Text Medium" panose="020B0603020203060203" pitchFamily="34" charset="0"/>
              </a:defRPr>
            </a:lvl1pPr>
          </a:lstStyle>
          <a:p>
            <a:pPr lvl="0"/>
            <a:r>
              <a:rPr lang="en-US"/>
              <a:t>Sub title</a:t>
            </a:r>
          </a:p>
        </p:txBody>
      </p:sp>
    </p:spTree>
    <p:extLst>
      <p:ext uri="{BB962C8B-B14F-4D97-AF65-F5344CB8AC3E}">
        <p14:creationId xmlns:p14="http://schemas.microsoft.com/office/powerpoint/2010/main" val="2407615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Image - Left">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bwMode="ltGray">
          <a:xfrm>
            <a:off x="0" y="0"/>
            <a:ext cx="3771900" cy="5143500"/>
          </a:xfrm>
          <a:solidFill>
            <a:srgbClr val="88DBDF"/>
          </a:solidFill>
        </p:spPr>
        <p:txBody>
          <a:bodyPr>
            <a:normAutofit/>
          </a:bodyPr>
          <a:lstStyle>
            <a:lvl1pPr marL="0" indent="0">
              <a:buNone/>
              <a:defRPr sz="1800" baseline="0">
                <a:solidFill>
                  <a:schemeClr val="bg1"/>
                </a:solidFill>
                <a:latin typeface="Brandon Text Light" panose="020B0303020203060203" pitchFamily="34" charset="0"/>
              </a:defRPr>
            </a:lvl1pPr>
          </a:lstStyle>
          <a:p>
            <a:r>
              <a:rPr lang="en-US"/>
              <a:t>INSERT IMAGE (605 x 825 </a:t>
            </a:r>
            <a:r>
              <a:rPr lang="en-US" err="1"/>
              <a:t>px</a:t>
            </a:r>
            <a:r>
              <a:rPr lang="en-US"/>
              <a:t>)</a:t>
            </a:r>
          </a:p>
        </p:txBody>
      </p:sp>
      <p:sp>
        <p:nvSpPr>
          <p:cNvPr id="2" name="Title 1"/>
          <p:cNvSpPr>
            <a:spLocks noGrp="1"/>
          </p:cNvSpPr>
          <p:nvPr>
            <p:ph type="title"/>
          </p:nvPr>
        </p:nvSpPr>
        <p:spPr>
          <a:xfrm>
            <a:off x="4057650" y="342899"/>
            <a:ext cx="4457700" cy="1097280"/>
          </a:xfrm>
        </p:spPr>
        <p:txBody>
          <a:bodyPr anchor="ctr" anchorCtr="0"/>
          <a:lstStyle>
            <a:lvl1pPr>
              <a:defRPr sz="2400"/>
            </a:lvl1pPr>
          </a:lstStyle>
          <a:p>
            <a:r>
              <a:rPr lang="en-US"/>
              <a:t>Click to edit Master title style</a:t>
            </a:r>
          </a:p>
        </p:txBody>
      </p:sp>
      <p:sp>
        <p:nvSpPr>
          <p:cNvPr id="3" name="Content Placeholder 2"/>
          <p:cNvSpPr>
            <a:spLocks noGrp="1"/>
          </p:cNvSpPr>
          <p:nvPr>
            <p:ph idx="1"/>
          </p:nvPr>
        </p:nvSpPr>
        <p:spPr>
          <a:xfrm>
            <a:off x="4056459" y="1547813"/>
            <a:ext cx="4457700" cy="312039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rgbClr val="EA2839"/>
                </a:solidFill>
              </a:defRPr>
            </a:lvl1pPr>
          </a:lstStyle>
          <a:p>
            <a:fld id="{3CA5EEED-C7C9-4C7B-8D20-D1B182A18EAB}" type="slidenum">
              <a:rPr lang="en-US" smtClean="0"/>
              <a:pPr/>
              <a:t>‹#›</a:t>
            </a:fld>
            <a:endParaRPr lang="en-US"/>
          </a:p>
        </p:txBody>
      </p:sp>
      <p:sp>
        <p:nvSpPr>
          <p:cNvPr id="4" name="Footer Placeholder 3"/>
          <p:cNvSpPr>
            <a:spLocks noGrp="1"/>
          </p:cNvSpPr>
          <p:nvPr>
            <p:ph type="ftr" sz="quarter" idx="14"/>
          </p:nvPr>
        </p:nvSpPr>
        <p:spPr>
          <a:xfrm>
            <a:off x="4054622" y="4757352"/>
            <a:ext cx="2574183" cy="273844"/>
          </a:xfrm>
        </p:spPr>
        <p:txBody>
          <a:bodyPr/>
          <a:lstStyle/>
          <a:p>
            <a:r>
              <a:rPr lang="en-US"/>
              <a:t>http:www.healthcarevaluehub.org/advocate-resources/drug-spending///</a:t>
            </a:r>
          </a:p>
        </p:txBody>
      </p:sp>
    </p:spTree>
    <p:extLst>
      <p:ext uri="{BB962C8B-B14F-4D97-AF65-F5344CB8AC3E}">
        <p14:creationId xmlns:p14="http://schemas.microsoft.com/office/powerpoint/2010/main" val="317379807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249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0" y="0"/>
            <a:ext cx="9144000" cy="5143500"/>
          </a:xfrm>
          <a:prstGeom prst="rect">
            <a:avLst/>
          </a:prstGeom>
        </p:spPr>
      </p:pic>
      <p:sp>
        <p:nvSpPr>
          <p:cNvPr id="11" name="AutoShape 3"/>
          <p:cNvSpPr>
            <a:spLocks noChangeAspect="1" noChangeArrowheads="1" noTextEdit="1"/>
          </p:cNvSpPr>
          <p:nvPr userDrawn="1"/>
        </p:nvSpPr>
        <p:spPr bwMode="auto">
          <a:xfrm>
            <a:off x="5430832" y="2599859"/>
            <a:ext cx="4113218" cy="27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nvGrpSpPr>
          <p:cNvPr id="67" name="Group 4"/>
          <p:cNvGrpSpPr>
            <a:grpSpLocks noChangeAspect="1"/>
          </p:cNvGrpSpPr>
          <p:nvPr userDrawn="1"/>
        </p:nvGrpSpPr>
        <p:grpSpPr bwMode="black">
          <a:xfrm>
            <a:off x="3543300" y="2410874"/>
            <a:ext cx="2057400" cy="528872"/>
            <a:chOff x="2612" y="256"/>
            <a:chExt cx="3614" cy="929"/>
          </a:xfrm>
        </p:grpSpPr>
        <p:sp>
          <p:nvSpPr>
            <p:cNvPr id="68" name="AutoShape 3"/>
            <p:cNvSpPr>
              <a:spLocks noChangeAspect="1" noChangeArrowheads="1" noTextEdit="1"/>
            </p:cNvSpPr>
            <p:nvPr userDrawn="1"/>
          </p:nvSpPr>
          <p:spPr bwMode="black">
            <a:xfrm>
              <a:off x="2612" y="256"/>
              <a:ext cx="3614" cy="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69" name="Freeform 5"/>
            <p:cNvSpPr>
              <a:spLocks noEditPoints="1"/>
            </p:cNvSpPr>
            <p:nvPr userDrawn="1"/>
          </p:nvSpPr>
          <p:spPr bwMode="black">
            <a:xfrm>
              <a:off x="3646" y="385"/>
              <a:ext cx="355" cy="381"/>
            </a:xfrm>
            <a:custGeom>
              <a:avLst/>
              <a:gdLst>
                <a:gd name="T0" fmla="*/ 1 w 150"/>
                <a:gd name="T1" fmla="*/ 154 h 160"/>
                <a:gd name="T2" fmla="*/ 70 w 150"/>
                <a:gd name="T3" fmla="*/ 2 h 160"/>
                <a:gd name="T4" fmla="*/ 74 w 150"/>
                <a:gd name="T5" fmla="*/ 0 h 160"/>
                <a:gd name="T6" fmla="*/ 76 w 150"/>
                <a:gd name="T7" fmla="*/ 0 h 160"/>
                <a:gd name="T8" fmla="*/ 80 w 150"/>
                <a:gd name="T9" fmla="*/ 2 h 160"/>
                <a:gd name="T10" fmla="*/ 148 w 150"/>
                <a:gd name="T11" fmla="*/ 154 h 160"/>
                <a:gd name="T12" fmla="*/ 144 w 150"/>
                <a:gd name="T13" fmla="*/ 160 h 160"/>
                <a:gd name="T14" fmla="*/ 135 w 150"/>
                <a:gd name="T15" fmla="*/ 160 h 160"/>
                <a:gd name="T16" fmla="*/ 132 w 150"/>
                <a:gd name="T17" fmla="*/ 158 h 160"/>
                <a:gd name="T18" fmla="*/ 115 w 150"/>
                <a:gd name="T19" fmla="*/ 120 h 160"/>
                <a:gd name="T20" fmla="*/ 34 w 150"/>
                <a:gd name="T21" fmla="*/ 120 h 160"/>
                <a:gd name="T22" fmla="*/ 18 w 150"/>
                <a:gd name="T23" fmla="*/ 158 h 160"/>
                <a:gd name="T24" fmla="*/ 14 w 150"/>
                <a:gd name="T25" fmla="*/ 160 h 160"/>
                <a:gd name="T26" fmla="*/ 5 w 150"/>
                <a:gd name="T27" fmla="*/ 160 h 160"/>
                <a:gd name="T28" fmla="*/ 1 w 150"/>
                <a:gd name="T29" fmla="*/ 154 h 160"/>
                <a:gd name="T30" fmla="*/ 109 w 150"/>
                <a:gd name="T31" fmla="*/ 106 h 160"/>
                <a:gd name="T32" fmla="*/ 76 w 150"/>
                <a:gd name="T33" fmla="*/ 32 h 160"/>
                <a:gd name="T34" fmla="*/ 74 w 150"/>
                <a:gd name="T35" fmla="*/ 32 h 160"/>
                <a:gd name="T36" fmla="*/ 41 w 150"/>
                <a:gd name="T37" fmla="*/ 106 h 160"/>
                <a:gd name="T38" fmla="*/ 109 w 150"/>
                <a:gd name="T39" fmla="*/ 10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0" h="160">
                  <a:moveTo>
                    <a:pt x="1" y="154"/>
                  </a:moveTo>
                  <a:cubicBezTo>
                    <a:pt x="70" y="2"/>
                    <a:pt x="70" y="2"/>
                    <a:pt x="70" y="2"/>
                  </a:cubicBezTo>
                  <a:cubicBezTo>
                    <a:pt x="71" y="1"/>
                    <a:pt x="72" y="0"/>
                    <a:pt x="74" y="0"/>
                  </a:cubicBezTo>
                  <a:cubicBezTo>
                    <a:pt x="76" y="0"/>
                    <a:pt x="76" y="0"/>
                    <a:pt x="76" y="0"/>
                  </a:cubicBezTo>
                  <a:cubicBezTo>
                    <a:pt x="78" y="0"/>
                    <a:pt x="79" y="1"/>
                    <a:pt x="80" y="2"/>
                  </a:cubicBezTo>
                  <a:cubicBezTo>
                    <a:pt x="148" y="154"/>
                    <a:pt x="148" y="154"/>
                    <a:pt x="148" y="154"/>
                  </a:cubicBezTo>
                  <a:cubicBezTo>
                    <a:pt x="150" y="157"/>
                    <a:pt x="148" y="160"/>
                    <a:pt x="144" y="160"/>
                  </a:cubicBezTo>
                  <a:cubicBezTo>
                    <a:pt x="135" y="160"/>
                    <a:pt x="135" y="160"/>
                    <a:pt x="135" y="160"/>
                  </a:cubicBezTo>
                  <a:cubicBezTo>
                    <a:pt x="133" y="160"/>
                    <a:pt x="132" y="159"/>
                    <a:pt x="132" y="158"/>
                  </a:cubicBezTo>
                  <a:cubicBezTo>
                    <a:pt x="115" y="120"/>
                    <a:pt x="115" y="120"/>
                    <a:pt x="115" y="120"/>
                  </a:cubicBezTo>
                  <a:cubicBezTo>
                    <a:pt x="34" y="120"/>
                    <a:pt x="34" y="120"/>
                    <a:pt x="34" y="120"/>
                  </a:cubicBezTo>
                  <a:cubicBezTo>
                    <a:pt x="18" y="158"/>
                    <a:pt x="18" y="158"/>
                    <a:pt x="18" y="158"/>
                  </a:cubicBezTo>
                  <a:cubicBezTo>
                    <a:pt x="17" y="159"/>
                    <a:pt x="16" y="160"/>
                    <a:pt x="14" y="160"/>
                  </a:cubicBezTo>
                  <a:cubicBezTo>
                    <a:pt x="5" y="160"/>
                    <a:pt x="5" y="160"/>
                    <a:pt x="5" y="160"/>
                  </a:cubicBezTo>
                  <a:cubicBezTo>
                    <a:pt x="2" y="160"/>
                    <a:pt x="0" y="157"/>
                    <a:pt x="1" y="154"/>
                  </a:cubicBezTo>
                  <a:moveTo>
                    <a:pt x="109" y="106"/>
                  </a:moveTo>
                  <a:cubicBezTo>
                    <a:pt x="98" y="82"/>
                    <a:pt x="87" y="57"/>
                    <a:pt x="76" y="32"/>
                  </a:cubicBezTo>
                  <a:cubicBezTo>
                    <a:pt x="74" y="32"/>
                    <a:pt x="74" y="32"/>
                    <a:pt x="74" y="32"/>
                  </a:cubicBezTo>
                  <a:cubicBezTo>
                    <a:pt x="41" y="106"/>
                    <a:pt x="41" y="106"/>
                    <a:pt x="41" y="106"/>
                  </a:cubicBezTo>
                  <a:lnTo>
                    <a:pt x="109" y="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0" name="Freeform 6"/>
            <p:cNvSpPr>
              <a:spLocks/>
            </p:cNvSpPr>
            <p:nvPr userDrawn="1"/>
          </p:nvSpPr>
          <p:spPr bwMode="black">
            <a:xfrm>
              <a:off x="4084" y="389"/>
              <a:ext cx="206" cy="377"/>
            </a:xfrm>
            <a:custGeom>
              <a:avLst/>
              <a:gdLst>
                <a:gd name="T0" fmla="*/ 0 w 87"/>
                <a:gd name="T1" fmla="*/ 4 h 158"/>
                <a:gd name="T2" fmla="*/ 5 w 87"/>
                <a:gd name="T3" fmla="*/ 0 h 158"/>
                <a:gd name="T4" fmla="*/ 14 w 87"/>
                <a:gd name="T5" fmla="*/ 0 h 158"/>
                <a:gd name="T6" fmla="*/ 18 w 87"/>
                <a:gd name="T7" fmla="*/ 4 h 158"/>
                <a:gd name="T8" fmla="*/ 18 w 87"/>
                <a:gd name="T9" fmla="*/ 143 h 158"/>
                <a:gd name="T10" fmla="*/ 83 w 87"/>
                <a:gd name="T11" fmla="*/ 143 h 158"/>
                <a:gd name="T12" fmla="*/ 87 w 87"/>
                <a:gd name="T13" fmla="*/ 147 h 158"/>
                <a:gd name="T14" fmla="*/ 87 w 87"/>
                <a:gd name="T15" fmla="*/ 154 h 158"/>
                <a:gd name="T16" fmla="*/ 83 w 87"/>
                <a:gd name="T17" fmla="*/ 158 h 158"/>
                <a:gd name="T18" fmla="*/ 5 w 87"/>
                <a:gd name="T19" fmla="*/ 158 h 158"/>
                <a:gd name="T20" fmla="*/ 0 w 87"/>
                <a:gd name="T21" fmla="*/ 154 h 158"/>
                <a:gd name="T22" fmla="*/ 0 w 87"/>
                <a:gd name="T23" fmla="*/ 4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158">
                  <a:moveTo>
                    <a:pt x="0" y="4"/>
                  </a:moveTo>
                  <a:cubicBezTo>
                    <a:pt x="0" y="2"/>
                    <a:pt x="2" y="0"/>
                    <a:pt x="5" y="0"/>
                  </a:cubicBezTo>
                  <a:cubicBezTo>
                    <a:pt x="14" y="0"/>
                    <a:pt x="14" y="0"/>
                    <a:pt x="14" y="0"/>
                  </a:cubicBezTo>
                  <a:cubicBezTo>
                    <a:pt x="16" y="0"/>
                    <a:pt x="18" y="2"/>
                    <a:pt x="18" y="4"/>
                  </a:cubicBezTo>
                  <a:cubicBezTo>
                    <a:pt x="18" y="143"/>
                    <a:pt x="18" y="143"/>
                    <a:pt x="18" y="143"/>
                  </a:cubicBezTo>
                  <a:cubicBezTo>
                    <a:pt x="83" y="143"/>
                    <a:pt x="83" y="143"/>
                    <a:pt x="83" y="143"/>
                  </a:cubicBezTo>
                  <a:cubicBezTo>
                    <a:pt x="86" y="143"/>
                    <a:pt x="87" y="145"/>
                    <a:pt x="87" y="147"/>
                  </a:cubicBezTo>
                  <a:cubicBezTo>
                    <a:pt x="87" y="154"/>
                    <a:pt x="87" y="154"/>
                    <a:pt x="87" y="154"/>
                  </a:cubicBezTo>
                  <a:cubicBezTo>
                    <a:pt x="87" y="156"/>
                    <a:pt x="86" y="158"/>
                    <a:pt x="83" y="158"/>
                  </a:cubicBezTo>
                  <a:cubicBezTo>
                    <a:pt x="5" y="158"/>
                    <a:pt x="5" y="158"/>
                    <a:pt x="5" y="158"/>
                  </a:cubicBezTo>
                  <a:cubicBezTo>
                    <a:pt x="2" y="158"/>
                    <a:pt x="0" y="156"/>
                    <a:pt x="0" y="154"/>
                  </a:cubicBez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1" name="Freeform 7"/>
            <p:cNvSpPr>
              <a:spLocks/>
            </p:cNvSpPr>
            <p:nvPr userDrawn="1"/>
          </p:nvSpPr>
          <p:spPr bwMode="black">
            <a:xfrm>
              <a:off x="4333" y="389"/>
              <a:ext cx="248" cy="377"/>
            </a:xfrm>
            <a:custGeom>
              <a:avLst/>
              <a:gdLst>
                <a:gd name="T0" fmla="*/ 44 w 105"/>
                <a:gd name="T1" fmla="*/ 15 h 158"/>
                <a:gd name="T2" fmla="*/ 5 w 105"/>
                <a:gd name="T3" fmla="*/ 15 h 158"/>
                <a:gd name="T4" fmla="*/ 0 w 105"/>
                <a:gd name="T5" fmla="*/ 11 h 158"/>
                <a:gd name="T6" fmla="*/ 0 w 105"/>
                <a:gd name="T7" fmla="*/ 4 h 158"/>
                <a:gd name="T8" fmla="*/ 5 w 105"/>
                <a:gd name="T9" fmla="*/ 0 h 158"/>
                <a:gd name="T10" fmla="*/ 101 w 105"/>
                <a:gd name="T11" fmla="*/ 0 h 158"/>
                <a:gd name="T12" fmla="*/ 105 w 105"/>
                <a:gd name="T13" fmla="*/ 4 h 158"/>
                <a:gd name="T14" fmla="*/ 105 w 105"/>
                <a:gd name="T15" fmla="*/ 11 h 158"/>
                <a:gd name="T16" fmla="*/ 101 w 105"/>
                <a:gd name="T17" fmla="*/ 15 h 158"/>
                <a:gd name="T18" fmla="*/ 61 w 105"/>
                <a:gd name="T19" fmla="*/ 15 h 158"/>
                <a:gd name="T20" fmla="*/ 61 w 105"/>
                <a:gd name="T21" fmla="*/ 154 h 158"/>
                <a:gd name="T22" fmla="*/ 57 w 105"/>
                <a:gd name="T23" fmla="*/ 158 h 158"/>
                <a:gd name="T24" fmla="*/ 48 w 105"/>
                <a:gd name="T25" fmla="*/ 158 h 158"/>
                <a:gd name="T26" fmla="*/ 44 w 105"/>
                <a:gd name="T27" fmla="*/ 154 h 158"/>
                <a:gd name="T28" fmla="*/ 44 w 105"/>
                <a:gd name="T29" fmla="*/ 1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5" h="158">
                  <a:moveTo>
                    <a:pt x="44" y="15"/>
                  </a:moveTo>
                  <a:cubicBezTo>
                    <a:pt x="5" y="15"/>
                    <a:pt x="5" y="15"/>
                    <a:pt x="5" y="15"/>
                  </a:cubicBezTo>
                  <a:cubicBezTo>
                    <a:pt x="2" y="15"/>
                    <a:pt x="0" y="13"/>
                    <a:pt x="0" y="11"/>
                  </a:cubicBezTo>
                  <a:cubicBezTo>
                    <a:pt x="0" y="4"/>
                    <a:pt x="0" y="4"/>
                    <a:pt x="0" y="4"/>
                  </a:cubicBezTo>
                  <a:cubicBezTo>
                    <a:pt x="0" y="2"/>
                    <a:pt x="2" y="0"/>
                    <a:pt x="5" y="0"/>
                  </a:cubicBezTo>
                  <a:cubicBezTo>
                    <a:pt x="101" y="0"/>
                    <a:pt x="101" y="0"/>
                    <a:pt x="101" y="0"/>
                  </a:cubicBezTo>
                  <a:cubicBezTo>
                    <a:pt x="103" y="0"/>
                    <a:pt x="105" y="2"/>
                    <a:pt x="105" y="4"/>
                  </a:cubicBezTo>
                  <a:cubicBezTo>
                    <a:pt x="105" y="11"/>
                    <a:pt x="105" y="11"/>
                    <a:pt x="105" y="11"/>
                  </a:cubicBezTo>
                  <a:cubicBezTo>
                    <a:pt x="105" y="13"/>
                    <a:pt x="103" y="15"/>
                    <a:pt x="101" y="15"/>
                  </a:cubicBezTo>
                  <a:cubicBezTo>
                    <a:pt x="61" y="15"/>
                    <a:pt x="61" y="15"/>
                    <a:pt x="61" y="15"/>
                  </a:cubicBezTo>
                  <a:cubicBezTo>
                    <a:pt x="61" y="154"/>
                    <a:pt x="61" y="154"/>
                    <a:pt x="61" y="154"/>
                  </a:cubicBezTo>
                  <a:cubicBezTo>
                    <a:pt x="61" y="156"/>
                    <a:pt x="59" y="158"/>
                    <a:pt x="57" y="158"/>
                  </a:cubicBezTo>
                  <a:cubicBezTo>
                    <a:pt x="48" y="158"/>
                    <a:pt x="48" y="158"/>
                    <a:pt x="48" y="158"/>
                  </a:cubicBezTo>
                  <a:cubicBezTo>
                    <a:pt x="46" y="158"/>
                    <a:pt x="44" y="156"/>
                    <a:pt x="44" y="154"/>
                  </a:cubicBezTo>
                  <a:lnTo>
                    <a:pt x="4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2" name="Freeform 8"/>
            <p:cNvSpPr>
              <a:spLocks noEditPoints="1"/>
            </p:cNvSpPr>
            <p:nvPr userDrawn="1"/>
          </p:nvSpPr>
          <p:spPr bwMode="black">
            <a:xfrm>
              <a:off x="4607" y="385"/>
              <a:ext cx="353" cy="381"/>
            </a:xfrm>
            <a:custGeom>
              <a:avLst/>
              <a:gdLst>
                <a:gd name="T0" fmla="*/ 1 w 149"/>
                <a:gd name="T1" fmla="*/ 154 h 160"/>
                <a:gd name="T2" fmla="*/ 70 w 149"/>
                <a:gd name="T3" fmla="*/ 2 h 160"/>
                <a:gd name="T4" fmla="*/ 74 w 149"/>
                <a:gd name="T5" fmla="*/ 0 h 160"/>
                <a:gd name="T6" fmla="*/ 76 w 149"/>
                <a:gd name="T7" fmla="*/ 0 h 160"/>
                <a:gd name="T8" fmla="*/ 80 w 149"/>
                <a:gd name="T9" fmla="*/ 2 h 160"/>
                <a:gd name="T10" fmla="*/ 148 w 149"/>
                <a:gd name="T11" fmla="*/ 154 h 160"/>
                <a:gd name="T12" fmla="*/ 144 w 149"/>
                <a:gd name="T13" fmla="*/ 160 h 160"/>
                <a:gd name="T14" fmla="*/ 135 w 149"/>
                <a:gd name="T15" fmla="*/ 160 h 160"/>
                <a:gd name="T16" fmla="*/ 131 w 149"/>
                <a:gd name="T17" fmla="*/ 158 h 160"/>
                <a:gd name="T18" fmla="*/ 115 w 149"/>
                <a:gd name="T19" fmla="*/ 120 h 160"/>
                <a:gd name="T20" fmla="*/ 34 w 149"/>
                <a:gd name="T21" fmla="*/ 120 h 160"/>
                <a:gd name="T22" fmla="*/ 18 w 149"/>
                <a:gd name="T23" fmla="*/ 158 h 160"/>
                <a:gd name="T24" fmla="*/ 14 w 149"/>
                <a:gd name="T25" fmla="*/ 160 h 160"/>
                <a:gd name="T26" fmla="*/ 5 w 149"/>
                <a:gd name="T27" fmla="*/ 160 h 160"/>
                <a:gd name="T28" fmla="*/ 1 w 149"/>
                <a:gd name="T29" fmla="*/ 154 h 160"/>
                <a:gd name="T30" fmla="*/ 108 w 149"/>
                <a:gd name="T31" fmla="*/ 106 h 160"/>
                <a:gd name="T32" fmla="*/ 75 w 149"/>
                <a:gd name="T33" fmla="*/ 32 h 160"/>
                <a:gd name="T34" fmla="*/ 74 w 149"/>
                <a:gd name="T35" fmla="*/ 32 h 160"/>
                <a:gd name="T36" fmla="*/ 41 w 149"/>
                <a:gd name="T37" fmla="*/ 106 h 160"/>
                <a:gd name="T38" fmla="*/ 108 w 149"/>
                <a:gd name="T39" fmla="*/ 10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9" h="160">
                  <a:moveTo>
                    <a:pt x="1" y="154"/>
                  </a:moveTo>
                  <a:cubicBezTo>
                    <a:pt x="70" y="2"/>
                    <a:pt x="70" y="2"/>
                    <a:pt x="70" y="2"/>
                  </a:cubicBezTo>
                  <a:cubicBezTo>
                    <a:pt x="70" y="1"/>
                    <a:pt x="72" y="0"/>
                    <a:pt x="74" y="0"/>
                  </a:cubicBezTo>
                  <a:cubicBezTo>
                    <a:pt x="76" y="0"/>
                    <a:pt x="76" y="0"/>
                    <a:pt x="76" y="0"/>
                  </a:cubicBezTo>
                  <a:cubicBezTo>
                    <a:pt x="78" y="0"/>
                    <a:pt x="79" y="1"/>
                    <a:pt x="80" y="2"/>
                  </a:cubicBezTo>
                  <a:cubicBezTo>
                    <a:pt x="148" y="154"/>
                    <a:pt x="148" y="154"/>
                    <a:pt x="148" y="154"/>
                  </a:cubicBezTo>
                  <a:cubicBezTo>
                    <a:pt x="149" y="157"/>
                    <a:pt x="148" y="160"/>
                    <a:pt x="144" y="160"/>
                  </a:cubicBezTo>
                  <a:cubicBezTo>
                    <a:pt x="135" y="160"/>
                    <a:pt x="135" y="160"/>
                    <a:pt x="135" y="160"/>
                  </a:cubicBezTo>
                  <a:cubicBezTo>
                    <a:pt x="133" y="160"/>
                    <a:pt x="132" y="159"/>
                    <a:pt x="131" y="158"/>
                  </a:cubicBezTo>
                  <a:cubicBezTo>
                    <a:pt x="115" y="120"/>
                    <a:pt x="115" y="120"/>
                    <a:pt x="115" y="120"/>
                  </a:cubicBezTo>
                  <a:cubicBezTo>
                    <a:pt x="34" y="120"/>
                    <a:pt x="34" y="120"/>
                    <a:pt x="34" y="120"/>
                  </a:cubicBezTo>
                  <a:cubicBezTo>
                    <a:pt x="18" y="158"/>
                    <a:pt x="18" y="158"/>
                    <a:pt x="18" y="158"/>
                  </a:cubicBezTo>
                  <a:cubicBezTo>
                    <a:pt x="17" y="159"/>
                    <a:pt x="16" y="160"/>
                    <a:pt x="14" y="160"/>
                  </a:cubicBezTo>
                  <a:cubicBezTo>
                    <a:pt x="5" y="160"/>
                    <a:pt x="5" y="160"/>
                    <a:pt x="5" y="160"/>
                  </a:cubicBezTo>
                  <a:cubicBezTo>
                    <a:pt x="1" y="160"/>
                    <a:pt x="0" y="157"/>
                    <a:pt x="1" y="154"/>
                  </a:cubicBezTo>
                  <a:moveTo>
                    <a:pt x="108" y="106"/>
                  </a:moveTo>
                  <a:cubicBezTo>
                    <a:pt x="97" y="82"/>
                    <a:pt x="87" y="57"/>
                    <a:pt x="75" y="32"/>
                  </a:cubicBezTo>
                  <a:cubicBezTo>
                    <a:pt x="74" y="32"/>
                    <a:pt x="74" y="32"/>
                    <a:pt x="74" y="32"/>
                  </a:cubicBezTo>
                  <a:cubicBezTo>
                    <a:pt x="41" y="106"/>
                    <a:pt x="41" y="106"/>
                    <a:pt x="41" y="106"/>
                  </a:cubicBezTo>
                  <a:lnTo>
                    <a:pt x="108" y="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3" name="Freeform 9"/>
            <p:cNvSpPr>
              <a:spLocks noEditPoints="1"/>
            </p:cNvSpPr>
            <p:nvPr userDrawn="1"/>
          </p:nvSpPr>
          <p:spPr bwMode="black">
            <a:xfrm>
              <a:off x="5045" y="389"/>
              <a:ext cx="265" cy="377"/>
            </a:xfrm>
            <a:custGeom>
              <a:avLst/>
              <a:gdLst>
                <a:gd name="T0" fmla="*/ 0 w 112"/>
                <a:gd name="T1" fmla="*/ 4 h 158"/>
                <a:gd name="T2" fmla="*/ 4 w 112"/>
                <a:gd name="T3" fmla="*/ 0 h 158"/>
                <a:gd name="T4" fmla="*/ 63 w 112"/>
                <a:gd name="T5" fmla="*/ 0 h 158"/>
                <a:gd name="T6" fmla="*/ 112 w 112"/>
                <a:gd name="T7" fmla="*/ 48 h 158"/>
                <a:gd name="T8" fmla="*/ 79 w 112"/>
                <a:gd name="T9" fmla="*/ 94 h 158"/>
                <a:gd name="T10" fmla="*/ 110 w 112"/>
                <a:gd name="T11" fmla="*/ 152 h 158"/>
                <a:gd name="T12" fmla="*/ 106 w 112"/>
                <a:gd name="T13" fmla="*/ 158 h 158"/>
                <a:gd name="T14" fmla="*/ 95 w 112"/>
                <a:gd name="T15" fmla="*/ 158 h 158"/>
                <a:gd name="T16" fmla="*/ 90 w 112"/>
                <a:gd name="T17" fmla="*/ 155 h 158"/>
                <a:gd name="T18" fmla="*/ 61 w 112"/>
                <a:gd name="T19" fmla="*/ 96 h 158"/>
                <a:gd name="T20" fmla="*/ 18 w 112"/>
                <a:gd name="T21" fmla="*/ 96 h 158"/>
                <a:gd name="T22" fmla="*/ 18 w 112"/>
                <a:gd name="T23" fmla="*/ 154 h 158"/>
                <a:gd name="T24" fmla="*/ 13 w 112"/>
                <a:gd name="T25" fmla="*/ 158 h 158"/>
                <a:gd name="T26" fmla="*/ 4 w 112"/>
                <a:gd name="T27" fmla="*/ 158 h 158"/>
                <a:gd name="T28" fmla="*/ 0 w 112"/>
                <a:gd name="T29" fmla="*/ 154 h 158"/>
                <a:gd name="T30" fmla="*/ 0 w 112"/>
                <a:gd name="T31" fmla="*/ 4 h 158"/>
                <a:gd name="T32" fmla="*/ 62 w 112"/>
                <a:gd name="T33" fmla="*/ 81 h 158"/>
                <a:gd name="T34" fmla="*/ 95 w 112"/>
                <a:gd name="T35" fmla="*/ 48 h 158"/>
                <a:gd name="T36" fmla="*/ 62 w 112"/>
                <a:gd name="T37" fmla="*/ 16 h 158"/>
                <a:gd name="T38" fmla="*/ 18 w 112"/>
                <a:gd name="T39" fmla="*/ 16 h 158"/>
                <a:gd name="T40" fmla="*/ 18 w 112"/>
                <a:gd name="T41" fmla="*/ 81 h 158"/>
                <a:gd name="T42" fmla="*/ 62 w 112"/>
                <a:gd name="T43" fmla="*/ 81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2" h="158">
                  <a:moveTo>
                    <a:pt x="0" y="4"/>
                  </a:moveTo>
                  <a:cubicBezTo>
                    <a:pt x="0" y="2"/>
                    <a:pt x="2" y="0"/>
                    <a:pt x="4" y="0"/>
                  </a:cubicBezTo>
                  <a:cubicBezTo>
                    <a:pt x="63" y="0"/>
                    <a:pt x="63" y="0"/>
                    <a:pt x="63" y="0"/>
                  </a:cubicBezTo>
                  <a:cubicBezTo>
                    <a:pt x="90" y="0"/>
                    <a:pt x="112" y="21"/>
                    <a:pt x="112" y="48"/>
                  </a:cubicBezTo>
                  <a:cubicBezTo>
                    <a:pt x="112" y="69"/>
                    <a:pt x="99" y="86"/>
                    <a:pt x="79" y="94"/>
                  </a:cubicBezTo>
                  <a:cubicBezTo>
                    <a:pt x="110" y="152"/>
                    <a:pt x="110" y="152"/>
                    <a:pt x="110" y="152"/>
                  </a:cubicBezTo>
                  <a:cubicBezTo>
                    <a:pt x="112" y="155"/>
                    <a:pt x="110" y="158"/>
                    <a:pt x="106" y="158"/>
                  </a:cubicBezTo>
                  <a:cubicBezTo>
                    <a:pt x="95" y="158"/>
                    <a:pt x="95" y="158"/>
                    <a:pt x="95" y="158"/>
                  </a:cubicBezTo>
                  <a:cubicBezTo>
                    <a:pt x="93" y="158"/>
                    <a:pt x="91" y="157"/>
                    <a:pt x="90" y="155"/>
                  </a:cubicBezTo>
                  <a:cubicBezTo>
                    <a:pt x="61" y="96"/>
                    <a:pt x="61" y="96"/>
                    <a:pt x="61" y="96"/>
                  </a:cubicBezTo>
                  <a:cubicBezTo>
                    <a:pt x="18" y="96"/>
                    <a:pt x="18" y="96"/>
                    <a:pt x="18" y="96"/>
                  </a:cubicBezTo>
                  <a:cubicBezTo>
                    <a:pt x="18" y="154"/>
                    <a:pt x="18" y="154"/>
                    <a:pt x="18" y="154"/>
                  </a:cubicBezTo>
                  <a:cubicBezTo>
                    <a:pt x="18" y="156"/>
                    <a:pt x="16" y="158"/>
                    <a:pt x="13" y="158"/>
                  </a:cubicBezTo>
                  <a:cubicBezTo>
                    <a:pt x="4" y="158"/>
                    <a:pt x="4" y="158"/>
                    <a:pt x="4" y="158"/>
                  </a:cubicBezTo>
                  <a:cubicBezTo>
                    <a:pt x="2" y="158"/>
                    <a:pt x="0" y="156"/>
                    <a:pt x="0" y="154"/>
                  </a:cubicBezTo>
                  <a:lnTo>
                    <a:pt x="0" y="4"/>
                  </a:lnTo>
                  <a:close/>
                  <a:moveTo>
                    <a:pt x="62" y="81"/>
                  </a:moveTo>
                  <a:cubicBezTo>
                    <a:pt x="79" y="81"/>
                    <a:pt x="95" y="67"/>
                    <a:pt x="95" y="48"/>
                  </a:cubicBezTo>
                  <a:cubicBezTo>
                    <a:pt x="95" y="31"/>
                    <a:pt x="79" y="16"/>
                    <a:pt x="62" y="16"/>
                  </a:cubicBezTo>
                  <a:cubicBezTo>
                    <a:pt x="18" y="16"/>
                    <a:pt x="18" y="16"/>
                    <a:pt x="18" y="16"/>
                  </a:cubicBezTo>
                  <a:cubicBezTo>
                    <a:pt x="18" y="81"/>
                    <a:pt x="18" y="81"/>
                    <a:pt x="18" y="81"/>
                  </a:cubicBezTo>
                  <a:lnTo>
                    <a:pt x="62"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4" name="Freeform 10"/>
            <p:cNvSpPr>
              <a:spLocks/>
            </p:cNvSpPr>
            <p:nvPr userDrawn="1"/>
          </p:nvSpPr>
          <p:spPr bwMode="black">
            <a:xfrm>
              <a:off x="5421" y="389"/>
              <a:ext cx="284" cy="384"/>
            </a:xfrm>
            <a:custGeom>
              <a:avLst/>
              <a:gdLst>
                <a:gd name="T0" fmla="*/ 0 w 120"/>
                <a:gd name="T1" fmla="*/ 4 h 161"/>
                <a:gd name="T2" fmla="*/ 5 w 120"/>
                <a:gd name="T3" fmla="*/ 0 h 161"/>
                <a:gd name="T4" fmla="*/ 13 w 120"/>
                <a:gd name="T5" fmla="*/ 0 h 161"/>
                <a:gd name="T6" fmla="*/ 18 w 120"/>
                <a:gd name="T7" fmla="*/ 4 h 161"/>
                <a:gd name="T8" fmla="*/ 18 w 120"/>
                <a:gd name="T9" fmla="*/ 99 h 161"/>
                <a:gd name="T10" fmla="*/ 60 w 120"/>
                <a:gd name="T11" fmla="*/ 144 h 161"/>
                <a:gd name="T12" fmla="*/ 103 w 120"/>
                <a:gd name="T13" fmla="*/ 100 h 161"/>
                <a:gd name="T14" fmla="*/ 103 w 120"/>
                <a:gd name="T15" fmla="*/ 4 h 161"/>
                <a:gd name="T16" fmla="*/ 107 w 120"/>
                <a:gd name="T17" fmla="*/ 0 h 161"/>
                <a:gd name="T18" fmla="*/ 116 w 120"/>
                <a:gd name="T19" fmla="*/ 0 h 161"/>
                <a:gd name="T20" fmla="*/ 120 w 120"/>
                <a:gd name="T21" fmla="*/ 4 h 161"/>
                <a:gd name="T22" fmla="*/ 120 w 120"/>
                <a:gd name="T23" fmla="*/ 101 h 161"/>
                <a:gd name="T24" fmla="*/ 60 w 120"/>
                <a:gd name="T25" fmla="*/ 161 h 161"/>
                <a:gd name="T26" fmla="*/ 0 w 120"/>
                <a:gd name="T27" fmla="*/ 101 h 161"/>
                <a:gd name="T28" fmla="*/ 0 w 120"/>
                <a:gd name="T29" fmla="*/ 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61">
                  <a:moveTo>
                    <a:pt x="0" y="4"/>
                  </a:moveTo>
                  <a:cubicBezTo>
                    <a:pt x="0" y="2"/>
                    <a:pt x="2" y="0"/>
                    <a:pt x="5" y="0"/>
                  </a:cubicBezTo>
                  <a:cubicBezTo>
                    <a:pt x="13" y="0"/>
                    <a:pt x="13" y="0"/>
                    <a:pt x="13" y="0"/>
                  </a:cubicBezTo>
                  <a:cubicBezTo>
                    <a:pt x="16" y="0"/>
                    <a:pt x="18" y="2"/>
                    <a:pt x="18" y="4"/>
                  </a:cubicBezTo>
                  <a:cubicBezTo>
                    <a:pt x="18" y="99"/>
                    <a:pt x="18" y="99"/>
                    <a:pt x="18" y="99"/>
                  </a:cubicBezTo>
                  <a:cubicBezTo>
                    <a:pt x="18" y="125"/>
                    <a:pt x="34" y="144"/>
                    <a:pt x="60" y="144"/>
                  </a:cubicBezTo>
                  <a:cubicBezTo>
                    <a:pt x="87" y="144"/>
                    <a:pt x="103" y="126"/>
                    <a:pt x="103" y="100"/>
                  </a:cubicBezTo>
                  <a:cubicBezTo>
                    <a:pt x="103" y="4"/>
                    <a:pt x="103" y="4"/>
                    <a:pt x="103" y="4"/>
                  </a:cubicBezTo>
                  <a:cubicBezTo>
                    <a:pt x="103" y="2"/>
                    <a:pt x="105" y="0"/>
                    <a:pt x="107" y="0"/>
                  </a:cubicBezTo>
                  <a:cubicBezTo>
                    <a:pt x="116" y="0"/>
                    <a:pt x="116" y="0"/>
                    <a:pt x="116" y="0"/>
                  </a:cubicBezTo>
                  <a:cubicBezTo>
                    <a:pt x="118" y="0"/>
                    <a:pt x="120" y="2"/>
                    <a:pt x="120" y="4"/>
                  </a:cubicBezTo>
                  <a:cubicBezTo>
                    <a:pt x="120" y="101"/>
                    <a:pt x="120" y="101"/>
                    <a:pt x="120" y="101"/>
                  </a:cubicBezTo>
                  <a:cubicBezTo>
                    <a:pt x="120" y="135"/>
                    <a:pt x="96" y="161"/>
                    <a:pt x="60" y="161"/>
                  </a:cubicBezTo>
                  <a:cubicBezTo>
                    <a:pt x="25" y="161"/>
                    <a:pt x="0" y="135"/>
                    <a:pt x="0" y="101"/>
                  </a:cubicBez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5" name="Freeform 11"/>
            <p:cNvSpPr>
              <a:spLocks/>
            </p:cNvSpPr>
            <p:nvPr userDrawn="1"/>
          </p:nvSpPr>
          <p:spPr bwMode="black">
            <a:xfrm>
              <a:off x="5802" y="385"/>
              <a:ext cx="407" cy="388"/>
            </a:xfrm>
            <a:custGeom>
              <a:avLst/>
              <a:gdLst>
                <a:gd name="T0" fmla="*/ 29 w 172"/>
                <a:gd name="T1" fmla="*/ 3 h 163"/>
                <a:gd name="T2" fmla="*/ 33 w 172"/>
                <a:gd name="T3" fmla="*/ 0 h 163"/>
                <a:gd name="T4" fmla="*/ 37 w 172"/>
                <a:gd name="T5" fmla="*/ 0 h 163"/>
                <a:gd name="T6" fmla="*/ 41 w 172"/>
                <a:gd name="T7" fmla="*/ 2 h 163"/>
                <a:gd name="T8" fmla="*/ 86 w 172"/>
                <a:gd name="T9" fmla="*/ 127 h 163"/>
                <a:gd name="T10" fmla="*/ 87 w 172"/>
                <a:gd name="T11" fmla="*/ 127 h 163"/>
                <a:gd name="T12" fmla="*/ 131 w 172"/>
                <a:gd name="T13" fmla="*/ 2 h 163"/>
                <a:gd name="T14" fmla="*/ 135 w 172"/>
                <a:gd name="T15" fmla="*/ 0 h 163"/>
                <a:gd name="T16" fmla="*/ 139 w 172"/>
                <a:gd name="T17" fmla="*/ 0 h 163"/>
                <a:gd name="T18" fmla="*/ 143 w 172"/>
                <a:gd name="T19" fmla="*/ 3 h 163"/>
                <a:gd name="T20" fmla="*/ 172 w 172"/>
                <a:gd name="T21" fmla="*/ 155 h 163"/>
                <a:gd name="T22" fmla="*/ 168 w 172"/>
                <a:gd name="T23" fmla="*/ 160 h 163"/>
                <a:gd name="T24" fmla="*/ 159 w 172"/>
                <a:gd name="T25" fmla="*/ 160 h 163"/>
                <a:gd name="T26" fmla="*/ 155 w 172"/>
                <a:gd name="T27" fmla="*/ 157 h 163"/>
                <a:gd name="T28" fmla="*/ 134 w 172"/>
                <a:gd name="T29" fmla="*/ 41 h 163"/>
                <a:gd name="T30" fmla="*/ 134 w 172"/>
                <a:gd name="T31" fmla="*/ 41 h 163"/>
                <a:gd name="T32" fmla="*/ 92 w 172"/>
                <a:gd name="T33" fmla="*/ 160 h 163"/>
                <a:gd name="T34" fmla="*/ 88 w 172"/>
                <a:gd name="T35" fmla="*/ 163 h 163"/>
                <a:gd name="T36" fmla="*/ 84 w 172"/>
                <a:gd name="T37" fmla="*/ 163 h 163"/>
                <a:gd name="T38" fmla="*/ 80 w 172"/>
                <a:gd name="T39" fmla="*/ 160 h 163"/>
                <a:gd name="T40" fmla="*/ 38 w 172"/>
                <a:gd name="T41" fmla="*/ 41 h 163"/>
                <a:gd name="T42" fmla="*/ 37 w 172"/>
                <a:gd name="T43" fmla="*/ 41 h 163"/>
                <a:gd name="T44" fmla="*/ 17 w 172"/>
                <a:gd name="T45" fmla="*/ 157 h 163"/>
                <a:gd name="T46" fmla="*/ 13 w 172"/>
                <a:gd name="T47" fmla="*/ 160 h 163"/>
                <a:gd name="T48" fmla="*/ 4 w 172"/>
                <a:gd name="T49" fmla="*/ 160 h 163"/>
                <a:gd name="T50" fmla="*/ 0 w 172"/>
                <a:gd name="T51" fmla="*/ 155 h 163"/>
                <a:gd name="T52" fmla="*/ 29 w 172"/>
                <a:gd name="T53" fmla="*/ 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2" h="163">
                  <a:moveTo>
                    <a:pt x="29" y="3"/>
                  </a:moveTo>
                  <a:cubicBezTo>
                    <a:pt x="30" y="1"/>
                    <a:pt x="32" y="0"/>
                    <a:pt x="33" y="0"/>
                  </a:cubicBezTo>
                  <a:cubicBezTo>
                    <a:pt x="37" y="0"/>
                    <a:pt x="37" y="0"/>
                    <a:pt x="37" y="0"/>
                  </a:cubicBezTo>
                  <a:cubicBezTo>
                    <a:pt x="39" y="0"/>
                    <a:pt x="40" y="1"/>
                    <a:pt x="41" y="2"/>
                  </a:cubicBezTo>
                  <a:cubicBezTo>
                    <a:pt x="86" y="127"/>
                    <a:pt x="86" y="127"/>
                    <a:pt x="86" y="127"/>
                  </a:cubicBezTo>
                  <a:cubicBezTo>
                    <a:pt x="87" y="127"/>
                    <a:pt x="87" y="127"/>
                    <a:pt x="87" y="127"/>
                  </a:cubicBezTo>
                  <a:cubicBezTo>
                    <a:pt x="131" y="2"/>
                    <a:pt x="131" y="2"/>
                    <a:pt x="131" y="2"/>
                  </a:cubicBezTo>
                  <a:cubicBezTo>
                    <a:pt x="131" y="1"/>
                    <a:pt x="133" y="0"/>
                    <a:pt x="135" y="0"/>
                  </a:cubicBezTo>
                  <a:cubicBezTo>
                    <a:pt x="139" y="0"/>
                    <a:pt x="139" y="0"/>
                    <a:pt x="139" y="0"/>
                  </a:cubicBezTo>
                  <a:cubicBezTo>
                    <a:pt x="140" y="0"/>
                    <a:pt x="142" y="1"/>
                    <a:pt x="143" y="3"/>
                  </a:cubicBezTo>
                  <a:cubicBezTo>
                    <a:pt x="172" y="155"/>
                    <a:pt x="172" y="155"/>
                    <a:pt x="172" y="155"/>
                  </a:cubicBezTo>
                  <a:cubicBezTo>
                    <a:pt x="172" y="158"/>
                    <a:pt x="171" y="160"/>
                    <a:pt x="168" y="160"/>
                  </a:cubicBezTo>
                  <a:cubicBezTo>
                    <a:pt x="159" y="160"/>
                    <a:pt x="159" y="160"/>
                    <a:pt x="159" y="160"/>
                  </a:cubicBezTo>
                  <a:cubicBezTo>
                    <a:pt x="157" y="160"/>
                    <a:pt x="155" y="159"/>
                    <a:pt x="155" y="157"/>
                  </a:cubicBezTo>
                  <a:cubicBezTo>
                    <a:pt x="134" y="41"/>
                    <a:pt x="134" y="41"/>
                    <a:pt x="134" y="41"/>
                  </a:cubicBezTo>
                  <a:cubicBezTo>
                    <a:pt x="134" y="41"/>
                    <a:pt x="134" y="41"/>
                    <a:pt x="134" y="41"/>
                  </a:cubicBezTo>
                  <a:cubicBezTo>
                    <a:pt x="92" y="160"/>
                    <a:pt x="92" y="160"/>
                    <a:pt x="92" y="160"/>
                  </a:cubicBezTo>
                  <a:cubicBezTo>
                    <a:pt x="91" y="161"/>
                    <a:pt x="89" y="163"/>
                    <a:pt x="88" y="163"/>
                  </a:cubicBezTo>
                  <a:cubicBezTo>
                    <a:pt x="84" y="163"/>
                    <a:pt x="84" y="163"/>
                    <a:pt x="84" y="163"/>
                  </a:cubicBezTo>
                  <a:cubicBezTo>
                    <a:pt x="83" y="163"/>
                    <a:pt x="81" y="161"/>
                    <a:pt x="80" y="160"/>
                  </a:cubicBezTo>
                  <a:cubicBezTo>
                    <a:pt x="38" y="41"/>
                    <a:pt x="38" y="41"/>
                    <a:pt x="38" y="41"/>
                  </a:cubicBezTo>
                  <a:cubicBezTo>
                    <a:pt x="37" y="41"/>
                    <a:pt x="37" y="41"/>
                    <a:pt x="37" y="41"/>
                  </a:cubicBezTo>
                  <a:cubicBezTo>
                    <a:pt x="17" y="157"/>
                    <a:pt x="17" y="157"/>
                    <a:pt x="17" y="157"/>
                  </a:cubicBezTo>
                  <a:cubicBezTo>
                    <a:pt x="17" y="159"/>
                    <a:pt x="15" y="160"/>
                    <a:pt x="13" y="160"/>
                  </a:cubicBezTo>
                  <a:cubicBezTo>
                    <a:pt x="4" y="160"/>
                    <a:pt x="4" y="160"/>
                    <a:pt x="4" y="160"/>
                  </a:cubicBezTo>
                  <a:cubicBezTo>
                    <a:pt x="1" y="160"/>
                    <a:pt x="0" y="158"/>
                    <a:pt x="0" y="155"/>
                  </a:cubicBezTo>
                  <a:lnTo>
                    <a:pt x="29"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6" name="Freeform 12"/>
            <p:cNvSpPr>
              <a:spLocks/>
            </p:cNvSpPr>
            <p:nvPr userDrawn="1"/>
          </p:nvSpPr>
          <p:spPr bwMode="black">
            <a:xfrm>
              <a:off x="2610" y="254"/>
              <a:ext cx="530" cy="559"/>
            </a:xfrm>
            <a:custGeom>
              <a:avLst/>
              <a:gdLst>
                <a:gd name="T0" fmla="*/ 428 w 530"/>
                <a:gd name="T1" fmla="*/ 0 h 559"/>
                <a:gd name="T2" fmla="*/ 0 w 530"/>
                <a:gd name="T3" fmla="*/ 559 h 559"/>
                <a:gd name="T4" fmla="*/ 101 w 530"/>
                <a:gd name="T5" fmla="*/ 559 h 559"/>
                <a:gd name="T6" fmla="*/ 530 w 530"/>
                <a:gd name="T7" fmla="*/ 0 h 559"/>
                <a:gd name="T8" fmla="*/ 428 w 530"/>
                <a:gd name="T9" fmla="*/ 0 h 559"/>
              </a:gdLst>
              <a:ahLst/>
              <a:cxnLst>
                <a:cxn ang="0">
                  <a:pos x="T0" y="T1"/>
                </a:cxn>
                <a:cxn ang="0">
                  <a:pos x="T2" y="T3"/>
                </a:cxn>
                <a:cxn ang="0">
                  <a:pos x="T4" y="T5"/>
                </a:cxn>
                <a:cxn ang="0">
                  <a:pos x="T6" y="T7"/>
                </a:cxn>
                <a:cxn ang="0">
                  <a:pos x="T8" y="T9"/>
                </a:cxn>
              </a:cxnLst>
              <a:rect l="0" t="0" r="r" b="b"/>
              <a:pathLst>
                <a:path w="530" h="559">
                  <a:moveTo>
                    <a:pt x="428" y="0"/>
                  </a:moveTo>
                  <a:lnTo>
                    <a:pt x="0" y="559"/>
                  </a:lnTo>
                  <a:lnTo>
                    <a:pt x="101" y="559"/>
                  </a:lnTo>
                  <a:lnTo>
                    <a:pt x="530" y="0"/>
                  </a:lnTo>
                  <a:lnTo>
                    <a:pt x="42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7" name="Freeform 13"/>
            <p:cNvSpPr>
              <a:spLocks/>
            </p:cNvSpPr>
            <p:nvPr userDrawn="1"/>
          </p:nvSpPr>
          <p:spPr bwMode="black">
            <a:xfrm>
              <a:off x="2851" y="385"/>
              <a:ext cx="580" cy="381"/>
            </a:xfrm>
            <a:custGeom>
              <a:avLst/>
              <a:gdLst>
                <a:gd name="T0" fmla="*/ 301 w 580"/>
                <a:gd name="T1" fmla="*/ 0 h 381"/>
                <a:gd name="T2" fmla="*/ 0 w 580"/>
                <a:gd name="T3" fmla="*/ 381 h 381"/>
                <a:gd name="T4" fmla="*/ 580 w 580"/>
                <a:gd name="T5" fmla="*/ 381 h 381"/>
                <a:gd name="T6" fmla="*/ 301 w 580"/>
                <a:gd name="T7" fmla="*/ 0 h 381"/>
              </a:gdLst>
              <a:ahLst/>
              <a:cxnLst>
                <a:cxn ang="0">
                  <a:pos x="T0" y="T1"/>
                </a:cxn>
                <a:cxn ang="0">
                  <a:pos x="T2" y="T3"/>
                </a:cxn>
                <a:cxn ang="0">
                  <a:pos x="T4" y="T5"/>
                </a:cxn>
                <a:cxn ang="0">
                  <a:pos x="T6" y="T7"/>
                </a:cxn>
              </a:cxnLst>
              <a:rect l="0" t="0" r="r" b="b"/>
              <a:pathLst>
                <a:path w="580" h="381">
                  <a:moveTo>
                    <a:pt x="301" y="0"/>
                  </a:moveTo>
                  <a:lnTo>
                    <a:pt x="0" y="381"/>
                  </a:lnTo>
                  <a:lnTo>
                    <a:pt x="580" y="381"/>
                  </a:lnTo>
                  <a:lnTo>
                    <a:pt x="30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8" name="Freeform 14"/>
            <p:cNvSpPr>
              <a:spLocks/>
            </p:cNvSpPr>
            <p:nvPr userDrawn="1"/>
          </p:nvSpPr>
          <p:spPr bwMode="black">
            <a:xfrm>
              <a:off x="2614" y="1102"/>
              <a:ext cx="52" cy="83"/>
            </a:xfrm>
            <a:custGeom>
              <a:avLst/>
              <a:gdLst>
                <a:gd name="T0" fmla="*/ 1 w 22"/>
                <a:gd name="T1" fmla="*/ 31 h 35"/>
                <a:gd name="T2" fmla="*/ 1 w 22"/>
                <a:gd name="T3" fmla="*/ 30 h 35"/>
                <a:gd name="T4" fmla="*/ 2 w 22"/>
                <a:gd name="T5" fmla="*/ 27 h 35"/>
                <a:gd name="T6" fmla="*/ 4 w 22"/>
                <a:gd name="T7" fmla="*/ 26 h 35"/>
                <a:gd name="T8" fmla="*/ 11 w 22"/>
                <a:gd name="T9" fmla="*/ 29 h 35"/>
                <a:gd name="T10" fmla="*/ 16 w 22"/>
                <a:gd name="T11" fmla="*/ 26 h 35"/>
                <a:gd name="T12" fmla="*/ 10 w 22"/>
                <a:gd name="T13" fmla="*/ 20 h 35"/>
                <a:gd name="T14" fmla="*/ 1 w 22"/>
                <a:gd name="T15" fmla="*/ 10 h 35"/>
                <a:gd name="T16" fmla="*/ 11 w 22"/>
                <a:gd name="T17" fmla="*/ 0 h 35"/>
                <a:gd name="T18" fmla="*/ 21 w 22"/>
                <a:gd name="T19" fmla="*/ 4 h 35"/>
                <a:gd name="T20" fmla="*/ 21 w 22"/>
                <a:gd name="T21" fmla="*/ 5 h 35"/>
                <a:gd name="T22" fmla="*/ 19 w 22"/>
                <a:gd name="T23" fmla="*/ 8 h 35"/>
                <a:gd name="T24" fmla="*/ 18 w 22"/>
                <a:gd name="T25" fmla="*/ 8 h 35"/>
                <a:gd name="T26" fmla="*/ 11 w 22"/>
                <a:gd name="T27" fmla="*/ 6 h 35"/>
                <a:gd name="T28" fmla="*/ 7 w 22"/>
                <a:gd name="T29" fmla="*/ 9 h 35"/>
                <a:gd name="T30" fmla="*/ 12 w 22"/>
                <a:gd name="T31" fmla="*/ 15 h 35"/>
                <a:gd name="T32" fmla="*/ 22 w 22"/>
                <a:gd name="T33" fmla="*/ 25 h 35"/>
                <a:gd name="T34" fmla="*/ 11 w 22"/>
                <a:gd name="T35" fmla="*/ 35 h 35"/>
                <a:gd name="T36" fmla="*/ 1 w 22"/>
                <a:gd name="T37"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35">
                  <a:moveTo>
                    <a:pt x="1" y="31"/>
                  </a:moveTo>
                  <a:cubicBezTo>
                    <a:pt x="0" y="31"/>
                    <a:pt x="0" y="30"/>
                    <a:pt x="1" y="30"/>
                  </a:cubicBezTo>
                  <a:cubicBezTo>
                    <a:pt x="2" y="27"/>
                    <a:pt x="2" y="27"/>
                    <a:pt x="2" y="27"/>
                  </a:cubicBezTo>
                  <a:cubicBezTo>
                    <a:pt x="3" y="26"/>
                    <a:pt x="4" y="26"/>
                    <a:pt x="4" y="26"/>
                  </a:cubicBezTo>
                  <a:cubicBezTo>
                    <a:pt x="6" y="28"/>
                    <a:pt x="8" y="29"/>
                    <a:pt x="11" y="29"/>
                  </a:cubicBezTo>
                  <a:cubicBezTo>
                    <a:pt x="14" y="29"/>
                    <a:pt x="16" y="28"/>
                    <a:pt x="16" y="26"/>
                  </a:cubicBezTo>
                  <a:cubicBezTo>
                    <a:pt x="16" y="23"/>
                    <a:pt x="14" y="22"/>
                    <a:pt x="10" y="20"/>
                  </a:cubicBezTo>
                  <a:cubicBezTo>
                    <a:pt x="5" y="18"/>
                    <a:pt x="1" y="15"/>
                    <a:pt x="1" y="10"/>
                  </a:cubicBezTo>
                  <a:cubicBezTo>
                    <a:pt x="1" y="5"/>
                    <a:pt x="4" y="0"/>
                    <a:pt x="11" y="0"/>
                  </a:cubicBezTo>
                  <a:cubicBezTo>
                    <a:pt x="16" y="0"/>
                    <a:pt x="20" y="3"/>
                    <a:pt x="21" y="4"/>
                  </a:cubicBezTo>
                  <a:cubicBezTo>
                    <a:pt x="21" y="4"/>
                    <a:pt x="22" y="5"/>
                    <a:pt x="21" y="5"/>
                  </a:cubicBezTo>
                  <a:cubicBezTo>
                    <a:pt x="19" y="8"/>
                    <a:pt x="19" y="8"/>
                    <a:pt x="19" y="8"/>
                  </a:cubicBezTo>
                  <a:cubicBezTo>
                    <a:pt x="19" y="8"/>
                    <a:pt x="18" y="9"/>
                    <a:pt x="18" y="8"/>
                  </a:cubicBezTo>
                  <a:cubicBezTo>
                    <a:pt x="16" y="7"/>
                    <a:pt x="14" y="6"/>
                    <a:pt x="11" y="6"/>
                  </a:cubicBezTo>
                  <a:cubicBezTo>
                    <a:pt x="8" y="6"/>
                    <a:pt x="7" y="7"/>
                    <a:pt x="7" y="9"/>
                  </a:cubicBezTo>
                  <a:cubicBezTo>
                    <a:pt x="7" y="11"/>
                    <a:pt x="9" y="13"/>
                    <a:pt x="12" y="15"/>
                  </a:cubicBezTo>
                  <a:cubicBezTo>
                    <a:pt x="17" y="16"/>
                    <a:pt x="22" y="19"/>
                    <a:pt x="22" y="25"/>
                  </a:cubicBezTo>
                  <a:cubicBezTo>
                    <a:pt x="22" y="30"/>
                    <a:pt x="18" y="35"/>
                    <a:pt x="11" y="35"/>
                  </a:cubicBezTo>
                  <a:cubicBezTo>
                    <a:pt x="5" y="35"/>
                    <a:pt x="2" y="32"/>
                    <a:pt x="1"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9" name="Freeform 15"/>
            <p:cNvSpPr>
              <a:spLocks noEditPoints="1"/>
            </p:cNvSpPr>
            <p:nvPr userDrawn="1"/>
          </p:nvSpPr>
          <p:spPr bwMode="black">
            <a:xfrm>
              <a:off x="2692" y="1102"/>
              <a:ext cx="81" cy="83"/>
            </a:xfrm>
            <a:custGeom>
              <a:avLst/>
              <a:gdLst>
                <a:gd name="T0" fmla="*/ 17 w 34"/>
                <a:gd name="T1" fmla="*/ 0 h 35"/>
                <a:gd name="T2" fmla="*/ 34 w 34"/>
                <a:gd name="T3" fmla="*/ 18 h 35"/>
                <a:gd name="T4" fmla="*/ 17 w 34"/>
                <a:gd name="T5" fmla="*/ 35 h 35"/>
                <a:gd name="T6" fmla="*/ 0 w 34"/>
                <a:gd name="T7" fmla="*/ 18 h 35"/>
                <a:gd name="T8" fmla="*/ 17 w 34"/>
                <a:gd name="T9" fmla="*/ 0 h 35"/>
                <a:gd name="T10" fmla="*/ 17 w 34"/>
                <a:gd name="T11" fmla="*/ 29 h 35"/>
                <a:gd name="T12" fmla="*/ 28 w 34"/>
                <a:gd name="T13" fmla="*/ 18 h 35"/>
                <a:gd name="T14" fmla="*/ 17 w 34"/>
                <a:gd name="T15" fmla="*/ 7 h 35"/>
                <a:gd name="T16" fmla="*/ 6 w 34"/>
                <a:gd name="T17" fmla="*/ 18 h 35"/>
                <a:gd name="T18" fmla="*/ 17 w 34"/>
                <a:gd name="T19"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5">
                  <a:moveTo>
                    <a:pt x="17" y="0"/>
                  </a:moveTo>
                  <a:cubicBezTo>
                    <a:pt x="27" y="0"/>
                    <a:pt x="34" y="8"/>
                    <a:pt x="34" y="18"/>
                  </a:cubicBezTo>
                  <a:cubicBezTo>
                    <a:pt x="34" y="27"/>
                    <a:pt x="27" y="35"/>
                    <a:pt x="17" y="35"/>
                  </a:cubicBezTo>
                  <a:cubicBezTo>
                    <a:pt x="7" y="35"/>
                    <a:pt x="0" y="27"/>
                    <a:pt x="0" y="18"/>
                  </a:cubicBezTo>
                  <a:cubicBezTo>
                    <a:pt x="0" y="8"/>
                    <a:pt x="7" y="0"/>
                    <a:pt x="17" y="0"/>
                  </a:cubicBezTo>
                  <a:close/>
                  <a:moveTo>
                    <a:pt x="17" y="29"/>
                  </a:moveTo>
                  <a:cubicBezTo>
                    <a:pt x="23" y="29"/>
                    <a:pt x="28" y="24"/>
                    <a:pt x="28" y="18"/>
                  </a:cubicBezTo>
                  <a:cubicBezTo>
                    <a:pt x="28" y="12"/>
                    <a:pt x="23" y="7"/>
                    <a:pt x="17" y="7"/>
                  </a:cubicBezTo>
                  <a:cubicBezTo>
                    <a:pt x="11" y="7"/>
                    <a:pt x="6" y="12"/>
                    <a:pt x="6" y="18"/>
                  </a:cubicBezTo>
                  <a:cubicBezTo>
                    <a:pt x="6" y="24"/>
                    <a:pt x="11" y="29"/>
                    <a:pt x="17"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0" name="Freeform 16"/>
            <p:cNvSpPr>
              <a:spLocks/>
            </p:cNvSpPr>
            <p:nvPr userDrawn="1"/>
          </p:nvSpPr>
          <p:spPr bwMode="black">
            <a:xfrm>
              <a:off x="2804" y="1104"/>
              <a:ext cx="45" cy="79"/>
            </a:xfrm>
            <a:custGeom>
              <a:avLst/>
              <a:gdLst>
                <a:gd name="T0" fmla="*/ 0 w 19"/>
                <a:gd name="T1" fmla="*/ 1 h 33"/>
                <a:gd name="T2" fmla="*/ 1 w 19"/>
                <a:gd name="T3" fmla="*/ 0 h 33"/>
                <a:gd name="T4" fmla="*/ 5 w 19"/>
                <a:gd name="T5" fmla="*/ 0 h 33"/>
                <a:gd name="T6" fmla="*/ 6 w 19"/>
                <a:gd name="T7" fmla="*/ 1 h 33"/>
                <a:gd name="T8" fmla="*/ 6 w 19"/>
                <a:gd name="T9" fmla="*/ 28 h 33"/>
                <a:gd name="T10" fmla="*/ 18 w 19"/>
                <a:gd name="T11" fmla="*/ 28 h 33"/>
                <a:gd name="T12" fmla="*/ 19 w 19"/>
                <a:gd name="T13" fmla="*/ 29 h 33"/>
                <a:gd name="T14" fmla="*/ 19 w 19"/>
                <a:gd name="T15" fmla="*/ 32 h 33"/>
                <a:gd name="T16" fmla="*/ 18 w 19"/>
                <a:gd name="T17" fmla="*/ 33 h 33"/>
                <a:gd name="T18" fmla="*/ 1 w 19"/>
                <a:gd name="T19" fmla="*/ 33 h 33"/>
                <a:gd name="T20" fmla="*/ 0 w 19"/>
                <a:gd name="T21" fmla="*/ 32 h 33"/>
                <a:gd name="T22" fmla="*/ 0 w 19"/>
                <a:gd name="T23"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33">
                  <a:moveTo>
                    <a:pt x="0" y="1"/>
                  </a:moveTo>
                  <a:cubicBezTo>
                    <a:pt x="0" y="0"/>
                    <a:pt x="0" y="0"/>
                    <a:pt x="1" y="0"/>
                  </a:cubicBezTo>
                  <a:cubicBezTo>
                    <a:pt x="5" y="0"/>
                    <a:pt x="5" y="0"/>
                    <a:pt x="5" y="0"/>
                  </a:cubicBezTo>
                  <a:cubicBezTo>
                    <a:pt x="6" y="0"/>
                    <a:pt x="6" y="0"/>
                    <a:pt x="6" y="1"/>
                  </a:cubicBezTo>
                  <a:cubicBezTo>
                    <a:pt x="6" y="28"/>
                    <a:pt x="6" y="28"/>
                    <a:pt x="6" y="28"/>
                  </a:cubicBezTo>
                  <a:cubicBezTo>
                    <a:pt x="18" y="28"/>
                    <a:pt x="18" y="28"/>
                    <a:pt x="18" y="28"/>
                  </a:cubicBezTo>
                  <a:cubicBezTo>
                    <a:pt x="19" y="28"/>
                    <a:pt x="19" y="28"/>
                    <a:pt x="19" y="29"/>
                  </a:cubicBezTo>
                  <a:cubicBezTo>
                    <a:pt x="19" y="32"/>
                    <a:pt x="19" y="32"/>
                    <a:pt x="19" y="32"/>
                  </a:cubicBezTo>
                  <a:cubicBezTo>
                    <a:pt x="19" y="33"/>
                    <a:pt x="19" y="33"/>
                    <a:pt x="18"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1" name="Freeform 17"/>
            <p:cNvSpPr>
              <a:spLocks/>
            </p:cNvSpPr>
            <p:nvPr userDrawn="1"/>
          </p:nvSpPr>
          <p:spPr bwMode="black">
            <a:xfrm>
              <a:off x="2872" y="1104"/>
              <a:ext cx="64" cy="81"/>
            </a:xfrm>
            <a:custGeom>
              <a:avLst/>
              <a:gdLst>
                <a:gd name="T0" fmla="*/ 0 w 27"/>
                <a:gd name="T1" fmla="*/ 1 h 34"/>
                <a:gd name="T2" fmla="*/ 1 w 27"/>
                <a:gd name="T3" fmla="*/ 0 h 34"/>
                <a:gd name="T4" fmla="*/ 6 w 27"/>
                <a:gd name="T5" fmla="*/ 0 h 34"/>
                <a:gd name="T6" fmla="*/ 7 w 27"/>
                <a:gd name="T7" fmla="*/ 1 h 34"/>
                <a:gd name="T8" fmla="*/ 7 w 27"/>
                <a:gd name="T9" fmla="*/ 21 h 34"/>
                <a:gd name="T10" fmla="*/ 14 w 27"/>
                <a:gd name="T11" fmla="*/ 28 h 34"/>
                <a:gd name="T12" fmla="*/ 21 w 27"/>
                <a:gd name="T13" fmla="*/ 21 h 34"/>
                <a:gd name="T14" fmla="*/ 21 w 27"/>
                <a:gd name="T15" fmla="*/ 1 h 34"/>
                <a:gd name="T16" fmla="*/ 22 w 27"/>
                <a:gd name="T17" fmla="*/ 0 h 34"/>
                <a:gd name="T18" fmla="*/ 26 w 27"/>
                <a:gd name="T19" fmla="*/ 0 h 34"/>
                <a:gd name="T20" fmla="*/ 27 w 27"/>
                <a:gd name="T21" fmla="*/ 1 h 34"/>
                <a:gd name="T22" fmla="*/ 27 w 27"/>
                <a:gd name="T23" fmla="*/ 21 h 34"/>
                <a:gd name="T24" fmla="*/ 14 w 27"/>
                <a:gd name="T25" fmla="*/ 34 h 34"/>
                <a:gd name="T26" fmla="*/ 0 w 27"/>
                <a:gd name="T27" fmla="*/ 21 h 34"/>
                <a:gd name="T28" fmla="*/ 0 w 27"/>
                <a:gd name="T29"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4">
                  <a:moveTo>
                    <a:pt x="0" y="1"/>
                  </a:moveTo>
                  <a:cubicBezTo>
                    <a:pt x="0" y="0"/>
                    <a:pt x="1" y="0"/>
                    <a:pt x="1" y="0"/>
                  </a:cubicBezTo>
                  <a:cubicBezTo>
                    <a:pt x="6" y="0"/>
                    <a:pt x="6" y="0"/>
                    <a:pt x="6" y="0"/>
                  </a:cubicBezTo>
                  <a:cubicBezTo>
                    <a:pt x="6" y="0"/>
                    <a:pt x="7" y="0"/>
                    <a:pt x="7" y="1"/>
                  </a:cubicBezTo>
                  <a:cubicBezTo>
                    <a:pt x="7" y="21"/>
                    <a:pt x="7" y="21"/>
                    <a:pt x="7" y="21"/>
                  </a:cubicBezTo>
                  <a:cubicBezTo>
                    <a:pt x="7" y="25"/>
                    <a:pt x="10" y="28"/>
                    <a:pt x="14" y="28"/>
                  </a:cubicBezTo>
                  <a:cubicBezTo>
                    <a:pt x="18" y="28"/>
                    <a:pt x="21" y="25"/>
                    <a:pt x="21" y="21"/>
                  </a:cubicBezTo>
                  <a:cubicBezTo>
                    <a:pt x="21" y="1"/>
                    <a:pt x="21" y="1"/>
                    <a:pt x="21" y="1"/>
                  </a:cubicBezTo>
                  <a:cubicBezTo>
                    <a:pt x="21" y="0"/>
                    <a:pt x="21" y="0"/>
                    <a:pt x="22" y="0"/>
                  </a:cubicBezTo>
                  <a:cubicBezTo>
                    <a:pt x="26" y="0"/>
                    <a:pt x="26" y="0"/>
                    <a:pt x="26" y="0"/>
                  </a:cubicBezTo>
                  <a:cubicBezTo>
                    <a:pt x="27" y="0"/>
                    <a:pt x="27" y="0"/>
                    <a:pt x="27" y="1"/>
                  </a:cubicBezTo>
                  <a:cubicBezTo>
                    <a:pt x="27" y="21"/>
                    <a:pt x="27" y="21"/>
                    <a:pt x="27" y="21"/>
                  </a:cubicBezTo>
                  <a:cubicBezTo>
                    <a:pt x="27" y="28"/>
                    <a:pt x="21" y="34"/>
                    <a:pt x="14" y="34"/>
                  </a:cubicBezTo>
                  <a:cubicBezTo>
                    <a:pt x="6" y="34"/>
                    <a:pt x="0" y="28"/>
                    <a:pt x="0" y="21"/>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2" name="Freeform 18"/>
            <p:cNvSpPr>
              <a:spLocks/>
            </p:cNvSpPr>
            <p:nvPr userDrawn="1"/>
          </p:nvSpPr>
          <p:spPr bwMode="black">
            <a:xfrm>
              <a:off x="2962" y="1104"/>
              <a:ext cx="55"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10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5" y="33"/>
                    <a:pt x="14" y="33"/>
                  </a:cubicBezTo>
                  <a:cubicBezTo>
                    <a:pt x="10" y="33"/>
                    <a:pt x="10" y="33"/>
                    <a:pt x="10"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3" name="Freeform 19"/>
            <p:cNvSpPr>
              <a:spLocks/>
            </p:cNvSpPr>
            <p:nvPr userDrawn="1"/>
          </p:nvSpPr>
          <p:spPr bwMode="black">
            <a:xfrm>
              <a:off x="3045" y="1104"/>
              <a:ext cx="14" cy="79"/>
            </a:xfrm>
            <a:custGeom>
              <a:avLst/>
              <a:gdLst>
                <a:gd name="T0" fmla="*/ 0 w 6"/>
                <a:gd name="T1" fmla="*/ 1 h 33"/>
                <a:gd name="T2" fmla="*/ 1 w 6"/>
                <a:gd name="T3" fmla="*/ 0 h 33"/>
                <a:gd name="T4" fmla="*/ 5 w 6"/>
                <a:gd name="T5" fmla="*/ 0 h 33"/>
                <a:gd name="T6" fmla="*/ 6 w 6"/>
                <a:gd name="T7" fmla="*/ 1 h 33"/>
                <a:gd name="T8" fmla="*/ 6 w 6"/>
                <a:gd name="T9" fmla="*/ 32 h 33"/>
                <a:gd name="T10" fmla="*/ 5 w 6"/>
                <a:gd name="T11" fmla="*/ 33 h 33"/>
                <a:gd name="T12" fmla="*/ 1 w 6"/>
                <a:gd name="T13" fmla="*/ 33 h 33"/>
                <a:gd name="T14" fmla="*/ 0 w 6"/>
                <a:gd name="T15" fmla="*/ 32 h 33"/>
                <a:gd name="T16" fmla="*/ 0 w 6"/>
                <a:gd name="T17"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33">
                  <a:moveTo>
                    <a:pt x="0" y="1"/>
                  </a:moveTo>
                  <a:cubicBezTo>
                    <a:pt x="0" y="0"/>
                    <a:pt x="0" y="0"/>
                    <a:pt x="1" y="0"/>
                  </a:cubicBezTo>
                  <a:cubicBezTo>
                    <a:pt x="5" y="0"/>
                    <a:pt x="5" y="0"/>
                    <a:pt x="5" y="0"/>
                  </a:cubicBezTo>
                  <a:cubicBezTo>
                    <a:pt x="6" y="0"/>
                    <a:pt x="6" y="0"/>
                    <a:pt x="6" y="1"/>
                  </a:cubicBezTo>
                  <a:cubicBezTo>
                    <a:pt x="6" y="32"/>
                    <a:pt x="6" y="32"/>
                    <a:pt x="6" y="32"/>
                  </a:cubicBezTo>
                  <a:cubicBezTo>
                    <a:pt x="6" y="33"/>
                    <a:pt x="6" y="33"/>
                    <a:pt x="5"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4" name="Freeform 20"/>
            <p:cNvSpPr>
              <a:spLocks noEditPoints="1"/>
            </p:cNvSpPr>
            <p:nvPr userDrawn="1"/>
          </p:nvSpPr>
          <p:spPr bwMode="black">
            <a:xfrm>
              <a:off x="3090" y="1102"/>
              <a:ext cx="81" cy="83"/>
            </a:xfrm>
            <a:custGeom>
              <a:avLst/>
              <a:gdLst>
                <a:gd name="T0" fmla="*/ 17 w 34"/>
                <a:gd name="T1" fmla="*/ 0 h 35"/>
                <a:gd name="T2" fmla="*/ 34 w 34"/>
                <a:gd name="T3" fmla="*/ 18 h 35"/>
                <a:gd name="T4" fmla="*/ 17 w 34"/>
                <a:gd name="T5" fmla="*/ 35 h 35"/>
                <a:gd name="T6" fmla="*/ 0 w 34"/>
                <a:gd name="T7" fmla="*/ 18 h 35"/>
                <a:gd name="T8" fmla="*/ 17 w 34"/>
                <a:gd name="T9" fmla="*/ 0 h 35"/>
                <a:gd name="T10" fmla="*/ 17 w 34"/>
                <a:gd name="T11" fmla="*/ 29 h 35"/>
                <a:gd name="T12" fmla="*/ 28 w 34"/>
                <a:gd name="T13" fmla="*/ 18 h 35"/>
                <a:gd name="T14" fmla="*/ 17 w 34"/>
                <a:gd name="T15" fmla="*/ 7 h 35"/>
                <a:gd name="T16" fmla="*/ 6 w 34"/>
                <a:gd name="T17" fmla="*/ 18 h 35"/>
                <a:gd name="T18" fmla="*/ 17 w 34"/>
                <a:gd name="T19"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5">
                  <a:moveTo>
                    <a:pt x="17" y="0"/>
                  </a:moveTo>
                  <a:cubicBezTo>
                    <a:pt x="26" y="0"/>
                    <a:pt x="34" y="8"/>
                    <a:pt x="34" y="18"/>
                  </a:cubicBezTo>
                  <a:cubicBezTo>
                    <a:pt x="34" y="27"/>
                    <a:pt x="26" y="35"/>
                    <a:pt x="17" y="35"/>
                  </a:cubicBezTo>
                  <a:cubicBezTo>
                    <a:pt x="7" y="35"/>
                    <a:pt x="0" y="27"/>
                    <a:pt x="0" y="18"/>
                  </a:cubicBezTo>
                  <a:cubicBezTo>
                    <a:pt x="0" y="8"/>
                    <a:pt x="7" y="0"/>
                    <a:pt x="17" y="0"/>
                  </a:cubicBezTo>
                  <a:close/>
                  <a:moveTo>
                    <a:pt x="17" y="29"/>
                  </a:moveTo>
                  <a:cubicBezTo>
                    <a:pt x="23" y="29"/>
                    <a:pt x="28" y="24"/>
                    <a:pt x="28" y="18"/>
                  </a:cubicBezTo>
                  <a:cubicBezTo>
                    <a:pt x="28" y="12"/>
                    <a:pt x="23" y="7"/>
                    <a:pt x="17" y="7"/>
                  </a:cubicBezTo>
                  <a:cubicBezTo>
                    <a:pt x="11" y="7"/>
                    <a:pt x="6" y="12"/>
                    <a:pt x="6" y="18"/>
                  </a:cubicBezTo>
                  <a:cubicBezTo>
                    <a:pt x="6" y="24"/>
                    <a:pt x="11" y="29"/>
                    <a:pt x="17"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5" name="Freeform 21"/>
            <p:cNvSpPr>
              <a:spLocks/>
            </p:cNvSpPr>
            <p:nvPr userDrawn="1"/>
          </p:nvSpPr>
          <p:spPr bwMode="black">
            <a:xfrm>
              <a:off x="3201" y="1102"/>
              <a:ext cx="67" cy="83"/>
            </a:xfrm>
            <a:custGeom>
              <a:avLst/>
              <a:gdLst>
                <a:gd name="T0" fmla="*/ 0 w 28"/>
                <a:gd name="T1" fmla="*/ 1 h 35"/>
                <a:gd name="T2" fmla="*/ 1 w 28"/>
                <a:gd name="T3" fmla="*/ 0 h 35"/>
                <a:gd name="T4" fmla="*/ 1 w 28"/>
                <a:gd name="T5" fmla="*/ 0 h 35"/>
                <a:gd name="T6" fmla="*/ 2 w 28"/>
                <a:gd name="T7" fmla="*/ 1 h 35"/>
                <a:gd name="T8" fmla="*/ 22 w 28"/>
                <a:gd name="T9" fmla="*/ 22 h 35"/>
                <a:gd name="T10" fmla="*/ 22 w 28"/>
                <a:gd name="T11" fmla="*/ 22 h 35"/>
                <a:gd name="T12" fmla="*/ 22 w 28"/>
                <a:gd name="T13" fmla="*/ 2 h 35"/>
                <a:gd name="T14" fmla="*/ 23 w 28"/>
                <a:gd name="T15" fmla="*/ 1 h 35"/>
                <a:gd name="T16" fmla="*/ 27 w 28"/>
                <a:gd name="T17" fmla="*/ 1 h 35"/>
                <a:gd name="T18" fmla="*/ 28 w 28"/>
                <a:gd name="T19" fmla="*/ 2 h 35"/>
                <a:gd name="T20" fmla="*/ 28 w 28"/>
                <a:gd name="T21" fmla="*/ 34 h 35"/>
                <a:gd name="T22" fmla="*/ 27 w 28"/>
                <a:gd name="T23" fmla="*/ 35 h 35"/>
                <a:gd name="T24" fmla="*/ 26 w 28"/>
                <a:gd name="T25" fmla="*/ 35 h 35"/>
                <a:gd name="T26" fmla="*/ 26 w 28"/>
                <a:gd name="T27" fmla="*/ 35 h 35"/>
                <a:gd name="T28" fmla="*/ 6 w 28"/>
                <a:gd name="T29" fmla="*/ 13 h 35"/>
                <a:gd name="T30" fmla="*/ 6 w 28"/>
                <a:gd name="T31" fmla="*/ 13 h 35"/>
                <a:gd name="T32" fmla="*/ 6 w 28"/>
                <a:gd name="T33" fmla="*/ 33 h 35"/>
                <a:gd name="T34" fmla="*/ 5 w 28"/>
                <a:gd name="T35" fmla="*/ 34 h 35"/>
                <a:gd name="T36" fmla="*/ 1 w 28"/>
                <a:gd name="T37" fmla="*/ 34 h 35"/>
                <a:gd name="T38" fmla="*/ 0 w 28"/>
                <a:gd name="T39" fmla="*/ 33 h 35"/>
                <a:gd name="T40" fmla="*/ 0 w 28"/>
                <a:gd name="T41"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5">
                  <a:moveTo>
                    <a:pt x="0" y="1"/>
                  </a:moveTo>
                  <a:cubicBezTo>
                    <a:pt x="0" y="1"/>
                    <a:pt x="0" y="0"/>
                    <a:pt x="1" y="0"/>
                  </a:cubicBezTo>
                  <a:cubicBezTo>
                    <a:pt x="1" y="0"/>
                    <a:pt x="1" y="0"/>
                    <a:pt x="1" y="0"/>
                  </a:cubicBezTo>
                  <a:cubicBezTo>
                    <a:pt x="2" y="0"/>
                    <a:pt x="2" y="0"/>
                    <a:pt x="2" y="1"/>
                  </a:cubicBezTo>
                  <a:cubicBezTo>
                    <a:pt x="22" y="22"/>
                    <a:pt x="22" y="22"/>
                    <a:pt x="22" y="22"/>
                  </a:cubicBezTo>
                  <a:cubicBezTo>
                    <a:pt x="22" y="22"/>
                    <a:pt x="22" y="22"/>
                    <a:pt x="22" y="22"/>
                  </a:cubicBezTo>
                  <a:cubicBezTo>
                    <a:pt x="22" y="2"/>
                    <a:pt x="22" y="2"/>
                    <a:pt x="22" y="2"/>
                  </a:cubicBezTo>
                  <a:cubicBezTo>
                    <a:pt x="22" y="1"/>
                    <a:pt x="22" y="1"/>
                    <a:pt x="23" y="1"/>
                  </a:cubicBezTo>
                  <a:cubicBezTo>
                    <a:pt x="27" y="1"/>
                    <a:pt x="27" y="1"/>
                    <a:pt x="27" y="1"/>
                  </a:cubicBezTo>
                  <a:cubicBezTo>
                    <a:pt x="28" y="1"/>
                    <a:pt x="28" y="1"/>
                    <a:pt x="28" y="2"/>
                  </a:cubicBezTo>
                  <a:cubicBezTo>
                    <a:pt x="28" y="34"/>
                    <a:pt x="28" y="34"/>
                    <a:pt x="28" y="34"/>
                  </a:cubicBezTo>
                  <a:cubicBezTo>
                    <a:pt x="28" y="34"/>
                    <a:pt x="28" y="35"/>
                    <a:pt x="27" y="35"/>
                  </a:cubicBezTo>
                  <a:cubicBezTo>
                    <a:pt x="26" y="35"/>
                    <a:pt x="26" y="35"/>
                    <a:pt x="26" y="35"/>
                  </a:cubicBezTo>
                  <a:cubicBezTo>
                    <a:pt x="26" y="35"/>
                    <a:pt x="26" y="35"/>
                    <a:pt x="26" y="35"/>
                  </a:cubicBezTo>
                  <a:cubicBezTo>
                    <a:pt x="6" y="13"/>
                    <a:pt x="6" y="13"/>
                    <a:pt x="6" y="13"/>
                  </a:cubicBezTo>
                  <a:cubicBezTo>
                    <a:pt x="6" y="13"/>
                    <a:pt x="6" y="13"/>
                    <a:pt x="6" y="13"/>
                  </a:cubicBezTo>
                  <a:cubicBezTo>
                    <a:pt x="6" y="33"/>
                    <a:pt x="6" y="33"/>
                    <a:pt x="6" y="33"/>
                  </a:cubicBezTo>
                  <a:cubicBezTo>
                    <a:pt x="6" y="34"/>
                    <a:pt x="6" y="34"/>
                    <a:pt x="5" y="34"/>
                  </a:cubicBezTo>
                  <a:cubicBezTo>
                    <a:pt x="1" y="34"/>
                    <a:pt x="1" y="34"/>
                    <a:pt x="1" y="34"/>
                  </a:cubicBezTo>
                  <a:cubicBezTo>
                    <a:pt x="0" y="34"/>
                    <a:pt x="0" y="34"/>
                    <a:pt x="0" y="33"/>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6" name="Freeform 22"/>
            <p:cNvSpPr>
              <a:spLocks/>
            </p:cNvSpPr>
            <p:nvPr userDrawn="1"/>
          </p:nvSpPr>
          <p:spPr bwMode="black">
            <a:xfrm>
              <a:off x="3298" y="1102"/>
              <a:ext cx="52" cy="83"/>
            </a:xfrm>
            <a:custGeom>
              <a:avLst/>
              <a:gdLst>
                <a:gd name="T0" fmla="*/ 0 w 22"/>
                <a:gd name="T1" fmla="*/ 31 h 35"/>
                <a:gd name="T2" fmla="*/ 0 w 22"/>
                <a:gd name="T3" fmla="*/ 30 h 35"/>
                <a:gd name="T4" fmla="*/ 2 w 22"/>
                <a:gd name="T5" fmla="*/ 27 h 35"/>
                <a:gd name="T6" fmla="*/ 3 w 22"/>
                <a:gd name="T7" fmla="*/ 26 h 35"/>
                <a:gd name="T8" fmla="*/ 11 w 22"/>
                <a:gd name="T9" fmla="*/ 29 h 35"/>
                <a:gd name="T10" fmla="*/ 15 w 22"/>
                <a:gd name="T11" fmla="*/ 26 h 35"/>
                <a:gd name="T12" fmla="*/ 9 w 22"/>
                <a:gd name="T13" fmla="*/ 20 h 35"/>
                <a:gd name="T14" fmla="*/ 0 w 22"/>
                <a:gd name="T15" fmla="*/ 10 h 35"/>
                <a:gd name="T16" fmla="*/ 11 w 22"/>
                <a:gd name="T17" fmla="*/ 0 h 35"/>
                <a:gd name="T18" fmla="*/ 20 w 22"/>
                <a:gd name="T19" fmla="*/ 4 h 35"/>
                <a:gd name="T20" fmla="*/ 20 w 22"/>
                <a:gd name="T21" fmla="*/ 5 h 35"/>
                <a:gd name="T22" fmla="*/ 19 w 22"/>
                <a:gd name="T23" fmla="*/ 8 h 35"/>
                <a:gd name="T24" fmla="*/ 17 w 22"/>
                <a:gd name="T25" fmla="*/ 8 h 35"/>
                <a:gd name="T26" fmla="*/ 10 w 22"/>
                <a:gd name="T27" fmla="*/ 6 h 35"/>
                <a:gd name="T28" fmla="*/ 6 w 22"/>
                <a:gd name="T29" fmla="*/ 9 h 35"/>
                <a:gd name="T30" fmla="*/ 12 w 22"/>
                <a:gd name="T31" fmla="*/ 15 h 35"/>
                <a:gd name="T32" fmla="*/ 22 w 22"/>
                <a:gd name="T33" fmla="*/ 25 h 35"/>
                <a:gd name="T34" fmla="*/ 11 w 22"/>
                <a:gd name="T35" fmla="*/ 35 h 35"/>
                <a:gd name="T36" fmla="*/ 0 w 22"/>
                <a:gd name="T37"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35">
                  <a:moveTo>
                    <a:pt x="0" y="31"/>
                  </a:moveTo>
                  <a:cubicBezTo>
                    <a:pt x="0" y="31"/>
                    <a:pt x="0" y="30"/>
                    <a:pt x="0" y="30"/>
                  </a:cubicBezTo>
                  <a:cubicBezTo>
                    <a:pt x="2" y="27"/>
                    <a:pt x="2" y="27"/>
                    <a:pt x="2" y="27"/>
                  </a:cubicBezTo>
                  <a:cubicBezTo>
                    <a:pt x="2" y="26"/>
                    <a:pt x="3" y="26"/>
                    <a:pt x="3" y="26"/>
                  </a:cubicBezTo>
                  <a:cubicBezTo>
                    <a:pt x="5" y="28"/>
                    <a:pt x="7" y="29"/>
                    <a:pt x="11" y="29"/>
                  </a:cubicBezTo>
                  <a:cubicBezTo>
                    <a:pt x="13" y="29"/>
                    <a:pt x="15" y="28"/>
                    <a:pt x="15" y="26"/>
                  </a:cubicBezTo>
                  <a:cubicBezTo>
                    <a:pt x="15" y="23"/>
                    <a:pt x="13" y="22"/>
                    <a:pt x="9" y="20"/>
                  </a:cubicBezTo>
                  <a:cubicBezTo>
                    <a:pt x="4" y="18"/>
                    <a:pt x="0" y="15"/>
                    <a:pt x="0" y="10"/>
                  </a:cubicBezTo>
                  <a:cubicBezTo>
                    <a:pt x="0" y="5"/>
                    <a:pt x="3" y="0"/>
                    <a:pt x="11" y="0"/>
                  </a:cubicBezTo>
                  <a:cubicBezTo>
                    <a:pt x="15" y="0"/>
                    <a:pt x="19" y="3"/>
                    <a:pt x="20" y="4"/>
                  </a:cubicBezTo>
                  <a:cubicBezTo>
                    <a:pt x="21" y="4"/>
                    <a:pt x="21" y="5"/>
                    <a:pt x="20" y="5"/>
                  </a:cubicBezTo>
                  <a:cubicBezTo>
                    <a:pt x="19" y="8"/>
                    <a:pt x="19" y="8"/>
                    <a:pt x="19" y="8"/>
                  </a:cubicBezTo>
                  <a:cubicBezTo>
                    <a:pt x="18" y="8"/>
                    <a:pt x="18" y="9"/>
                    <a:pt x="17" y="8"/>
                  </a:cubicBezTo>
                  <a:cubicBezTo>
                    <a:pt x="15" y="7"/>
                    <a:pt x="13" y="6"/>
                    <a:pt x="10" y="6"/>
                  </a:cubicBezTo>
                  <a:cubicBezTo>
                    <a:pt x="8" y="6"/>
                    <a:pt x="6" y="7"/>
                    <a:pt x="6" y="9"/>
                  </a:cubicBezTo>
                  <a:cubicBezTo>
                    <a:pt x="6" y="11"/>
                    <a:pt x="8" y="13"/>
                    <a:pt x="12" y="15"/>
                  </a:cubicBezTo>
                  <a:cubicBezTo>
                    <a:pt x="16" y="16"/>
                    <a:pt x="22" y="19"/>
                    <a:pt x="22" y="25"/>
                  </a:cubicBezTo>
                  <a:cubicBezTo>
                    <a:pt x="22" y="30"/>
                    <a:pt x="18" y="35"/>
                    <a:pt x="11" y="35"/>
                  </a:cubicBezTo>
                  <a:cubicBezTo>
                    <a:pt x="5" y="35"/>
                    <a:pt x="2" y="32"/>
                    <a:pt x="0"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7" name="Freeform 23"/>
            <p:cNvSpPr>
              <a:spLocks/>
            </p:cNvSpPr>
            <p:nvPr userDrawn="1"/>
          </p:nvSpPr>
          <p:spPr bwMode="black">
            <a:xfrm>
              <a:off x="3412" y="1104"/>
              <a:ext cx="54" cy="79"/>
            </a:xfrm>
            <a:custGeom>
              <a:avLst/>
              <a:gdLst>
                <a:gd name="T0" fmla="*/ 8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4 w 23"/>
                <a:gd name="T19" fmla="*/ 6 h 33"/>
                <a:gd name="T20" fmla="*/ 14 w 23"/>
                <a:gd name="T21" fmla="*/ 32 h 33"/>
                <a:gd name="T22" fmla="*/ 13 w 23"/>
                <a:gd name="T23" fmla="*/ 33 h 33"/>
                <a:gd name="T24" fmla="*/ 9 w 23"/>
                <a:gd name="T25" fmla="*/ 33 h 33"/>
                <a:gd name="T26" fmla="*/ 8 w 23"/>
                <a:gd name="T27" fmla="*/ 32 h 33"/>
                <a:gd name="T28" fmla="*/ 8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8" y="6"/>
                  </a:moveTo>
                  <a:cubicBezTo>
                    <a:pt x="1" y="6"/>
                    <a:pt x="1" y="6"/>
                    <a:pt x="1" y="6"/>
                  </a:cubicBezTo>
                  <a:cubicBezTo>
                    <a:pt x="0" y="6"/>
                    <a:pt x="0" y="5"/>
                    <a:pt x="0" y="5"/>
                  </a:cubicBezTo>
                  <a:cubicBezTo>
                    <a:pt x="0" y="1"/>
                    <a:pt x="0" y="1"/>
                    <a:pt x="0" y="1"/>
                  </a:cubicBezTo>
                  <a:cubicBezTo>
                    <a:pt x="0" y="0"/>
                    <a:pt x="0" y="0"/>
                    <a:pt x="1" y="0"/>
                  </a:cubicBezTo>
                  <a:cubicBezTo>
                    <a:pt x="22" y="0"/>
                    <a:pt x="22" y="0"/>
                    <a:pt x="22" y="0"/>
                  </a:cubicBezTo>
                  <a:cubicBezTo>
                    <a:pt x="22" y="0"/>
                    <a:pt x="23" y="0"/>
                    <a:pt x="23" y="1"/>
                  </a:cubicBezTo>
                  <a:cubicBezTo>
                    <a:pt x="23" y="5"/>
                    <a:pt x="23" y="5"/>
                    <a:pt x="23" y="5"/>
                  </a:cubicBezTo>
                  <a:cubicBezTo>
                    <a:pt x="23" y="5"/>
                    <a:pt x="22" y="6"/>
                    <a:pt x="22" y="6"/>
                  </a:cubicBezTo>
                  <a:cubicBezTo>
                    <a:pt x="14" y="6"/>
                    <a:pt x="14" y="6"/>
                    <a:pt x="14" y="6"/>
                  </a:cubicBezTo>
                  <a:cubicBezTo>
                    <a:pt x="14" y="32"/>
                    <a:pt x="14" y="32"/>
                    <a:pt x="14" y="32"/>
                  </a:cubicBezTo>
                  <a:cubicBezTo>
                    <a:pt x="14" y="33"/>
                    <a:pt x="14" y="33"/>
                    <a:pt x="13" y="33"/>
                  </a:cubicBezTo>
                  <a:cubicBezTo>
                    <a:pt x="9" y="33"/>
                    <a:pt x="9" y="33"/>
                    <a:pt x="9" y="33"/>
                  </a:cubicBezTo>
                  <a:cubicBezTo>
                    <a:pt x="8" y="33"/>
                    <a:pt x="8" y="33"/>
                    <a:pt x="8" y="32"/>
                  </a:cubicBezTo>
                  <a:lnTo>
                    <a:pt x="8"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8" name="Freeform 24"/>
            <p:cNvSpPr>
              <a:spLocks/>
            </p:cNvSpPr>
            <p:nvPr userDrawn="1"/>
          </p:nvSpPr>
          <p:spPr bwMode="black">
            <a:xfrm>
              <a:off x="3492" y="1104"/>
              <a:ext cx="67" cy="79"/>
            </a:xfrm>
            <a:custGeom>
              <a:avLst/>
              <a:gdLst>
                <a:gd name="T0" fmla="*/ 0 w 28"/>
                <a:gd name="T1" fmla="*/ 1 h 33"/>
                <a:gd name="T2" fmla="*/ 1 w 28"/>
                <a:gd name="T3" fmla="*/ 0 h 33"/>
                <a:gd name="T4" fmla="*/ 6 w 28"/>
                <a:gd name="T5" fmla="*/ 0 h 33"/>
                <a:gd name="T6" fmla="*/ 6 w 28"/>
                <a:gd name="T7" fmla="*/ 1 h 33"/>
                <a:gd name="T8" fmla="*/ 6 w 28"/>
                <a:gd name="T9" fmla="*/ 13 h 33"/>
                <a:gd name="T10" fmla="*/ 22 w 28"/>
                <a:gd name="T11" fmla="*/ 13 h 33"/>
                <a:gd name="T12" fmla="*/ 22 w 28"/>
                <a:gd name="T13" fmla="*/ 1 h 33"/>
                <a:gd name="T14" fmla="*/ 23 w 28"/>
                <a:gd name="T15" fmla="*/ 0 h 33"/>
                <a:gd name="T16" fmla="*/ 27 w 28"/>
                <a:gd name="T17" fmla="*/ 0 h 33"/>
                <a:gd name="T18" fmla="*/ 28 w 28"/>
                <a:gd name="T19" fmla="*/ 1 h 33"/>
                <a:gd name="T20" fmla="*/ 28 w 28"/>
                <a:gd name="T21" fmla="*/ 32 h 33"/>
                <a:gd name="T22" fmla="*/ 27 w 28"/>
                <a:gd name="T23" fmla="*/ 33 h 33"/>
                <a:gd name="T24" fmla="*/ 23 w 28"/>
                <a:gd name="T25" fmla="*/ 33 h 33"/>
                <a:gd name="T26" fmla="*/ 22 w 28"/>
                <a:gd name="T27" fmla="*/ 32 h 33"/>
                <a:gd name="T28" fmla="*/ 22 w 28"/>
                <a:gd name="T29" fmla="*/ 19 h 33"/>
                <a:gd name="T30" fmla="*/ 6 w 28"/>
                <a:gd name="T31" fmla="*/ 19 h 33"/>
                <a:gd name="T32" fmla="*/ 6 w 28"/>
                <a:gd name="T33" fmla="*/ 32 h 33"/>
                <a:gd name="T34" fmla="*/ 6 w 28"/>
                <a:gd name="T35" fmla="*/ 33 h 33"/>
                <a:gd name="T36" fmla="*/ 1 w 28"/>
                <a:gd name="T37" fmla="*/ 33 h 33"/>
                <a:gd name="T38" fmla="*/ 0 w 28"/>
                <a:gd name="T39" fmla="*/ 32 h 33"/>
                <a:gd name="T40" fmla="*/ 0 w 28"/>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3">
                  <a:moveTo>
                    <a:pt x="0" y="1"/>
                  </a:moveTo>
                  <a:cubicBezTo>
                    <a:pt x="0" y="0"/>
                    <a:pt x="1" y="0"/>
                    <a:pt x="1" y="0"/>
                  </a:cubicBezTo>
                  <a:cubicBezTo>
                    <a:pt x="6" y="0"/>
                    <a:pt x="6" y="0"/>
                    <a:pt x="6" y="0"/>
                  </a:cubicBezTo>
                  <a:cubicBezTo>
                    <a:pt x="6" y="0"/>
                    <a:pt x="6" y="0"/>
                    <a:pt x="6" y="1"/>
                  </a:cubicBezTo>
                  <a:cubicBezTo>
                    <a:pt x="6" y="13"/>
                    <a:pt x="6" y="13"/>
                    <a:pt x="6" y="13"/>
                  </a:cubicBezTo>
                  <a:cubicBezTo>
                    <a:pt x="22" y="13"/>
                    <a:pt x="22" y="13"/>
                    <a:pt x="22" y="13"/>
                  </a:cubicBezTo>
                  <a:cubicBezTo>
                    <a:pt x="22" y="1"/>
                    <a:pt x="22" y="1"/>
                    <a:pt x="22" y="1"/>
                  </a:cubicBezTo>
                  <a:cubicBezTo>
                    <a:pt x="22" y="0"/>
                    <a:pt x="22" y="0"/>
                    <a:pt x="23" y="0"/>
                  </a:cubicBezTo>
                  <a:cubicBezTo>
                    <a:pt x="27" y="0"/>
                    <a:pt x="27" y="0"/>
                    <a:pt x="27" y="0"/>
                  </a:cubicBezTo>
                  <a:cubicBezTo>
                    <a:pt x="28" y="0"/>
                    <a:pt x="28" y="0"/>
                    <a:pt x="28" y="1"/>
                  </a:cubicBezTo>
                  <a:cubicBezTo>
                    <a:pt x="28" y="32"/>
                    <a:pt x="28" y="32"/>
                    <a:pt x="28" y="32"/>
                  </a:cubicBezTo>
                  <a:cubicBezTo>
                    <a:pt x="28" y="33"/>
                    <a:pt x="28" y="33"/>
                    <a:pt x="27" y="33"/>
                  </a:cubicBezTo>
                  <a:cubicBezTo>
                    <a:pt x="23" y="33"/>
                    <a:pt x="23" y="33"/>
                    <a:pt x="23" y="33"/>
                  </a:cubicBezTo>
                  <a:cubicBezTo>
                    <a:pt x="22" y="33"/>
                    <a:pt x="22" y="33"/>
                    <a:pt x="22" y="32"/>
                  </a:cubicBezTo>
                  <a:cubicBezTo>
                    <a:pt x="22" y="19"/>
                    <a:pt x="22" y="19"/>
                    <a:pt x="22" y="19"/>
                  </a:cubicBezTo>
                  <a:cubicBezTo>
                    <a:pt x="6" y="19"/>
                    <a:pt x="6" y="19"/>
                    <a:pt x="6" y="19"/>
                  </a:cubicBezTo>
                  <a:cubicBezTo>
                    <a:pt x="6" y="32"/>
                    <a:pt x="6" y="32"/>
                    <a:pt x="6" y="32"/>
                  </a:cubicBezTo>
                  <a:cubicBezTo>
                    <a:pt x="6" y="33"/>
                    <a:pt x="6" y="33"/>
                    <a:pt x="6"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9" name="Freeform 25"/>
            <p:cNvSpPr>
              <a:spLocks noEditPoints="1"/>
            </p:cNvSpPr>
            <p:nvPr userDrawn="1"/>
          </p:nvSpPr>
          <p:spPr bwMode="black">
            <a:xfrm>
              <a:off x="3585" y="1102"/>
              <a:ext cx="75"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5 w 32"/>
                <a:gd name="T17" fmla="*/ 33 h 34"/>
                <a:gd name="T18" fmla="*/ 23 w 32"/>
                <a:gd name="T19" fmla="*/ 28 h 34"/>
                <a:gd name="T20" fmla="*/ 9 w 32"/>
                <a:gd name="T21" fmla="*/ 28 h 34"/>
                <a:gd name="T22" fmla="*/ 6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5"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5" y="33"/>
                  </a:cubicBezTo>
                  <a:cubicBezTo>
                    <a:pt x="23" y="28"/>
                    <a:pt x="23" y="28"/>
                    <a:pt x="23" y="28"/>
                  </a:cubicBezTo>
                  <a:cubicBezTo>
                    <a:pt x="9" y="28"/>
                    <a:pt x="9" y="28"/>
                    <a:pt x="9" y="28"/>
                  </a:cubicBezTo>
                  <a:cubicBezTo>
                    <a:pt x="6" y="33"/>
                    <a:pt x="6" y="33"/>
                    <a:pt x="6"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90" name="Freeform 26"/>
            <p:cNvSpPr>
              <a:spLocks/>
            </p:cNvSpPr>
            <p:nvPr userDrawn="1"/>
          </p:nvSpPr>
          <p:spPr bwMode="black">
            <a:xfrm>
              <a:off x="3672" y="1104"/>
              <a:ext cx="55"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9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4" y="33"/>
                    <a:pt x="14" y="33"/>
                  </a:cubicBezTo>
                  <a:cubicBezTo>
                    <a:pt x="9" y="33"/>
                    <a:pt x="9" y="33"/>
                    <a:pt x="9"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91" name="Freeform 27"/>
            <p:cNvSpPr>
              <a:spLocks/>
            </p:cNvSpPr>
            <p:nvPr userDrawn="1"/>
          </p:nvSpPr>
          <p:spPr bwMode="black">
            <a:xfrm>
              <a:off x="3793" y="1102"/>
              <a:ext cx="88" cy="83"/>
            </a:xfrm>
            <a:custGeom>
              <a:avLst/>
              <a:gdLst>
                <a:gd name="T0" fmla="*/ 5 w 37"/>
                <a:gd name="T1" fmla="*/ 1 h 35"/>
                <a:gd name="T2" fmla="*/ 6 w 37"/>
                <a:gd name="T3" fmla="*/ 0 h 35"/>
                <a:gd name="T4" fmla="*/ 7 w 37"/>
                <a:gd name="T5" fmla="*/ 0 h 35"/>
                <a:gd name="T6" fmla="*/ 8 w 37"/>
                <a:gd name="T7" fmla="*/ 1 h 35"/>
                <a:gd name="T8" fmla="*/ 18 w 37"/>
                <a:gd name="T9" fmla="*/ 23 h 35"/>
                <a:gd name="T10" fmla="*/ 19 w 37"/>
                <a:gd name="T11" fmla="*/ 23 h 35"/>
                <a:gd name="T12" fmla="*/ 29 w 37"/>
                <a:gd name="T13" fmla="*/ 1 h 35"/>
                <a:gd name="T14" fmla="*/ 30 w 37"/>
                <a:gd name="T15" fmla="*/ 0 h 35"/>
                <a:gd name="T16" fmla="*/ 31 w 37"/>
                <a:gd name="T17" fmla="*/ 0 h 35"/>
                <a:gd name="T18" fmla="*/ 32 w 37"/>
                <a:gd name="T19" fmla="*/ 1 h 35"/>
                <a:gd name="T20" fmla="*/ 37 w 37"/>
                <a:gd name="T21" fmla="*/ 33 h 35"/>
                <a:gd name="T22" fmla="*/ 36 w 37"/>
                <a:gd name="T23" fmla="*/ 34 h 35"/>
                <a:gd name="T24" fmla="*/ 32 w 37"/>
                <a:gd name="T25" fmla="*/ 34 h 35"/>
                <a:gd name="T26" fmla="*/ 31 w 37"/>
                <a:gd name="T27" fmla="*/ 34 h 35"/>
                <a:gd name="T28" fmla="*/ 28 w 37"/>
                <a:gd name="T29" fmla="*/ 15 h 35"/>
                <a:gd name="T30" fmla="*/ 28 w 37"/>
                <a:gd name="T31" fmla="*/ 15 h 35"/>
                <a:gd name="T32" fmla="*/ 20 w 37"/>
                <a:gd name="T33" fmla="*/ 34 h 35"/>
                <a:gd name="T34" fmla="*/ 19 w 37"/>
                <a:gd name="T35" fmla="*/ 35 h 35"/>
                <a:gd name="T36" fmla="*/ 18 w 37"/>
                <a:gd name="T37" fmla="*/ 35 h 35"/>
                <a:gd name="T38" fmla="*/ 17 w 37"/>
                <a:gd name="T39" fmla="*/ 34 h 35"/>
                <a:gd name="T40" fmla="*/ 9 w 37"/>
                <a:gd name="T41" fmla="*/ 15 h 35"/>
                <a:gd name="T42" fmla="*/ 9 w 37"/>
                <a:gd name="T43" fmla="*/ 15 h 35"/>
                <a:gd name="T44" fmla="*/ 6 w 37"/>
                <a:gd name="T45" fmla="*/ 34 h 35"/>
                <a:gd name="T46" fmla="*/ 5 w 37"/>
                <a:gd name="T47" fmla="*/ 34 h 35"/>
                <a:gd name="T48" fmla="*/ 1 w 37"/>
                <a:gd name="T49" fmla="*/ 34 h 35"/>
                <a:gd name="T50" fmla="*/ 0 w 37"/>
                <a:gd name="T51" fmla="*/ 33 h 35"/>
                <a:gd name="T52" fmla="*/ 5 w 37"/>
                <a:gd name="T53"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 h="35">
                  <a:moveTo>
                    <a:pt x="5" y="1"/>
                  </a:moveTo>
                  <a:cubicBezTo>
                    <a:pt x="6" y="1"/>
                    <a:pt x="6" y="0"/>
                    <a:pt x="6" y="0"/>
                  </a:cubicBezTo>
                  <a:cubicBezTo>
                    <a:pt x="7" y="0"/>
                    <a:pt x="7" y="0"/>
                    <a:pt x="7" y="0"/>
                  </a:cubicBezTo>
                  <a:cubicBezTo>
                    <a:pt x="7" y="0"/>
                    <a:pt x="8" y="1"/>
                    <a:pt x="8" y="1"/>
                  </a:cubicBezTo>
                  <a:cubicBezTo>
                    <a:pt x="18" y="23"/>
                    <a:pt x="18" y="23"/>
                    <a:pt x="18" y="23"/>
                  </a:cubicBezTo>
                  <a:cubicBezTo>
                    <a:pt x="19" y="23"/>
                    <a:pt x="19" y="23"/>
                    <a:pt x="19" y="23"/>
                  </a:cubicBezTo>
                  <a:cubicBezTo>
                    <a:pt x="29" y="1"/>
                    <a:pt x="29" y="1"/>
                    <a:pt x="29" y="1"/>
                  </a:cubicBezTo>
                  <a:cubicBezTo>
                    <a:pt x="29" y="1"/>
                    <a:pt x="30" y="0"/>
                    <a:pt x="30" y="0"/>
                  </a:cubicBezTo>
                  <a:cubicBezTo>
                    <a:pt x="31" y="0"/>
                    <a:pt x="31" y="0"/>
                    <a:pt x="31" y="0"/>
                  </a:cubicBezTo>
                  <a:cubicBezTo>
                    <a:pt x="31" y="0"/>
                    <a:pt x="32" y="1"/>
                    <a:pt x="32" y="1"/>
                  </a:cubicBezTo>
                  <a:cubicBezTo>
                    <a:pt x="37" y="33"/>
                    <a:pt x="37" y="33"/>
                    <a:pt x="37" y="33"/>
                  </a:cubicBezTo>
                  <a:cubicBezTo>
                    <a:pt x="37" y="34"/>
                    <a:pt x="37" y="34"/>
                    <a:pt x="36" y="34"/>
                  </a:cubicBezTo>
                  <a:cubicBezTo>
                    <a:pt x="32" y="34"/>
                    <a:pt x="32" y="34"/>
                    <a:pt x="32" y="34"/>
                  </a:cubicBezTo>
                  <a:cubicBezTo>
                    <a:pt x="32" y="34"/>
                    <a:pt x="31" y="34"/>
                    <a:pt x="31" y="34"/>
                  </a:cubicBezTo>
                  <a:cubicBezTo>
                    <a:pt x="28" y="15"/>
                    <a:pt x="28" y="15"/>
                    <a:pt x="28" y="15"/>
                  </a:cubicBezTo>
                  <a:cubicBezTo>
                    <a:pt x="28" y="15"/>
                    <a:pt x="28" y="15"/>
                    <a:pt x="28" y="15"/>
                  </a:cubicBezTo>
                  <a:cubicBezTo>
                    <a:pt x="20" y="34"/>
                    <a:pt x="20" y="34"/>
                    <a:pt x="20" y="34"/>
                  </a:cubicBezTo>
                  <a:cubicBezTo>
                    <a:pt x="20" y="35"/>
                    <a:pt x="19" y="35"/>
                    <a:pt x="19" y="35"/>
                  </a:cubicBezTo>
                  <a:cubicBezTo>
                    <a:pt x="18" y="35"/>
                    <a:pt x="18" y="35"/>
                    <a:pt x="18" y="35"/>
                  </a:cubicBezTo>
                  <a:cubicBezTo>
                    <a:pt x="18" y="35"/>
                    <a:pt x="17" y="35"/>
                    <a:pt x="17" y="34"/>
                  </a:cubicBezTo>
                  <a:cubicBezTo>
                    <a:pt x="9" y="15"/>
                    <a:pt x="9" y="15"/>
                    <a:pt x="9" y="15"/>
                  </a:cubicBezTo>
                  <a:cubicBezTo>
                    <a:pt x="9" y="15"/>
                    <a:pt x="9" y="15"/>
                    <a:pt x="9" y="15"/>
                  </a:cubicBezTo>
                  <a:cubicBezTo>
                    <a:pt x="6" y="34"/>
                    <a:pt x="6" y="34"/>
                    <a:pt x="6" y="34"/>
                  </a:cubicBezTo>
                  <a:cubicBezTo>
                    <a:pt x="6" y="34"/>
                    <a:pt x="5" y="34"/>
                    <a:pt x="5" y="34"/>
                  </a:cubicBezTo>
                  <a:cubicBezTo>
                    <a:pt x="1" y="34"/>
                    <a:pt x="1" y="34"/>
                    <a:pt x="1" y="34"/>
                  </a:cubicBezTo>
                  <a:cubicBezTo>
                    <a:pt x="0" y="34"/>
                    <a:pt x="0" y="34"/>
                    <a:pt x="0" y="33"/>
                  </a:cubicBezTo>
                  <a:lnTo>
                    <a:pt x="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3" name="Freeform 28"/>
            <p:cNvSpPr>
              <a:spLocks noEditPoints="1"/>
            </p:cNvSpPr>
            <p:nvPr userDrawn="1"/>
          </p:nvSpPr>
          <p:spPr bwMode="black">
            <a:xfrm>
              <a:off x="3902" y="1102"/>
              <a:ext cx="76"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5 w 32"/>
                <a:gd name="T17" fmla="*/ 33 h 34"/>
                <a:gd name="T18" fmla="*/ 23 w 32"/>
                <a:gd name="T19" fmla="*/ 28 h 34"/>
                <a:gd name="T20" fmla="*/ 9 w 32"/>
                <a:gd name="T21" fmla="*/ 28 h 34"/>
                <a:gd name="T22" fmla="*/ 6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5"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5" y="33"/>
                  </a:cubicBezTo>
                  <a:cubicBezTo>
                    <a:pt x="23" y="28"/>
                    <a:pt x="23" y="28"/>
                    <a:pt x="23" y="28"/>
                  </a:cubicBezTo>
                  <a:cubicBezTo>
                    <a:pt x="9" y="28"/>
                    <a:pt x="9" y="28"/>
                    <a:pt x="9" y="28"/>
                  </a:cubicBezTo>
                  <a:cubicBezTo>
                    <a:pt x="6" y="33"/>
                    <a:pt x="6" y="33"/>
                    <a:pt x="6"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4" name="Freeform 29"/>
            <p:cNvSpPr>
              <a:spLocks/>
            </p:cNvSpPr>
            <p:nvPr userDrawn="1"/>
          </p:nvSpPr>
          <p:spPr bwMode="black">
            <a:xfrm>
              <a:off x="3989" y="1104"/>
              <a:ext cx="55"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10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4" y="33"/>
                    <a:pt x="14" y="33"/>
                  </a:cubicBezTo>
                  <a:cubicBezTo>
                    <a:pt x="10" y="33"/>
                    <a:pt x="10" y="33"/>
                    <a:pt x="10"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5" name="Freeform 30"/>
            <p:cNvSpPr>
              <a:spLocks/>
            </p:cNvSpPr>
            <p:nvPr userDrawn="1"/>
          </p:nvSpPr>
          <p:spPr bwMode="black">
            <a:xfrm>
              <a:off x="4065" y="1104"/>
              <a:ext cx="55" cy="79"/>
            </a:xfrm>
            <a:custGeom>
              <a:avLst/>
              <a:gdLst>
                <a:gd name="T0" fmla="*/ 8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9 w 23"/>
                <a:gd name="T25" fmla="*/ 33 h 33"/>
                <a:gd name="T26" fmla="*/ 8 w 23"/>
                <a:gd name="T27" fmla="*/ 32 h 33"/>
                <a:gd name="T28" fmla="*/ 8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8" y="6"/>
                  </a:moveTo>
                  <a:cubicBezTo>
                    <a:pt x="1" y="6"/>
                    <a:pt x="1" y="6"/>
                    <a:pt x="1" y="6"/>
                  </a:cubicBezTo>
                  <a:cubicBezTo>
                    <a:pt x="0" y="6"/>
                    <a:pt x="0" y="5"/>
                    <a:pt x="0" y="5"/>
                  </a:cubicBezTo>
                  <a:cubicBezTo>
                    <a:pt x="0" y="1"/>
                    <a:pt x="0" y="1"/>
                    <a:pt x="0" y="1"/>
                  </a:cubicBezTo>
                  <a:cubicBezTo>
                    <a:pt x="0" y="0"/>
                    <a:pt x="0" y="0"/>
                    <a:pt x="1" y="0"/>
                  </a:cubicBezTo>
                  <a:cubicBezTo>
                    <a:pt x="22" y="0"/>
                    <a:pt x="22" y="0"/>
                    <a:pt x="22" y="0"/>
                  </a:cubicBezTo>
                  <a:cubicBezTo>
                    <a:pt x="22" y="0"/>
                    <a:pt x="23" y="0"/>
                    <a:pt x="23" y="1"/>
                  </a:cubicBezTo>
                  <a:cubicBezTo>
                    <a:pt x="23" y="5"/>
                    <a:pt x="23" y="5"/>
                    <a:pt x="23" y="5"/>
                  </a:cubicBezTo>
                  <a:cubicBezTo>
                    <a:pt x="23" y="5"/>
                    <a:pt x="22" y="6"/>
                    <a:pt x="22" y="6"/>
                  </a:cubicBezTo>
                  <a:cubicBezTo>
                    <a:pt x="15" y="6"/>
                    <a:pt x="15" y="6"/>
                    <a:pt x="15" y="6"/>
                  </a:cubicBezTo>
                  <a:cubicBezTo>
                    <a:pt x="15" y="32"/>
                    <a:pt x="15" y="32"/>
                    <a:pt x="15" y="32"/>
                  </a:cubicBezTo>
                  <a:cubicBezTo>
                    <a:pt x="15" y="33"/>
                    <a:pt x="14" y="33"/>
                    <a:pt x="14" y="33"/>
                  </a:cubicBezTo>
                  <a:cubicBezTo>
                    <a:pt x="9" y="33"/>
                    <a:pt x="9" y="33"/>
                    <a:pt x="9" y="33"/>
                  </a:cubicBezTo>
                  <a:cubicBezTo>
                    <a:pt x="9" y="33"/>
                    <a:pt x="8" y="33"/>
                    <a:pt x="8" y="32"/>
                  </a:cubicBezTo>
                  <a:lnTo>
                    <a:pt x="8"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6" name="Freeform 31"/>
            <p:cNvSpPr>
              <a:spLocks/>
            </p:cNvSpPr>
            <p:nvPr userDrawn="1"/>
          </p:nvSpPr>
          <p:spPr bwMode="black">
            <a:xfrm>
              <a:off x="4146" y="1104"/>
              <a:ext cx="52" cy="79"/>
            </a:xfrm>
            <a:custGeom>
              <a:avLst/>
              <a:gdLst>
                <a:gd name="T0" fmla="*/ 0 w 22"/>
                <a:gd name="T1" fmla="*/ 1 h 33"/>
                <a:gd name="T2" fmla="*/ 1 w 22"/>
                <a:gd name="T3" fmla="*/ 0 h 33"/>
                <a:gd name="T4" fmla="*/ 21 w 22"/>
                <a:gd name="T5" fmla="*/ 0 h 33"/>
                <a:gd name="T6" fmla="*/ 22 w 22"/>
                <a:gd name="T7" fmla="*/ 1 h 33"/>
                <a:gd name="T8" fmla="*/ 22 w 22"/>
                <a:gd name="T9" fmla="*/ 5 h 33"/>
                <a:gd name="T10" fmla="*/ 21 w 22"/>
                <a:gd name="T11" fmla="*/ 6 h 33"/>
                <a:gd name="T12" fmla="*/ 7 w 22"/>
                <a:gd name="T13" fmla="*/ 6 h 33"/>
                <a:gd name="T14" fmla="*/ 7 w 22"/>
                <a:gd name="T15" fmla="*/ 13 h 33"/>
                <a:gd name="T16" fmla="*/ 19 w 22"/>
                <a:gd name="T17" fmla="*/ 13 h 33"/>
                <a:gd name="T18" fmla="*/ 19 w 22"/>
                <a:gd name="T19" fmla="*/ 14 h 33"/>
                <a:gd name="T20" fmla="*/ 19 w 22"/>
                <a:gd name="T21" fmla="*/ 18 h 33"/>
                <a:gd name="T22" fmla="*/ 19 w 22"/>
                <a:gd name="T23" fmla="*/ 19 h 33"/>
                <a:gd name="T24" fmla="*/ 7 w 22"/>
                <a:gd name="T25" fmla="*/ 19 h 33"/>
                <a:gd name="T26" fmla="*/ 7 w 22"/>
                <a:gd name="T27" fmla="*/ 28 h 33"/>
                <a:gd name="T28" fmla="*/ 21 w 22"/>
                <a:gd name="T29" fmla="*/ 28 h 33"/>
                <a:gd name="T30" fmla="*/ 22 w 22"/>
                <a:gd name="T31" fmla="*/ 29 h 33"/>
                <a:gd name="T32" fmla="*/ 22 w 22"/>
                <a:gd name="T33" fmla="*/ 32 h 33"/>
                <a:gd name="T34" fmla="*/ 21 w 22"/>
                <a:gd name="T35" fmla="*/ 33 h 33"/>
                <a:gd name="T36" fmla="*/ 1 w 22"/>
                <a:gd name="T37" fmla="*/ 33 h 33"/>
                <a:gd name="T38" fmla="*/ 0 w 22"/>
                <a:gd name="T39" fmla="*/ 32 h 33"/>
                <a:gd name="T40" fmla="*/ 0 w 22"/>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3">
                  <a:moveTo>
                    <a:pt x="0" y="1"/>
                  </a:moveTo>
                  <a:cubicBezTo>
                    <a:pt x="0" y="0"/>
                    <a:pt x="1" y="0"/>
                    <a:pt x="1" y="0"/>
                  </a:cubicBezTo>
                  <a:cubicBezTo>
                    <a:pt x="21" y="0"/>
                    <a:pt x="21" y="0"/>
                    <a:pt x="21" y="0"/>
                  </a:cubicBezTo>
                  <a:cubicBezTo>
                    <a:pt x="21" y="0"/>
                    <a:pt x="22" y="0"/>
                    <a:pt x="22" y="1"/>
                  </a:cubicBezTo>
                  <a:cubicBezTo>
                    <a:pt x="22" y="5"/>
                    <a:pt x="22" y="5"/>
                    <a:pt x="22" y="5"/>
                  </a:cubicBezTo>
                  <a:cubicBezTo>
                    <a:pt x="22" y="5"/>
                    <a:pt x="21" y="6"/>
                    <a:pt x="21" y="6"/>
                  </a:cubicBezTo>
                  <a:cubicBezTo>
                    <a:pt x="7" y="6"/>
                    <a:pt x="7" y="6"/>
                    <a:pt x="7" y="6"/>
                  </a:cubicBezTo>
                  <a:cubicBezTo>
                    <a:pt x="7" y="13"/>
                    <a:pt x="7" y="13"/>
                    <a:pt x="7" y="13"/>
                  </a:cubicBezTo>
                  <a:cubicBezTo>
                    <a:pt x="19" y="13"/>
                    <a:pt x="19" y="13"/>
                    <a:pt x="19" y="13"/>
                  </a:cubicBezTo>
                  <a:cubicBezTo>
                    <a:pt x="19" y="13"/>
                    <a:pt x="19" y="14"/>
                    <a:pt x="19" y="14"/>
                  </a:cubicBezTo>
                  <a:cubicBezTo>
                    <a:pt x="19" y="18"/>
                    <a:pt x="19" y="18"/>
                    <a:pt x="19" y="18"/>
                  </a:cubicBezTo>
                  <a:cubicBezTo>
                    <a:pt x="19" y="19"/>
                    <a:pt x="19" y="19"/>
                    <a:pt x="19" y="19"/>
                  </a:cubicBezTo>
                  <a:cubicBezTo>
                    <a:pt x="7" y="19"/>
                    <a:pt x="7" y="19"/>
                    <a:pt x="7" y="19"/>
                  </a:cubicBezTo>
                  <a:cubicBezTo>
                    <a:pt x="7" y="28"/>
                    <a:pt x="7" y="28"/>
                    <a:pt x="7" y="28"/>
                  </a:cubicBezTo>
                  <a:cubicBezTo>
                    <a:pt x="21" y="28"/>
                    <a:pt x="21" y="28"/>
                    <a:pt x="21" y="28"/>
                  </a:cubicBezTo>
                  <a:cubicBezTo>
                    <a:pt x="21" y="28"/>
                    <a:pt x="22" y="28"/>
                    <a:pt x="22" y="29"/>
                  </a:cubicBezTo>
                  <a:cubicBezTo>
                    <a:pt x="22" y="32"/>
                    <a:pt x="22" y="32"/>
                    <a:pt x="22" y="32"/>
                  </a:cubicBezTo>
                  <a:cubicBezTo>
                    <a:pt x="22" y="33"/>
                    <a:pt x="21" y="33"/>
                    <a:pt x="21"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7" name="Freeform 32"/>
            <p:cNvSpPr>
              <a:spLocks noEditPoints="1"/>
            </p:cNvSpPr>
            <p:nvPr userDrawn="1"/>
          </p:nvSpPr>
          <p:spPr bwMode="black">
            <a:xfrm>
              <a:off x="4226" y="1104"/>
              <a:ext cx="62" cy="79"/>
            </a:xfrm>
            <a:custGeom>
              <a:avLst/>
              <a:gdLst>
                <a:gd name="T0" fmla="*/ 0 w 26"/>
                <a:gd name="T1" fmla="*/ 1 h 33"/>
                <a:gd name="T2" fmla="*/ 1 w 26"/>
                <a:gd name="T3" fmla="*/ 0 h 33"/>
                <a:gd name="T4" fmla="*/ 15 w 26"/>
                <a:gd name="T5" fmla="*/ 0 h 33"/>
                <a:gd name="T6" fmla="*/ 26 w 26"/>
                <a:gd name="T7" fmla="*/ 10 h 33"/>
                <a:gd name="T8" fmla="*/ 18 w 26"/>
                <a:gd name="T9" fmla="*/ 20 h 33"/>
                <a:gd name="T10" fmla="*/ 25 w 26"/>
                <a:gd name="T11" fmla="*/ 32 h 33"/>
                <a:gd name="T12" fmla="*/ 24 w 26"/>
                <a:gd name="T13" fmla="*/ 33 h 33"/>
                <a:gd name="T14" fmla="*/ 19 w 26"/>
                <a:gd name="T15" fmla="*/ 33 h 33"/>
                <a:gd name="T16" fmla="*/ 18 w 26"/>
                <a:gd name="T17" fmla="*/ 33 h 33"/>
                <a:gd name="T18" fmla="*/ 12 w 26"/>
                <a:gd name="T19" fmla="*/ 20 h 33"/>
                <a:gd name="T20" fmla="*/ 7 w 26"/>
                <a:gd name="T21" fmla="*/ 20 h 33"/>
                <a:gd name="T22" fmla="*/ 7 w 26"/>
                <a:gd name="T23" fmla="*/ 32 h 33"/>
                <a:gd name="T24" fmla="*/ 6 w 26"/>
                <a:gd name="T25" fmla="*/ 33 h 33"/>
                <a:gd name="T26" fmla="*/ 1 w 26"/>
                <a:gd name="T27" fmla="*/ 33 h 33"/>
                <a:gd name="T28" fmla="*/ 0 w 26"/>
                <a:gd name="T29" fmla="*/ 32 h 33"/>
                <a:gd name="T30" fmla="*/ 0 w 26"/>
                <a:gd name="T31" fmla="*/ 1 h 33"/>
                <a:gd name="T32" fmla="*/ 15 w 26"/>
                <a:gd name="T33" fmla="*/ 15 h 33"/>
                <a:gd name="T34" fmla="*/ 19 w 26"/>
                <a:gd name="T35" fmla="*/ 10 h 33"/>
                <a:gd name="T36" fmla="*/ 15 w 26"/>
                <a:gd name="T37" fmla="*/ 6 h 33"/>
                <a:gd name="T38" fmla="*/ 7 w 26"/>
                <a:gd name="T39" fmla="*/ 6 h 33"/>
                <a:gd name="T40" fmla="*/ 7 w 26"/>
                <a:gd name="T41" fmla="*/ 15 h 33"/>
                <a:gd name="T42" fmla="*/ 15 w 26"/>
                <a:gd name="T43"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33">
                  <a:moveTo>
                    <a:pt x="0" y="1"/>
                  </a:moveTo>
                  <a:cubicBezTo>
                    <a:pt x="0" y="0"/>
                    <a:pt x="1" y="0"/>
                    <a:pt x="1" y="0"/>
                  </a:cubicBezTo>
                  <a:cubicBezTo>
                    <a:pt x="15" y="0"/>
                    <a:pt x="15" y="0"/>
                    <a:pt x="15" y="0"/>
                  </a:cubicBezTo>
                  <a:cubicBezTo>
                    <a:pt x="21" y="0"/>
                    <a:pt x="26" y="4"/>
                    <a:pt x="26" y="10"/>
                  </a:cubicBezTo>
                  <a:cubicBezTo>
                    <a:pt x="26" y="15"/>
                    <a:pt x="23" y="18"/>
                    <a:pt x="18" y="20"/>
                  </a:cubicBezTo>
                  <a:cubicBezTo>
                    <a:pt x="25" y="32"/>
                    <a:pt x="25" y="32"/>
                    <a:pt x="25" y="32"/>
                  </a:cubicBezTo>
                  <a:cubicBezTo>
                    <a:pt x="25" y="33"/>
                    <a:pt x="25" y="33"/>
                    <a:pt x="24" y="33"/>
                  </a:cubicBezTo>
                  <a:cubicBezTo>
                    <a:pt x="19" y="33"/>
                    <a:pt x="19" y="33"/>
                    <a:pt x="19" y="33"/>
                  </a:cubicBezTo>
                  <a:cubicBezTo>
                    <a:pt x="19" y="33"/>
                    <a:pt x="18" y="33"/>
                    <a:pt x="18" y="33"/>
                  </a:cubicBezTo>
                  <a:cubicBezTo>
                    <a:pt x="12" y="20"/>
                    <a:pt x="12" y="20"/>
                    <a:pt x="12" y="20"/>
                  </a:cubicBezTo>
                  <a:cubicBezTo>
                    <a:pt x="7" y="20"/>
                    <a:pt x="7" y="20"/>
                    <a:pt x="7" y="20"/>
                  </a:cubicBezTo>
                  <a:cubicBezTo>
                    <a:pt x="7" y="32"/>
                    <a:pt x="7" y="32"/>
                    <a:pt x="7" y="32"/>
                  </a:cubicBezTo>
                  <a:cubicBezTo>
                    <a:pt x="7" y="33"/>
                    <a:pt x="6" y="33"/>
                    <a:pt x="6" y="33"/>
                  </a:cubicBezTo>
                  <a:cubicBezTo>
                    <a:pt x="1" y="33"/>
                    <a:pt x="1" y="33"/>
                    <a:pt x="1" y="33"/>
                  </a:cubicBezTo>
                  <a:cubicBezTo>
                    <a:pt x="1" y="33"/>
                    <a:pt x="0" y="33"/>
                    <a:pt x="0" y="32"/>
                  </a:cubicBezTo>
                  <a:lnTo>
                    <a:pt x="0" y="1"/>
                  </a:lnTo>
                  <a:close/>
                  <a:moveTo>
                    <a:pt x="15" y="15"/>
                  </a:moveTo>
                  <a:cubicBezTo>
                    <a:pt x="17" y="15"/>
                    <a:pt x="19" y="13"/>
                    <a:pt x="19" y="10"/>
                  </a:cubicBezTo>
                  <a:cubicBezTo>
                    <a:pt x="19" y="8"/>
                    <a:pt x="17" y="6"/>
                    <a:pt x="15" y="6"/>
                  </a:cubicBezTo>
                  <a:cubicBezTo>
                    <a:pt x="7" y="6"/>
                    <a:pt x="7" y="6"/>
                    <a:pt x="7" y="6"/>
                  </a:cubicBezTo>
                  <a:cubicBezTo>
                    <a:pt x="7" y="15"/>
                    <a:pt x="7" y="15"/>
                    <a:pt x="7" y="15"/>
                  </a:cubicBezTo>
                  <a:lnTo>
                    <a:pt x="15"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8" name="Oval 33"/>
            <p:cNvSpPr>
              <a:spLocks noChangeArrowheads="1"/>
            </p:cNvSpPr>
            <p:nvPr userDrawn="1"/>
          </p:nvSpPr>
          <p:spPr bwMode="black">
            <a:xfrm>
              <a:off x="4311" y="1164"/>
              <a:ext cx="22" cy="2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9" name="Freeform 34"/>
            <p:cNvSpPr>
              <a:spLocks/>
            </p:cNvSpPr>
            <p:nvPr userDrawn="1"/>
          </p:nvSpPr>
          <p:spPr bwMode="black">
            <a:xfrm>
              <a:off x="4406" y="1104"/>
              <a:ext cx="66" cy="79"/>
            </a:xfrm>
            <a:custGeom>
              <a:avLst/>
              <a:gdLst>
                <a:gd name="T0" fmla="*/ 0 w 28"/>
                <a:gd name="T1" fmla="*/ 1 h 33"/>
                <a:gd name="T2" fmla="*/ 0 w 28"/>
                <a:gd name="T3" fmla="*/ 0 h 33"/>
                <a:gd name="T4" fmla="*/ 5 w 28"/>
                <a:gd name="T5" fmla="*/ 0 h 33"/>
                <a:gd name="T6" fmla="*/ 6 w 28"/>
                <a:gd name="T7" fmla="*/ 1 h 33"/>
                <a:gd name="T8" fmla="*/ 6 w 28"/>
                <a:gd name="T9" fmla="*/ 13 h 33"/>
                <a:gd name="T10" fmla="*/ 21 w 28"/>
                <a:gd name="T11" fmla="*/ 13 h 33"/>
                <a:gd name="T12" fmla="*/ 21 w 28"/>
                <a:gd name="T13" fmla="*/ 1 h 33"/>
                <a:gd name="T14" fmla="*/ 22 w 28"/>
                <a:gd name="T15" fmla="*/ 0 h 33"/>
                <a:gd name="T16" fmla="*/ 27 w 28"/>
                <a:gd name="T17" fmla="*/ 0 h 33"/>
                <a:gd name="T18" fmla="*/ 28 w 28"/>
                <a:gd name="T19" fmla="*/ 1 h 33"/>
                <a:gd name="T20" fmla="*/ 28 w 28"/>
                <a:gd name="T21" fmla="*/ 32 h 33"/>
                <a:gd name="T22" fmla="*/ 27 w 28"/>
                <a:gd name="T23" fmla="*/ 33 h 33"/>
                <a:gd name="T24" fmla="*/ 22 w 28"/>
                <a:gd name="T25" fmla="*/ 33 h 33"/>
                <a:gd name="T26" fmla="*/ 21 w 28"/>
                <a:gd name="T27" fmla="*/ 32 h 33"/>
                <a:gd name="T28" fmla="*/ 21 w 28"/>
                <a:gd name="T29" fmla="*/ 19 h 33"/>
                <a:gd name="T30" fmla="*/ 6 w 28"/>
                <a:gd name="T31" fmla="*/ 19 h 33"/>
                <a:gd name="T32" fmla="*/ 6 w 28"/>
                <a:gd name="T33" fmla="*/ 32 h 33"/>
                <a:gd name="T34" fmla="*/ 5 w 28"/>
                <a:gd name="T35" fmla="*/ 33 h 33"/>
                <a:gd name="T36" fmla="*/ 0 w 28"/>
                <a:gd name="T37" fmla="*/ 33 h 33"/>
                <a:gd name="T38" fmla="*/ 0 w 28"/>
                <a:gd name="T39" fmla="*/ 32 h 33"/>
                <a:gd name="T40" fmla="*/ 0 w 28"/>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3">
                  <a:moveTo>
                    <a:pt x="0" y="1"/>
                  </a:moveTo>
                  <a:cubicBezTo>
                    <a:pt x="0" y="0"/>
                    <a:pt x="0" y="0"/>
                    <a:pt x="0" y="0"/>
                  </a:cubicBezTo>
                  <a:cubicBezTo>
                    <a:pt x="5" y="0"/>
                    <a:pt x="5" y="0"/>
                    <a:pt x="5" y="0"/>
                  </a:cubicBezTo>
                  <a:cubicBezTo>
                    <a:pt x="5" y="0"/>
                    <a:pt x="6" y="0"/>
                    <a:pt x="6" y="1"/>
                  </a:cubicBezTo>
                  <a:cubicBezTo>
                    <a:pt x="6" y="13"/>
                    <a:pt x="6" y="13"/>
                    <a:pt x="6" y="13"/>
                  </a:cubicBezTo>
                  <a:cubicBezTo>
                    <a:pt x="21" y="13"/>
                    <a:pt x="21" y="13"/>
                    <a:pt x="21" y="13"/>
                  </a:cubicBezTo>
                  <a:cubicBezTo>
                    <a:pt x="21" y="1"/>
                    <a:pt x="21" y="1"/>
                    <a:pt x="21" y="1"/>
                  </a:cubicBezTo>
                  <a:cubicBezTo>
                    <a:pt x="21" y="0"/>
                    <a:pt x="22" y="0"/>
                    <a:pt x="22" y="0"/>
                  </a:cubicBezTo>
                  <a:cubicBezTo>
                    <a:pt x="27" y="0"/>
                    <a:pt x="27" y="0"/>
                    <a:pt x="27" y="0"/>
                  </a:cubicBezTo>
                  <a:cubicBezTo>
                    <a:pt x="27" y="0"/>
                    <a:pt x="28" y="0"/>
                    <a:pt x="28" y="1"/>
                  </a:cubicBezTo>
                  <a:cubicBezTo>
                    <a:pt x="28" y="32"/>
                    <a:pt x="28" y="32"/>
                    <a:pt x="28" y="32"/>
                  </a:cubicBezTo>
                  <a:cubicBezTo>
                    <a:pt x="28" y="33"/>
                    <a:pt x="27" y="33"/>
                    <a:pt x="27" y="33"/>
                  </a:cubicBezTo>
                  <a:cubicBezTo>
                    <a:pt x="22" y="33"/>
                    <a:pt x="22" y="33"/>
                    <a:pt x="22" y="33"/>
                  </a:cubicBezTo>
                  <a:cubicBezTo>
                    <a:pt x="22" y="33"/>
                    <a:pt x="21" y="33"/>
                    <a:pt x="21" y="32"/>
                  </a:cubicBezTo>
                  <a:cubicBezTo>
                    <a:pt x="21" y="19"/>
                    <a:pt x="21" y="19"/>
                    <a:pt x="21" y="19"/>
                  </a:cubicBezTo>
                  <a:cubicBezTo>
                    <a:pt x="6" y="19"/>
                    <a:pt x="6" y="19"/>
                    <a:pt x="6" y="19"/>
                  </a:cubicBezTo>
                  <a:cubicBezTo>
                    <a:pt x="6" y="32"/>
                    <a:pt x="6" y="32"/>
                    <a:pt x="6" y="32"/>
                  </a:cubicBezTo>
                  <a:cubicBezTo>
                    <a:pt x="6" y="33"/>
                    <a:pt x="5" y="33"/>
                    <a:pt x="5" y="33"/>
                  </a:cubicBezTo>
                  <a:cubicBezTo>
                    <a:pt x="0" y="33"/>
                    <a:pt x="0" y="33"/>
                    <a:pt x="0"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0" name="Freeform 35"/>
            <p:cNvSpPr>
              <a:spLocks/>
            </p:cNvSpPr>
            <p:nvPr userDrawn="1"/>
          </p:nvSpPr>
          <p:spPr bwMode="black">
            <a:xfrm>
              <a:off x="4505" y="1104"/>
              <a:ext cx="52" cy="79"/>
            </a:xfrm>
            <a:custGeom>
              <a:avLst/>
              <a:gdLst>
                <a:gd name="T0" fmla="*/ 0 w 22"/>
                <a:gd name="T1" fmla="*/ 1 h 33"/>
                <a:gd name="T2" fmla="*/ 1 w 22"/>
                <a:gd name="T3" fmla="*/ 0 h 33"/>
                <a:gd name="T4" fmla="*/ 21 w 22"/>
                <a:gd name="T5" fmla="*/ 0 h 33"/>
                <a:gd name="T6" fmla="*/ 22 w 22"/>
                <a:gd name="T7" fmla="*/ 1 h 33"/>
                <a:gd name="T8" fmla="*/ 22 w 22"/>
                <a:gd name="T9" fmla="*/ 5 h 33"/>
                <a:gd name="T10" fmla="*/ 21 w 22"/>
                <a:gd name="T11" fmla="*/ 6 h 33"/>
                <a:gd name="T12" fmla="*/ 6 w 22"/>
                <a:gd name="T13" fmla="*/ 6 h 33"/>
                <a:gd name="T14" fmla="*/ 6 w 22"/>
                <a:gd name="T15" fmla="*/ 13 h 33"/>
                <a:gd name="T16" fmla="*/ 18 w 22"/>
                <a:gd name="T17" fmla="*/ 13 h 33"/>
                <a:gd name="T18" fmla="*/ 19 w 22"/>
                <a:gd name="T19" fmla="*/ 14 h 33"/>
                <a:gd name="T20" fmla="*/ 19 w 22"/>
                <a:gd name="T21" fmla="*/ 18 h 33"/>
                <a:gd name="T22" fmla="*/ 18 w 22"/>
                <a:gd name="T23" fmla="*/ 19 h 33"/>
                <a:gd name="T24" fmla="*/ 6 w 22"/>
                <a:gd name="T25" fmla="*/ 19 h 33"/>
                <a:gd name="T26" fmla="*/ 6 w 22"/>
                <a:gd name="T27" fmla="*/ 28 h 33"/>
                <a:gd name="T28" fmla="*/ 21 w 22"/>
                <a:gd name="T29" fmla="*/ 28 h 33"/>
                <a:gd name="T30" fmla="*/ 22 w 22"/>
                <a:gd name="T31" fmla="*/ 29 h 33"/>
                <a:gd name="T32" fmla="*/ 22 w 22"/>
                <a:gd name="T33" fmla="*/ 32 h 33"/>
                <a:gd name="T34" fmla="*/ 21 w 22"/>
                <a:gd name="T35" fmla="*/ 33 h 33"/>
                <a:gd name="T36" fmla="*/ 1 w 22"/>
                <a:gd name="T37" fmla="*/ 33 h 33"/>
                <a:gd name="T38" fmla="*/ 0 w 22"/>
                <a:gd name="T39" fmla="*/ 32 h 33"/>
                <a:gd name="T40" fmla="*/ 0 w 22"/>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3">
                  <a:moveTo>
                    <a:pt x="0" y="1"/>
                  </a:moveTo>
                  <a:cubicBezTo>
                    <a:pt x="0" y="0"/>
                    <a:pt x="1" y="0"/>
                    <a:pt x="1" y="0"/>
                  </a:cubicBezTo>
                  <a:cubicBezTo>
                    <a:pt x="21" y="0"/>
                    <a:pt x="21" y="0"/>
                    <a:pt x="21" y="0"/>
                  </a:cubicBezTo>
                  <a:cubicBezTo>
                    <a:pt x="21" y="0"/>
                    <a:pt x="22" y="0"/>
                    <a:pt x="22" y="1"/>
                  </a:cubicBezTo>
                  <a:cubicBezTo>
                    <a:pt x="22" y="5"/>
                    <a:pt x="22" y="5"/>
                    <a:pt x="22" y="5"/>
                  </a:cubicBezTo>
                  <a:cubicBezTo>
                    <a:pt x="22" y="5"/>
                    <a:pt x="21" y="6"/>
                    <a:pt x="21" y="6"/>
                  </a:cubicBezTo>
                  <a:cubicBezTo>
                    <a:pt x="6" y="6"/>
                    <a:pt x="6" y="6"/>
                    <a:pt x="6" y="6"/>
                  </a:cubicBezTo>
                  <a:cubicBezTo>
                    <a:pt x="6" y="13"/>
                    <a:pt x="6" y="13"/>
                    <a:pt x="6" y="13"/>
                  </a:cubicBezTo>
                  <a:cubicBezTo>
                    <a:pt x="18" y="13"/>
                    <a:pt x="18" y="13"/>
                    <a:pt x="18" y="13"/>
                  </a:cubicBezTo>
                  <a:cubicBezTo>
                    <a:pt x="19" y="13"/>
                    <a:pt x="19" y="14"/>
                    <a:pt x="19" y="14"/>
                  </a:cubicBezTo>
                  <a:cubicBezTo>
                    <a:pt x="19" y="18"/>
                    <a:pt x="19" y="18"/>
                    <a:pt x="19" y="18"/>
                  </a:cubicBezTo>
                  <a:cubicBezTo>
                    <a:pt x="19" y="19"/>
                    <a:pt x="19" y="19"/>
                    <a:pt x="18" y="19"/>
                  </a:cubicBezTo>
                  <a:cubicBezTo>
                    <a:pt x="6" y="19"/>
                    <a:pt x="6" y="19"/>
                    <a:pt x="6" y="19"/>
                  </a:cubicBezTo>
                  <a:cubicBezTo>
                    <a:pt x="6" y="28"/>
                    <a:pt x="6" y="28"/>
                    <a:pt x="6" y="28"/>
                  </a:cubicBezTo>
                  <a:cubicBezTo>
                    <a:pt x="21" y="28"/>
                    <a:pt x="21" y="28"/>
                    <a:pt x="21" y="28"/>
                  </a:cubicBezTo>
                  <a:cubicBezTo>
                    <a:pt x="21" y="28"/>
                    <a:pt x="22" y="28"/>
                    <a:pt x="22" y="29"/>
                  </a:cubicBezTo>
                  <a:cubicBezTo>
                    <a:pt x="22" y="32"/>
                    <a:pt x="22" y="32"/>
                    <a:pt x="22" y="32"/>
                  </a:cubicBezTo>
                  <a:cubicBezTo>
                    <a:pt x="22" y="33"/>
                    <a:pt x="21" y="33"/>
                    <a:pt x="21"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1" name="Freeform 36"/>
            <p:cNvSpPr>
              <a:spLocks noEditPoints="1"/>
            </p:cNvSpPr>
            <p:nvPr userDrawn="1"/>
          </p:nvSpPr>
          <p:spPr bwMode="black">
            <a:xfrm>
              <a:off x="4576" y="1102"/>
              <a:ext cx="76"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6 w 32"/>
                <a:gd name="T17" fmla="*/ 33 h 34"/>
                <a:gd name="T18" fmla="*/ 23 w 32"/>
                <a:gd name="T19" fmla="*/ 28 h 34"/>
                <a:gd name="T20" fmla="*/ 9 w 32"/>
                <a:gd name="T21" fmla="*/ 28 h 34"/>
                <a:gd name="T22" fmla="*/ 7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6"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6" y="33"/>
                  </a:cubicBezTo>
                  <a:cubicBezTo>
                    <a:pt x="23" y="28"/>
                    <a:pt x="23" y="28"/>
                    <a:pt x="23" y="28"/>
                  </a:cubicBezTo>
                  <a:cubicBezTo>
                    <a:pt x="9" y="28"/>
                    <a:pt x="9" y="28"/>
                    <a:pt x="9" y="28"/>
                  </a:cubicBezTo>
                  <a:cubicBezTo>
                    <a:pt x="7" y="33"/>
                    <a:pt x="7" y="33"/>
                    <a:pt x="7"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2" name="Freeform 37"/>
            <p:cNvSpPr>
              <a:spLocks/>
            </p:cNvSpPr>
            <p:nvPr userDrawn="1"/>
          </p:nvSpPr>
          <p:spPr bwMode="black">
            <a:xfrm>
              <a:off x="4678" y="1104"/>
              <a:ext cx="45" cy="79"/>
            </a:xfrm>
            <a:custGeom>
              <a:avLst/>
              <a:gdLst>
                <a:gd name="T0" fmla="*/ 0 w 19"/>
                <a:gd name="T1" fmla="*/ 1 h 33"/>
                <a:gd name="T2" fmla="*/ 1 w 19"/>
                <a:gd name="T3" fmla="*/ 0 h 33"/>
                <a:gd name="T4" fmla="*/ 5 w 19"/>
                <a:gd name="T5" fmla="*/ 0 h 33"/>
                <a:gd name="T6" fmla="*/ 6 w 19"/>
                <a:gd name="T7" fmla="*/ 1 h 33"/>
                <a:gd name="T8" fmla="*/ 6 w 19"/>
                <a:gd name="T9" fmla="*/ 28 h 33"/>
                <a:gd name="T10" fmla="*/ 18 w 19"/>
                <a:gd name="T11" fmla="*/ 28 h 33"/>
                <a:gd name="T12" fmla="*/ 19 w 19"/>
                <a:gd name="T13" fmla="*/ 29 h 33"/>
                <a:gd name="T14" fmla="*/ 19 w 19"/>
                <a:gd name="T15" fmla="*/ 32 h 33"/>
                <a:gd name="T16" fmla="*/ 18 w 19"/>
                <a:gd name="T17" fmla="*/ 33 h 33"/>
                <a:gd name="T18" fmla="*/ 1 w 19"/>
                <a:gd name="T19" fmla="*/ 33 h 33"/>
                <a:gd name="T20" fmla="*/ 0 w 19"/>
                <a:gd name="T21" fmla="*/ 32 h 33"/>
                <a:gd name="T22" fmla="*/ 0 w 19"/>
                <a:gd name="T23"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33">
                  <a:moveTo>
                    <a:pt x="0" y="1"/>
                  </a:moveTo>
                  <a:cubicBezTo>
                    <a:pt x="0" y="0"/>
                    <a:pt x="0" y="0"/>
                    <a:pt x="1" y="0"/>
                  </a:cubicBezTo>
                  <a:cubicBezTo>
                    <a:pt x="5" y="0"/>
                    <a:pt x="5" y="0"/>
                    <a:pt x="5" y="0"/>
                  </a:cubicBezTo>
                  <a:cubicBezTo>
                    <a:pt x="5" y="0"/>
                    <a:pt x="6" y="0"/>
                    <a:pt x="6" y="1"/>
                  </a:cubicBezTo>
                  <a:cubicBezTo>
                    <a:pt x="6" y="28"/>
                    <a:pt x="6" y="28"/>
                    <a:pt x="6" y="28"/>
                  </a:cubicBezTo>
                  <a:cubicBezTo>
                    <a:pt x="18" y="28"/>
                    <a:pt x="18" y="28"/>
                    <a:pt x="18" y="28"/>
                  </a:cubicBezTo>
                  <a:cubicBezTo>
                    <a:pt x="19" y="28"/>
                    <a:pt x="19" y="28"/>
                    <a:pt x="19" y="29"/>
                  </a:cubicBezTo>
                  <a:cubicBezTo>
                    <a:pt x="19" y="32"/>
                    <a:pt x="19" y="32"/>
                    <a:pt x="19" y="32"/>
                  </a:cubicBezTo>
                  <a:cubicBezTo>
                    <a:pt x="19" y="33"/>
                    <a:pt x="19" y="33"/>
                    <a:pt x="18"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3" name="Freeform 38"/>
            <p:cNvSpPr>
              <a:spLocks/>
            </p:cNvSpPr>
            <p:nvPr userDrawn="1"/>
          </p:nvSpPr>
          <p:spPr bwMode="black">
            <a:xfrm>
              <a:off x="4737" y="1104"/>
              <a:ext cx="55"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10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5" y="33"/>
                    <a:pt x="14" y="33"/>
                  </a:cubicBezTo>
                  <a:cubicBezTo>
                    <a:pt x="10" y="33"/>
                    <a:pt x="10" y="33"/>
                    <a:pt x="10"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4" name="Freeform 39"/>
            <p:cNvSpPr>
              <a:spLocks/>
            </p:cNvSpPr>
            <p:nvPr userDrawn="1"/>
          </p:nvSpPr>
          <p:spPr bwMode="black">
            <a:xfrm>
              <a:off x="4820" y="1104"/>
              <a:ext cx="66" cy="79"/>
            </a:xfrm>
            <a:custGeom>
              <a:avLst/>
              <a:gdLst>
                <a:gd name="T0" fmla="*/ 0 w 28"/>
                <a:gd name="T1" fmla="*/ 1 h 33"/>
                <a:gd name="T2" fmla="*/ 1 w 28"/>
                <a:gd name="T3" fmla="*/ 0 h 33"/>
                <a:gd name="T4" fmla="*/ 5 w 28"/>
                <a:gd name="T5" fmla="*/ 0 h 33"/>
                <a:gd name="T6" fmla="*/ 6 w 28"/>
                <a:gd name="T7" fmla="*/ 1 h 33"/>
                <a:gd name="T8" fmla="*/ 6 w 28"/>
                <a:gd name="T9" fmla="*/ 13 h 33"/>
                <a:gd name="T10" fmla="*/ 22 w 28"/>
                <a:gd name="T11" fmla="*/ 13 h 33"/>
                <a:gd name="T12" fmla="*/ 22 w 28"/>
                <a:gd name="T13" fmla="*/ 1 h 33"/>
                <a:gd name="T14" fmla="*/ 23 w 28"/>
                <a:gd name="T15" fmla="*/ 0 h 33"/>
                <a:gd name="T16" fmla="*/ 27 w 28"/>
                <a:gd name="T17" fmla="*/ 0 h 33"/>
                <a:gd name="T18" fmla="*/ 28 w 28"/>
                <a:gd name="T19" fmla="*/ 1 h 33"/>
                <a:gd name="T20" fmla="*/ 28 w 28"/>
                <a:gd name="T21" fmla="*/ 32 h 33"/>
                <a:gd name="T22" fmla="*/ 27 w 28"/>
                <a:gd name="T23" fmla="*/ 33 h 33"/>
                <a:gd name="T24" fmla="*/ 23 w 28"/>
                <a:gd name="T25" fmla="*/ 33 h 33"/>
                <a:gd name="T26" fmla="*/ 22 w 28"/>
                <a:gd name="T27" fmla="*/ 32 h 33"/>
                <a:gd name="T28" fmla="*/ 22 w 28"/>
                <a:gd name="T29" fmla="*/ 19 h 33"/>
                <a:gd name="T30" fmla="*/ 6 w 28"/>
                <a:gd name="T31" fmla="*/ 19 h 33"/>
                <a:gd name="T32" fmla="*/ 6 w 28"/>
                <a:gd name="T33" fmla="*/ 32 h 33"/>
                <a:gd name="T34" fmla="*/ 5 w 28"/>
                <a:gd name="T35" fmla="*/ 33 h 33"/>
                <a:gd name="T36" fmla="*/ 1 w 28"/>
                <a:gd name="T37" fmla="*/ 33 h 33"/>
                <a:gd name="T38" fmla="*/ 0 w 28"/>
                <a:gd name="T39" fmla="*/ 32 h 33"/>
                <a:gd name="T40" fmla="*/ 0 w 28"/>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3">
                  <a:moveTo>
                    <a:pt x="0" y="1"/>
                  </a:moveTo>
                  <a:cubicBezTo>
                    <a:pt x="0" y="0"/>
                    <a:pt x="0" y="0"/>
                    <a:pt x="1" y="0"/>
                  </a:cubicBezTo>
                  <a:cubicBezTo>
                    <a:pt x="5" y="0"/>
                    <a:pt x="5" y="0"/>
                    <a:pt x="5" y="0"/>
                  </a:cubicBezTo>
                  <a:cubicBezTo>
                    <a:pt x="6" y="0"/>
                    <a:pt x="6" y="0"/>
                    <a:pt x="6" y="1"/>
                  </a:cubicBezTo>
                  <a:cubicBezTo>
                    <a:pt x="6" y="13"/>
                    <a:pt x="6" y="13"/>
                    <a:pt x="6" y="13"/>
                  </a:cubicBezTo>
                  <a:cubicBezTo>
                    <a:pt x="22" y="13"/>
                    <a:pt x="22" y="13"/>
                    <a:pt x="22" y="13"/>
                  </a:cubicBezTo>
                  <a:cubicBezTo>
                    <a:pt x="22" y="1"/>
                    <a:pt x="22" y="1"/>
                    <a:pt x="22" y="1"/>
                  </a:cubicBezTo>
                  <a:cubicBezTo>
                    <a:pt x="22" y="0"/>
                    <a:pt x="22" y="0"/>
                    <a:pt x="23" y="0"/>
                  </a:cubicBezTo>
                  <a:cubicBezTo>
                    <a:pt x="27" y="0"/>
                    <a:pt x="27" y="0"/>
                    <a:pt x="27" y="0"/>
                  </a:cubicBezTo>
                  <a:cubicBezTo>
                    <a:pt x="28" y="0"/>
                    <a:pt x="28" y="0"/>
                    <a:pt x="28" y="1"/>
                  </a:cubicBezTo>
                  <a:cubicBezTo>
                    <a:pt x="28" y="32"/>
                    <a:pt x="28" y="32"/>
                    <a:pt x="28" y="32"/>
                  </a:cubicBezTo>
                  <a:cubicBezTo>
                    <a:pt x="28" y="33"/>
                    <a:pt x="28" y="33"/>
                    <a:pt x="27" y="33"/>
                  </a:cubicBezTo>
                  <a:cubicBezTo>
                    <a:pt x="23" y="33"/>
                    <a:pt x="23" y="33"/>
                    <a:pt x="23" y="33"/>
                  </a:cubicBezTo>
                  <a:cubicBezTo>
                    <a:pt x="22" y="33"/>
                    <a:pt x="22" y="33"/>
                    <a:pt x="22" y="32"/>
                  </a:cubicBezTo>
                  <a:cubicBezTo>
                    <a:pt x="22" y="19"/>
                    <a:pt x="22" y="19"/>
                    <a:pt x="22" y="19"/>
                  </a:cubicBezTo>
                  <a:cubicBezTo>
                    <a:pt x="6" y="19"/>
                    <a:pt x="6" y="19"/>
                    <a:pt x="6" y="19"/>
                  </a:cubicBezTo>
                  <a:cubicBezTo>
                    <a:pt x="6" y="32"/>
                    <a:pt x="6" y="32"/>
                    <a:pt x="6" y="32"/>
                  </a:cubicBezTo>
                  <a:cubicBezTo>
                    <a:pt x="6" y="33"/>
                    <a:pt x="6" y="33"/>
                    <a:pt x="5"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5" name="Freeform 40"/>
            <p:cNvSpPr>
              <a:spLocks/>
            </p:cNvSpPr>
            <p:nvPr userDrawn="1"/>
          </p:nvSpPr>
          <p:spPr bwMode="black">
            <a:xfrm>
              <a:off x="4960" y="1102"/>
              <a:ext cx="68" cy="83"/>
            </a:xfrm>
            <a:custGeom>
              <a:avLst/>
              <a:gdLst>
                <a:gd name="T0" fmla="*/ 17 w 29"/>
                <a:gd name="T1" fmla="*/ 0 h 35"/>
                <a:gd name="T2" fmla="*/ 28 w 29"/>
                <a:gd name="T3" fmla="*/ 5 h 35"/>
                <a:gd name="T4" fmla="*/ 28 w 29"/>
                <a:gd name="T5" fmla="*/ 6 h 35"/>
                <a:gd name="T6" fmla="*/ 26 w 29"/>
                <a:gd name="T7" fmla="*/ 9 h 35"/>
                <a:gd name="T8" fmla="*/ 24 w 29"/>
                <a:gd name="T9" fmla="*/ 9 h 35"/>
                <a:gd name="T10" fmla="*/ 17 w 29"/>
                <a:gd name="T11" fmla="*/ 6 h 35"/>
                <a:gd name="T12" fmla="*/ 6 w 29"/>
                <a:gd name="T13" fmla="*/ 17 h 35"/>
                <a:gd name="T14" fmla="*/ 17 w 29"/>
                <a:gd name="T15" fmla="*/ 29 h 35"/>
                <a:gd name="T16" fmla="*/ 24 w 29"/>
                <a:gd name="T17" fmla="*/ 26 h 35"/>
                <a:gd name="T18" fmla="*/ 26 w 29"/>
                <a:gd name="T19" fmla="*/ 26 h 35"/>
                <a:gd name="T20" fmla="*/ 29 w 29"/>
                <a:gd name="T21" fmla="*/ 29 h 35"/>
                <a:gd name="T22" fmla="*/ 28 w 29"/>
                <a:gd name="T23" fmla="*/ 30 h 35"/>
                <a:gd name="T24" fmla="*/ 17 w 29"/>
                <a:gd name="T25" fmla="*/ 35 h 35"/>
                <a:gd name="T26" fmla="*/ 0 w 29"/>
                <a:gd name="T27" fmla="*/ 18 h 35"/>
                <a:gd name="T28" fmla="*/ 17 w 29"/>
                <a:gd name="T2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 h="35">
                  <a:moveTo>
                    <a:pt x="17" y="0"/>
                  </a:moveTo>
                  <a:cubicBezTo>
                    <a:pt x="22" y="0"/>
                    <a:pt x="25" y="2"/>
                    <a:pt x="28" y="5"/>
                  </a:cubicBezTo>
                  <a:cubicBezTo>
                    <a:pt x="29" y="5"/>
                    <a:pt x="29" y="6"/>
                    <a:pt x="28" y="6"/>
                  </a:cubicBezTo>
                  <a:cubicBezTo>
                    <a:pt x="26" y="9"/>
                    <a:pt x="26" y="9"/>
                    <a:pt x="26" y="9"/>
                  </a:cubicBezTo>
                  <a:cubicBezTo>
                    <a:pt x="25" y="10"/>
                    <a:pt x="25" y="10"/>
                    <a:pt x="24" y="9"/>
                  </a:cubicBezTo>
                  <a:cubicBezTo>
                    <a:pt x="22" y="7"/>
                    <a:pt x="20" y="6"/>
                    <a:pt x="17" y="6"/>
                  </a:cubicBezTo>
                  <a:cubicBezTo>
                    <a:pt x="11" y="6"/>
                    <a:pt x="6" y="11"/>
                    <a:pt x="6" y="17"/>
                  </a:cubicBezTo>
                  <a:cubicBezTo>
                    <a:pt x="6" y="23"/>
                    <a:pt x="11" y="29"/>
                    <a:pt x="17" y="29"/>
                  </a:cubicBezTo>
                  <a:cubicBezTo>
                    <a:pt x="20" y="29"/>
                    <a:pt x="22" y="27"/>
                    <a:pt x="24" y="26"/>
                  </a:cubicBezTo>
                  <a:cubicBezTo>
                    <a:pt x="25" y="25"/>
                    <a:pt x="25" y="26"/>
                    <a:pt x="26" y="26"/>
                  </a:cubicBezTo>
                  <a:cubicBezTo>
                    <a:pt x="29" y="29"/>
                    <a:pt x="29" y="29"/>
                    <a:pt x="29" y="29"/>
                  </a:cubicBezTo>
                  <a:cubicBezTo>
                    <a:pt x="29" y="29"/>
                    <a:pt x="29" y="30"/>
                    <a:pt x="28" y="30"/>
                  </a:cubicBezTo>
                  <a:cubicBezTo>
                    <a:pt x="25" y="33"/>
                    <a:pt x="21" y="35"/>
                    <a:pt x="17" y="35"/>
                  </a:cubicBezTo>
                  <a:cubicBezTo>
                    <a:pt x="7" y="35"/>
                    <a:pt x="0" y="27"/>
                    <a:pt x="0" y="18"/>
                  </a:cubicBezTo>
                  <a:cubicBezTo>
                    <a:pt x="0" y="8"/>
                    <a:pt x="7"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6" name="Freeform 41"/>
            <p:cNvSpPr>
              <a:spLocks noEditPoints="1"/>
            </p:cNvSpPr>
            <p:nvPr userDrawn="1"/>
          </p:nvSpPr>
          <p:spPr bwMode="black">
            <a:xfrm>
              <a:off x="5047" y="1102"/>
              <a:ext cx="76"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5 w 32"/>
                <a:gd name="T17" fmla="*/ 33 h 34"/>
                <a:gd name="T18" fmla="*/ 23 w 32"/>
                <a:gd name="T19" fmla="*/ 28 h 34"/>
                <a:gd name="T20" fmla="*/ 9 w 32"/>
                <a:gd name="T21" fmla="*/ 28 h 34"/>
                <a:gd name="T22" fmla="*/ 6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5"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5" y="33"/>
                  </a:cubicBezTo>
                  <a:cubicBezTo>
                    <a:pt x="23" y="28"/>
                    <a:pt x="23" y="28"/>
                    <a:pt x="23" y="28"/>
                  </a:cubicBezTo>
                  <a:cubicBezTo>
                    <a:pt x="9" y="28"/>
                    <a:pt x="9" y="28"/>
                    <a:pt x="9" y="28"/>
                  </a:cubicBezTo>
                  <a:cubicBezTo>
                    <a:pt x="6" y="33"/>
                    <a:pt x="6" y="33"/>
                    <a:pt x="6"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7" name="Freeform 42"/>
            <p:cNvSpPr>
              <a:spLocks noEditPoints="1"/>
            </p:cNvSpPr>
            <p:nvPr userDrawn="1"/>
          </p:nvSpPr>
          <p:spPr bwMode="black">
            <a:xfrm>
              <a:off x="5147" y="1104"/>
              <a:ext cx="59" cy="79"/>
            </a:xfrm>
            <a:custGeom>
              <a:avLst/>
              <a:gdLst>
                <a:gd name="T0" fmla="*/ 0 w 25"/>
                <a:gd name="T1" fmla="*/ 1 h 33"/>
                <a:gd name="T2" fmla="*/ 1 w 25"/>
                <a:gd name="T3" fmla="*/ 0 h 33"/>
                <a:gd name="T4" fmla="*/ 15 w 25"/>
                <a:gd name="T5" fmla="*/ 0 h 33"/>
                <a:gd name="T6" fmla="*/ 25 w 25"/>
                <a:gd name="T7" fmla="*/ 10 h 33"/>
                <a:gd name="T8" fmla="*/ 18 w 25"/>
                <a:gd name="T9" fmla="*/ 20 h 33"/>
                <a:gd name="T10" fmla="*/ 25 w 25"/>
                <a:gd name="T11" fmla="*/ 32 h 33"/>
                <a:gd name="T12" fmla="*/ 24 w 25"/>
                <a:gd name="T13" fmla="*/ 33 h 33"/>
                <a:gd name="T14" fmla="*/ 19 w 25"/>
                <a:gd name="T15" fmla="*/ 33 h 33"/>
                <a:gd name="T16" fmla="*/ 18 w 25"/>
                <a:gd name="T17" fmla="*/ 33 h 33"/>
                <a:gd name="T18" fmla="*/ 12 w 25"/>
                <a:gd name="T19" fmla="*/ 20 h 33"/>
                <a:gd name="T20" fmla="*/ 6 w 25"/>
                <a:gd name="T21" fmla="*/ 20 h 33"/>
                <a:gd name="T22" fmla="*/ 6 w 25"/>
                <a:gd name="T23" fmla="*/ 32 h 33"/>
                <a:gd name="T24" fmla="*/ 6 w 25"/>
                <a:gd name="T25" fmla="*/ 33 h 33"/>
                <a:gd name="T26" fmla="*/ 1 w 25"/>
                <a:gd name="T27" fmla="*/ 33 h 33"/>
                <a:gd name="T28" fmla="*/ 0 w 25"/>
                <a:gd name="T29" fmla="*/ 32 h 33"/>
                <a:gd name="T30" fmla="*/ 0 w 25"/>
                <a:gd name="T31" fmla="*/ 1 h 33"/>
                <a:gd name="T32" fmla="*/ 14 w 25"/>
                <a:gd name="T33" fmla="*/ 15 h 33"/>
                <a:gd name="T34" fmla="*/ 19 w 25"/>
                <a:gd name="T35" fmla="*/ 10 h 33"/>
                <a:gd name="T36" fmla="*/ 14 w 25"/>
                <a:gd name="T37" fmla="*/ 6 h 33"/>
                <a:gd name="T38" fmla="*/ 7 w 25"/>
                <a:gd name="T39" fmla="*/ 6 h 33"/>
                <a:gd name="T40" fmla="*/ 7 w 25"/>
                <a:gd name="T41" fmla="*/ 15 h 33"/>
                <a:gd name="T42" fmla="*/ 14 w 25"/>
                <a:gd name="T43"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33">
                  <a:moveTo>
                    <a:pt x="0" y="1"/>
                  </a:moveTo>
                  <a:cubicBezTo>
                    <a:pt x="0" y="0"/>
                    <a:pt x="1" y="0"/>
                    <a:pt x="1" y="0"/>
                  </a:cubicBezTo>
                  <a:cubicBezTo>
                    <a:pt x="15" y="0"/>
                    <a:pt x="15" y="0"/>
                    <a:pt x="15" y="0"/>
                  </a:cubicBezTo>
                  <a:cubicBezTo>
                    <a:pt x="21" y="0"/>
                    <a:pt x="25" y="4"/>
                    <a:pt x="25" y="10"/>
                  </a:cubicBezTo>
                  <a:cubicBezTo>
                    <a:pt x="25" y="15"/>
                    <a:pt x="22" y="18"/>
                    <a:pt x="18" y="20"/>
                  </a:cubicBezTo>
                  <a:cubicBezTo>
                    <a:pt x="25" y="32"/>
                    <a:pt x="25" y="32"/>
                    <a:pt x="25" y="32"/>
                  </a:cubicBezTo>
                  <a:cubicBezTo>
                    <a:pt x="25" y="33"/>
                    <a:pt x="25" y="33"/>
                    <a:pt x="24" y="33"/>
                  </a:cubicBezTo>
                  <a:cubicBezTo>
                    <a:pt x="19" y="33"/>
                    <a:pt x="19" y="33"/>
                    <a:pt x="19" y="33"/>
                  </a:cubicBezTo>
                  <a:cubicBezTo>
                    <a:pt x="19" y="33"/>
                    <a:pt x="18" y="33"/>
                    <a:pt x="18" y="33"/>
                  </a:cubicBezTo>
                  <a:cubicBezTo>
                    <a:pt x="12" y="20"/>
                    <a:pt x="12" y="20"/>
                    <a:pt x="12" y="20"/>
                  </a:cubicBezTo>
                  <a:cubicBezTo>
                    <a:pt x="6" y="20"/>
                    <a:pt x="6" y="20"/>
                    <a:pt x="6" y="20"/>
                  </a:cubicBezTo>
                  <a:cubicBezTo>
                    <a:pt x="6" y="32"/>
                    <a:pt x="6" y="32"/>
                    <a:pt x="6" y="32"/>
                  </a:cubicBezTo>
                  <a:cubicBezTo>
                    <a:pt x="6" y="33"/>
                    <a:pt x="6" y="33"/>
                    <a:pt x="6" y="33"/>
                  </a:cubicBezTo>
                  <a:cubicBezTo>
                    <a:pt x="1" y="33"/>
                    <a:pt x="1" y="33"/>
                    <a:pt x="1" y="33"/>
                  </a:cubicBezTo>
                  <a:cubicBezTo>
                    <a:pt x="1" y="33"/>
                    <a:pt x="0" y="33"/>
                    <a:pt x="0" y="32"/>
                  </a:cubicBezTo>
                  <a:lnTo>
                    <a:pt x="0" y="1"/>
                  </a:lnTo>
                  <a:close/>
                  <a:moveTo>
                    <a:pt x="14" y="15"/>
                  </a:moveTo>
                  <a:cubicBezTo>
                    <a:pt x="17" y="15"/>
                    <a:pt x="19" y="13"/>
                    <a:pt x="19" y="10"/>
                  </a:cubicBezTo>
                  <a:cubicBezTo>
                    <a:pt x="19" y="8"/>
                    <a:pt x="17" y="6"/>
                    <a:pt x="14" y="6"/>
                  </a:cubicBezTo>
                  <a:cubicBezTo>
                    <a:pt x="7" y="6"/>
                    <a:pt x="7" y="6"/>
                    <a:pt x="7" y="6"/>
                  </a:cubicBezTo>
                  <a:cubicBezTo>
                    <a:pt x="7" y="15"/>
                    <a:pt x="7" y="15"/>
                    <a:pt x="7" y="15"/>
                  </a:cubicBezTo>
                  <a:lnTo>
                    <a:pt x="1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8" name="Freeform 43"/>
            <p:cNvSpPr>
              <a:spLocks/>
            </p:cNvSpPr>
            <p:nvPr userDrawn="1"/>
          </p:nvSpPr>
          <p:spPr bwMode="black">
            <a:xfrm>
              <a:off x="5237" y="1104"/>
              <a:ext cx="52" cy="79"/>
            </a:xfrm>
            <a:custGeom>
              <a:avLst/>
              <a:gdLst>
                <a:gd name="T0" fmla="*/ 0 w 22"/>
                <a:gd name="T1" fmla="*/ 1 h 33"/>
                <a:gd name="T2" fmla="*/ 1 w 22"/>
                <a:gd name="T3" fmla="*/ 0 h 33"/>
                <a:gd name="T4" fmla="*/ 21 w 22"/>
                <a:gd name="T5" fmla="*/ 0 h 33"/>
                <a:gd name="T6" fmla="*/ 22 w 22"/>
                <a:gd name="T7" fmla="*/ 1 h 33"/>
                <a:gd name="T8" fmla="*/ 22 w 22"/>
                <a:gd name="T9" fmla="*/ 5 h 33"/>
                <a:gd name="T10" fmla="*/ 21 w 22"/>
                <a:gd name="T11" fmla="*/ 6 h 33"/>
                <a:gd name="T12" fmla="*/ 6 w 22"/>
                <a:gd name="T13" fmla="*/ 6 h 33"/>
                <a:gd name="T14" fmla="*/ 6 w 22"/>
                <a:gd name="T15" fmla="*/ 13 h 33"/>
                <a:gd name="T16" fmla="*/ 18 w 22"/>
                <a:gd name="T17" fmla="*/ 13 h 33"/>
                <a:gd name="T18" fmla="*/ 19 w 22"/>
                <a:gd name="T19" fmla="*/ 14 h 33"/>
                <a:gd name="T20" fmla="*/ 19 w 22"/>
                <a:gd name="T21" fmla="*/ 18 h 33"/>
                <a:gd name="T22" fmla="*/ 18 w 22"/>
                <a:gd name="T23" fmla="*/ 19 h 33"/>
                <a:gd name="T24" fmla="*/ 6 w 22"/>
                <a:gd name="T25" fmla="*/ 19 h 33"/>
                <a:gd name="T26" fmla="*/ 6 w 22"/>
                <a:gd name="T27" fmla="*/ 28 h 33"/>
                <a:gd name="T28" fmla="*/ 21 w 22"/>
                <a:gd name="T29" fmla="*/ 28 h 33"/>
                <a:gd name="T30" fmla="*/ 22 w 22"/>
                <a:gd name="T31" fmla="*/ 29 h 33"/>
                <a:gd name="T32" fmla="*/ 22 w 22"/>
                <a:gd name="T33" fmla="*/ 32 h 33"/>
                <a:gd name="T34" fmla="*/ 21 w 22"/>
                <a:gd name="T35" fmla="*/ 33 h 33"/>
                <a:gd name="T36" fmla="*/ 1 w 22"/>
                <a:gd name="T37" fmla="*/ 33 h 33"/>
                <a:gd name="T38" fmla="*/ 0 w 22"/>
                <a:gd name="T39" fmla="*/ 32 h 33"/>
                <a:gd name="T40" fmla="*/ 0 w 22"/>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3">
                  <a:moveTo>
                    <a:pt x="0" y="1"/>
                  </a:moveTo>
                  <a:cubicBezTo>
                    <a:pt x="0" y="0"/>
                    <a:pt x="1" y="0"/>
                    <a:pt x="1" y="0"/>
                  </a:cubicBezTo>
                  <a:cubicBezTo>
                    <a:pt x="21" y="0"/>
                    <a:pt x="21" y="0"/>
                    <a:pt x="21" y="0"/>
                  </a:cubicBezTo>
                  <a:cubicBezTo>
                    <a:pt x="21" y="0"/>
                    <a:pt x="22" y="0"/>
                    <a:pt x="22" y="1"/>
                  </a:cubicBezTo>
                  <a:cubicBezTo>
                    <a:pt x="22" y="5"/>
                    <a:pt x="22" y="5"/>
                    <a:pt x="22" y="5"/>
                  </a:cubicBezTo>
                  <a:cubicBezTo>
                    <a:pt x="22" y="5"/>
                    <a:pt x="21" y="6"/>
                    <a:pt x="21" y="6"/>
                  </a:cubicBezTo>
                  <a:cubicBezTo>
                    <a:pt x="6" y="6"/>
                    <a:pt x="6" y="6"/>
                    <a:pt x="6" y="6"/>
                  </a:cubicBezTo>
                  <a:cubicBezTo>
                    <a:pt x="6" y="13"/>
                    <a:pt x="6" y="13"/>
                    <a:pt x="6" y="13"/>
                  </a:cubicBezTo>
                  <a:cubicBezTo>
                    <a:pt x="18" y="13"/>
                    <a:pt x="18" y="13"/>
                    <a:pt x="18" y="13"/>
                  </a:cubicBezTo>
                  <a:cubicBezTo>
                    <a:pt x="19" y="13"/>
                    <a:pt x="19" y="14"/>
                    <a:pt x="19" y="14"/>
                  </a:cubicBezTo>
                  <a:cubicBezTo>
                    <a:pt x="19" y="18"/>
                    <a:pt x="19" y="18"/>
                    <a:pt x="19" y="18"/>
                  </a:cubicBezTo>
                  <a:cubicBezTo>
                    <a:pt x="19" y="19"/>
                    <a:pt x="19" y="19"/>
                    <a:pt x="18" y="19"/>
                  </a:cubicBezTo>
                  <a:cubicBezTo>
                    <a:pt x="6" y="19"/>
                    <a:pt x="6" y="19"/>
                    <a:pt x="6" y="19"/>
                  </a:cubicBezTo>
                  <a:cubicBezTo>
                    <a:pt x="6" y="28"/>
                    <a:pt x="6" y="28"/>
                    <a:pt x="6" y="28"/>
                  </a:cubicBezTo>
                  <a:cubicBezTo>
                    <a:pt x="21" y="28"/>
                    <a:pt x="21" y="28"/>
                    <a:pt x="21" y="28"/>
                  </a:cubicBezTo>
                  <a:cubicBezTo>
                    <a:pt x="21" y="28"/>
                    <a:pt x="22" y="28"/>
                    <a:pt x="22" y="29"/>
                  </a:cubicBezTo>
                  <a:cubicBezTo>
                    <a:pt x="22" y="32"/>
                    <a:pt x="22" y="32"/>
                    <a:pt x="22" y="32"/>
                  </a:cubicBezTo>
                  <a:cubicBezTo>
                    <a:pt x="22" y="33"/>
                    <a:pt x="21" y="33"/>
                    <a:pt x="21"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9" name="Freeform 44"/>
            <p:cNvSpPr>
              <a:spLocks/>
            </p:cNvSpPr>
            <p:nvPr userDrawn="1"/>
          </p:nvSpPr>
          <p:spPr bwMode="black">
            <a:xfrm>
              <a:off x="5350" y="1104"/>
              <a:ext cx="55" cy="79"/>
            </a:xfrm>
            <a:custGeom>
              <a:avLst/>
              <a:gdLst>
                <a:gd name="T0" fmla="*/ 8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4 w 23"/>
                <a:gd name="T19" fmla="*/ 6 h 33"/>
                <a:gd name="T20" fmla="*/ 14 w 23"/>
                <a:gd name="T21" fmla="*/ 32 h 33"/>
                <a:gd name="T22" fmla="*/ 13 w 23"/>
                <a:gd name="T23" fmla="*/ 33 h 33"/>
                <a:gd name="T24" fmla="*/ 9 w 23"/>
                <a:gd name="T25" fmla="*/ 33 h 33"/>
                <a:gd name="T26" fmla="*/ 8 w 23"/>
                <a:gd name="T27" fmla="*/ 32 h 33"/>
                <a:gd name="T28" fmla="*/ 8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8" y="6"/>
                  </a:moveTo>
                  <a:cubicBezTo>
                    <a:pt x="1" y="6"/>
                    <a:pt x="1" y="6"/>
                    <a:pt x="1" y="6"/>
                  </a:cubicBezTo>
                  <a:cubicBezTo>
                    <a:pt x="0" y="6"/>
                    <a:pt x="0" y="5"/>
                    <a:pt x="0" y="5"/>
                  </a:cubicBezTo>
                  <a:cubicBezTo>
                    <a:pt x="0" y="1"/>
                    <a:pt x="0" y="1"/>
                    <a:pt x="0" y="1"/>
                  </a:cubicBezTo>
                  <a:cubicBezTo>
                    <a:pt x="0" y="0"/>
                    <a:pt x="0" y="0"/>
                    <a:pt x="1" y="0"/>
                  </a:cubicBezTo>
                  <a:cubicBezTo>
                    <a:pt x="22" y="0"/>
                    <a:pt x="22" y="0"/>
                    <a:pt x="22" y="0"/>
                  </a:cubicBezTo>
                  <a:cubicBezTo>
                    <a:pt x="22" y="0"/>
                    <a:pt x="23" y="0"/>
                    <a:pt x="23" y="1"/>
                  </a:cubicBezTo>
                  <a:cubicBezTo>
                    <a:pt x="23" y="5"/>
                    <a:pt x="23" y="5"/>
                    <a:pt x="23" y="5"/>
                  </a:cubicBezTo>
                  <a:cubicBezTo>
                    <a:pt x="23" y="5"/>
                    <a:pt x="22" y="6"/>
                    <a:pt x="22" y="6"/>
                  </a:cubicBezTo>
                  <a:cubicBezTo>
                    <a:pt x="14" y="6"/>
                    <a:pt x="14" y="6"/>
                    <a:pt x="14" y="6"/>
                  </a:cubicBezTo>
                  <a:cubicBezTo>
                    <a:pt x="14" y="32"/>
                    <a:pt x="14" y="32"/>
                    <a:pt x="14" y="32"/>
                  </a:cubicBezTo>
                  <a:cubicBezTo>
                    <a:pt x="14" y="33"/>
                    <a:pt x="14" y="33"/>
                    <a:pt x="13" y="33"/>
                  </a:cubicBezTo>
                  <a:cubicBezTo>
                    <a:pt x="9" y="33"/>
                    <a:pt x="9" y="33"/>
                    <a:pt x="9" y="33"/>
                  </a:cubicBezTo>
                  <a:cubicBezTo>
                    <a:pt x="9" y="33"/>
                    <a:pt x="8" y="33"/>
                    <a:pt x="8" y="32"/>
                  </a:cubicBezTo>
                  <a:lnTo>
                    <a:pt x="8"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0" name="Freeform 45"/>
            <p:cNvSpPr>
              <a:spLocks/>
            </p:cNvSpPr>
            <p:nvPr userDrawn="1"/>
          </p:nvSpPr>
          <p:spPr bwMode="black">
            <a:xfrm>
              <a:off x="5431" y="1104"/>
              <a:ext cx="66" cy="79"/>
            </a:xfrm>
            <a:custGeom>
              <a:avLst/>
              <a:gdLst>
                <a:gd name="T0" fmla="*/ 0 w 28"/>
                <a:gd name="T1" fmla="*/ 1 h 33"/>
                <a:gd name="T2" fmla="*/ 1 w 28"/>
                <a:gd name="T3" fmla="*/ 0 h 33"/>
                <a:gd name="T4" fmla="*/ 6 w 28"/>
                <a:gd name="T5" fmla="*/ 0 h 33"/>
                <a:gd name="T6" fmla="*/ 7 w 28"/>
                <a:gd name="T7" fmla="*/ 1 h 33"/>
                <a:gd name="T8" fmla="*/ 7 w 28"/>
                <a:gd name="T9" fmla="*/ 13 h 33"/>
                <a:gd name="T10" fmla="*/ 22 w 28"/>
                <a:gd name="T11" fmla="*/ 13 h 33"/>
                <a:gd name="T12" fmla="*/ 22 w 28"/>
                <a:gd name="T13" fmla="*/ 1 h 33"/>
                <a:gd name="T14" fmla="*/ 23 w 28"/>
                <a:gd name="T15" fmla="*/ 0 h 33"/>
                <a:gd name="T16" fmla="*/ 28 w 28"/>
                <a:gd name="T17" fmla="*/ 0 h 33"/>
                <a:gd name="T18" fmla="*/ 28 w 28"/>
                <a:gd name="T19" fmla="*/ 1 h 33"/>
                <a:gd name="T20" fmla="*/ 28 w 28"/>
                <a:gd name="T21" fmla="*/ 32 h 33"/>
                <a:gd name="T22" fmla="*/ 28 w 28"/>
                <a:gd name="T23" fmla="*/ 33 h 33"/>
                <a:gd name="T24" fmla="*/ 23 w 28"/>
                <a:gd name="T25" fmla="*/ 33 h 33"/>
                <a:gd name="T26" fmla="*/ 22 w 28"/>
                <a:gd name="T27" fmla="*/ 32 h 33"/>
                <a:gd name="T28" fmla="*/ 22 w 28"/>
                <a:gd name="T29" fmla="*/ 19 h 33"/>
                <a:gd name="T30" fmla="*/ 7 w 28"/>
                <a:gd name="T31" fmla="*/ 19 h 33"/>
                <a:gd name="T32" fmla="*/ 7 w 28"/>
                <a:gd name="T33" fmla="*/ 32 h 33"/>
                <a:gd name="T34" fmla="*/ 6 w 28"/>
                <a:gd name="T35" fmla="*/ 33 h 33"/>
                <a:gd name="T36" fmla="*/ 1 w 28"/>
                <a:gd name="T37" fmla="*/ 33 h 33"/>
                <a:gd name="T38" fmla="*/ 0 w 28"/>
                <a:gd name="T39" fmla="*/ 32 h 33"/>
                <a:gd name="T40" fmla="*/ 0 w 28"/>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3">
                  <a:moveTo>
                    <a:pt x="0" y="1"/>
                  </a:moveTo>
                  <a:cubicBezTo>
                    <a:pt x="0" y="0"/>
                    <a:pt x="1" y="0"/>
                    <a:pt x="1" y="0"/>
                  </a:cubicBezTo>
                  <a:cubicBezTo>
                    <a:pt x="6" y="0"/>
                    <a:pt x="6" y="0"/>
                    <a:pt x="6" y="0"/>
                  </a:cubicBezTo>
                  <a:cubicBezTo>
                    <a:pt x="6" y="0"/>
                    <a:pt x="7" y="0"/>
                    <a:pt x="7" y="1"/>
                  </a:cubicBezTo>
                  <a:cubicBezTo>
                    <a:pt x="7" y="13"/>
                    <a:pt x="7" y="13"/>
                    <a:pt x="7" y="13"/>
                  </a:cubicBezTo>
                  <a:cubicBezTo>
                    <a:pt x="22" y="13"/>
                    <a:pt x="22" y="13"/>
                    <a:pt x="22" y="13"/>
                  </a:cubicBezTo>
                  <a:cubicBezTo>
                    <a:pt x="22" y="1"/>
                    <a:pt x="22" y="1"/>
                    <a:pt x="22" y="1"/>
                  </a:cubicBezTo>
                  <a:cubicBezTo>
                    <a:pt x="22" y="0"/>
                    <a:pt x="23" y="0"/>
                    <a:pt x="23" y="0"/>
                  </a:cubicBezTo>
                  <a:cubicBezTo>
                    <a:pt x="28" y="0"/>
                    <a:pt x="28" y="0"/>
                    <a:pt x="28" y="0"/>
                  </a:cubicBezTo>
                  <a:cubicBezTo>
                    <a:pt x="28" y="0"/>
                    <a:pt x="28" y="0"/>
                    <a:pt x="28" y="1"/>
                  </a:cubicBezTo>
                  <a:cubicBezTo>
                    <a:pt x="28" y="32"/>
                    <a:pt x="28" y="32"/>
                    <a:pt x="28" y="32"/>
                  </a:cubicBezTo>
                  <a:cubicBezTo>
                    <a:pt x="28" y="33"/>
                    <a:pt x="28" y="33"/>
                    <a:pt x="28" y="33"/>
                  </a:cubicBezTo>
                  <a:cubicBezTo>
                    <a:pt x="23" y="33"/>
                    <a:pt x="23" y="33"/>
                    <a:pt x="23" y="33"/>
                  </a:cubicBezTo>
                  <a:cubicBezTo>
                    <a:pt x="23" y="33"/>
                    <a:pt x="22" y="33"/>
                    <a:pt x="22" y="32"/>
                  </a:cubicBezTo>
                  <a:cubicBezTo>
                    <a:pt x="22" y="19"/>
                    <a:pt x="22" y="19"/>
                    <a:pt x="22" y="19"/>
                  </a:cubicBezTo>
                  <a:cubicBezTo>
                    <a:pt x="7" y="19"/>
                    <a:pt x="7" y="19"/>
                    <a:pt x="7" y="19"/>
                  </a:cubicBezTo>
                  <a:cubicBezTo>
                    <a:pt x="7" y="32"/>
                    <a:pt x="7" y="32"/>
                    <a:pt x="7" y="32"/>
                  </a:cubicBezTo>
                  <a:cubicBezTo>
                    <a:pt x="7" y="33"/>
                    <a:pt x="6" y="33"/>
                    <a:pt x="6"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1" name="Freeform 46"/>
            <p:cNvSpPr>
              <a:spLocks noEditPoints="1"/>
            </p:cNvSpPr>
            <p:nvPr userDrawn="1"/>
          </p:nvSpPr>
          <p:spPr bwMode="black">
            <a:xfrm>
              <a:off x="5523" y="1102"/>
              <a:ext cx="76"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5 w 32"/>
                <a:gd name="T17" fmla="*/ 33 h 34"/>
                <a:gd name="T18" fmla="*/ 23 w 32"/>
                <a:gd name="T19" fmla="*/ 28 h 34"/>
                <a:gd name="T20" fmla="*/ 9 w 32"/>
                <a:gd name="T21" fmla="*/ 28 h 34"/>
                <a:gd name="T22" fmla="*/ 6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5"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5" y="33"/>
                  </a:cubicBezTo>
                  <a:cubicBezTo>
                    <a:pt x="23" y="28"/>
                    <a:pt x="23" y="28"/>
                    <a:pt x="23" y="28"/>
                  </a:cubicBezTo>
                  <a:cubicBezTo>
                    <a:pt x="9" y="28"/>
                    <a:pt x="9" y="28"/>
                    <a:pt x="9" y="28"/>
                  </a:cubicBezTo>
                  <a:cubicBezTo>
                    <a:pt x="6" y="33"/>
                    <a:pt x="6" y="33"/>
                    <a:pt x="6"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2" name="Freeform 47"/>
            <p:cNvSpPr>
              <a:spLocks/>
            </p:cNvSpPr>
            <p:nvPr userDrawn="1"/>
          </p:nvSpPr>
          <p:spPr bwMode="black">
            <a:xfrm>
              <a:off x="5611" y="1104"/>
              <a:ext cx="54"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10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5" y="33"/>
                    <a:pt x="14" y="33"/>
                  </a:cubicBezTo>
                  <a:cubicBezTo>
                    <a:pt x="10" y="33"/>
                    <a:pt x="10" y="33"/>
                    <a:pt x="10"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3" name="Freeform 48"/>
            <p:cNvSpPr>
              <a:spLocks/>
            </p:cNvSpPr>
            <p:nvPr userDrawn="1"/>
          </p:nvSpPr>
          <p:spPr bwMode="black">
            <a:xfrm>
              <a:off x="5729" y="1102"/>
              <a:ext cx="95" cy="83"/>
            </a:xfrm>
            <a:custGeom>
              <a:avLst/>
              <a:gdLst>
                <a:gd name="T0" fmla="*/ 0 w 40"/>
                <a:gd name="T1" fmla="*/ 2 h 35"/>
                <a:gd name="T2" fmla="*/ 1 w 40"/>
                <a:gd name="T3" fmla="*/ 1 h 35"/>
                <a:gd name="T4" fmla="*/ 5 w 40"/>
                <a:gd name="T5" fmla="*/ 1 h 35"/>
                <a:gd name="T6" fmla="*/ 6 w 40"/>
                <a:gd name="T7" fmla="*/ 1 h 35"/>
                <a:gd name="T8" fmla="*/ 11 w 40"/>
                <a:gd name="T9" fmla="*/ 21 h 35"/>
                <a:gd name="T10" fmla="*/ 11 w 40"/>
                <a:gd name="T11" fmla="*/ 21 h 35"/>
                <a:gd name="T12" fmla="*/ 19 w 40"/>
                <a:gd name="T13" fmla="*/ 1 h 35"/>
                <a:gd name="T14" fmla="*/ 19 w 40"/>
                <a:gd name="T15" fmla="*/ 0 h 35"/>
                <a:gd name="T16" fmla="*/ 20 w 40"/>
                <a:gd name="T17" fmla="*/ 0 h 35"/>
                <a:gd name="T18" fmla="*/ 21 w 40"/>
                <a:gd name="T19" fmla="*/ 1 h 35"/>
                <a:gd name="T20" fmla="*/ 29 w 40"/>
                <a:gd name="T21" fmla="*/ 21 h 35"/>
                <a:gd name="T22" fmla="*/ 29 w 40"/>
                <a:gd name="T23" fmla="*/ 21 h 35"/>
                <a:gd name="T24" fmla="*/ 34 w 40"/>
                <a:gd name="T25" fmla="*/ 1 h 35"/>
                <a:gd name="T26" fmla="*/ 35 w 40"/>
                <a:gd name="T27" fmla="*/ 1 h 35"/>
                <a:gd name="T28" fmla="*/ 39 w 40"/>
                <a:gd name="T29" fmla="*/ 1 h 35"/>
                <a:gd name="T30" fmla="*/ 40 w 40"/>
                <a:gd name="T31" fmla="*/ 2 h 35"/>
                <a:gd name="T32" fmla="*/ 31 w 40"/>
                <a:gd name="T33" fmla="*/ 34 h 35"/>
                <a:gd name="T34" fmla="*/ 30 w 40"/>
                <a:gd name="T35" fmla="*/ 35 h 35"/>
                <a:gd name="T36" fmla="*/ 29 w 40"/>
                <a:gd name="T37" fmla="*/ 35 h 35"/>
                <a:gd name="T38" fmla="*/ 29 w 40"/>
                <a:gd name="T39" fmla="*/ 34 h 35"/>
                <a:gd name="T40" fmla="*/ 20 w 40"/>
                <a:gd name="T41" fmla="*/ 13 h 35"/>
                <a:gd name="T42" fmla="*/ 20 w 40"/>
                <a:gd name="T43" fmla="*/ 13 h 35"/>
                <a:gd name="T44" fmla="*/ 11 w 40"/>
                <a:gd name="T45" fmla="*/ 34 h 35"/>
                <a:gd name="T46" fmla="*/ 10 w 40"/>
                <a:gd name="T47" fmla="*/ 35 h 35"/>
                <a:gd name="T48" fmla="*/ 10 w 40"/>
                <a:gd name="T49" fmla="*/ 35 h 35"/>
                <a:gd name="T50" fmla="*/ 9 w 40"/>
                <a:gd name="T51" fmla="*/ 34 h 35"/>
                <a:gd name="T52" fmla="*/ 0 w 40"/>
                <a:gd name="T53"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 h="35">
                  <a:moveTo>
                    <a:pt x="0" y="2"/>
                  </a:moveTo>
                  <a:cubicBezTo>
                    <a:pt x="0" y="1"/>
                    <a:pt x="0" y="1"/>
                    <a:pt x="1" y="1"/>
                  </a:cubicBezTo>
                  <a:cubicBezTo>
                    <a:pt x="5" y="1"/>
                    <a:pt x="5" y="1"/>
                    <a:pt x="5" y="1"/>
                  </a:cubicBezTo>
                  <a:cubicBezTo>
                    <a:pt x="5" y="1"/>
                    <a:pt x="6" y="1"/>
                    <a:pt x="6" y="1"/>
                  </a:cubicBezTo>
                  <a:cubicBezTo>
                    <a:pt x="11" y="21"/>
                    <a:pt x="11" y="21"/>
                    <a:pt x="11" y="21"/>
                  </a:cubicBezTo>
                  <a:cubicBezTo>
                    <a:pt x="11" y="21"/>
                    <a:pt x="11" y="21"/>
                    <a:pt x="11" y="21"/>
                  </a:cubicBezTo>
                  <a:cubicBezTo>
                    <a:pt x="19" y="1"/>
                    <a:pt x="19" y="1"/>
                    <a:pt x="19" y="1"/>
                  </a:cubicBezTo>
                  <a:cubicBezTo>
                    <a:pt x="19" y="1"/>
                    <a:pt x="19" y="0"/>
                    <a:pt x="19" y="0"/>
                  </a:cubicBezTo>
                  <a:cubicBezTo>
                    <a:pt x="20" y="0"/>
                    <a:pt x="20" y="0"/>
                    <a:pt x="20" y="0"/>
                  </a:cubicBezTo>
                  <a:cubicBezTo>
                    <a:pt x="21" y="0"/>
                    <a:pt x="21" y="1"/>
                    <a:pt x="21" y="1"/>
                  </a:cubicBezTo>
                  <a:cubicBezTo>
                    <a:pt x="29" y="21"/>
                    <a:pt x="29" y="21"/>
                    <a:pt x="29" y="21"/>
                  </a:cubicBezTo>
                  <a:cubicBezTo>
                    <a:pt x="29" y="21"/>
                    <a:pt x="29" y="21"/>
                    <a:pt x="29" y="21"/>
                  </a:cubicBezTo>
                  <a:cubicBezTo>
                    <a:pt x="34" y="1"/>
                    <a:pt x="34" y="1"/>
                    <a:pt x="34" y="1"/>
                  </a:cubicBezTo>
                  <a:cubicBezTo>
                    <a:pt x="34" y="1"/>
                    <a:pt x="34" y="1"/>
                    <a:pt x="35" y="1"/>
                  </a:cubicBezTo>
                  <a:cubicBezTo>
                    <a:pt x="39" y="1"/>
                    <a:pt x="39" y="1"/>
                    <a:pt x="39" y="1"/>
                  </a:cubicBezTo>
                  <a:cubicBezTo>
                    <a:pt x="40" y="1"/>
                    <a:pt x="40" y="1"/>
                    <a:pt x="40" y="2"/>
                  </a:cubicBezTo>
                  <a:cubicBezTo>
                    <a:pt x="31" y="34"/>
                    <a:pt x="31" y="34"/>
                    <a:pt x="31" y="34"/>
                  </a:cubicBezTo>
                  <a:cubicBezTo>
                    <a:pt x="31" y="35"/>
                    <a:pt x="31" y="35"/>
                    <a:pt x="30" y="35"/>
                  </a:cubicBezTo>
                  <a:cubicBezTo>
                    <a:pt x="29" y="35"/>
                    <a:pt x="29" y="35"/>
                    <a:pt x="29" y="35"/>
                  </a:cubicBezTo>
                  <a:cubicBezTo>
                    <a:pt x="29" y="35"/>
                    <a:pt x="29" y="35"/>
                    <a:pt x="29" y="34"/>
                  </a:cubicBezTo>
                  <a:cubicBezTo>
                    <a:pt x="20" y="13"/>
                    <a:pt x="20" y="13"/>
                    <a:pt x="20" y="13"/>
                  </a:cubicBezTo>
                  <a:cubicBezTo>
                    <a:pt x="20" y="13"/>
                    <a:pt x="20" y="13"/>
                    <a:pt x="20" y="13"/>
                  </a:cubicBezTo>
                  <a:cubicBezTo>
                    <a:pt x="11" y="34"/>
                    <a:pt x="11" y="34"/>
                    <a:pt x="11" y="34"/>
                  </a:cubicBezTo>
                  <a:cubicBezTo>
                    <a:pt x="11" y="35"/>
                    <a:pt x="11" y="35"/>
                    <a:pt x="10" y="35"/>
                  </a:cubicBezTo>
                  <a:cubicBezTo>
                    <a:pt x="10" y="35"/>
                    <a:pt x="10" y="35"/>
                    <a:pt x="10" y="35"/>
                  </a:cubicBezTo>
                  <a:cubicBezTo>
                    <a:pt x="9" y="35"/>
                    <a:pt x="9" y="35"/>
                    <a:pt x="9" y="34"/>
                  </a:cubicBez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4" name="Freeform 49"/>
            <p:cNvSpPr>
              <a:spLocks noEditPoints="1"/>
            </p:cNvSpPr>
            <p:nvPr userDrawn="1"/>
          </p:nvSpPr>
          <p:spPr bwMode="black">
            <a:xfrm>
              <a:off x="5847" y="1102"/>
              <a:ext cx="81" cy="83"/>
            </a:xfrm>
            <a:custGeom>
              <a:avLst/>
              <a:gdLst>
                <a:gd name="T0" fmla="*/ 17 w 34"/>
                <a:gd name="T1" fmla="*/ 0 h 35"/>
                <a:gd name="T2" fmla="*/ 34 w 34"/>
                <a:gd name="T3" fmla="*/ 18 h 35"/>
                <a:gd name="T4" fmla="*/ 17 w 34"/>
                <a:gd name="T5" fmla="*/ 35 h 35"/>
                <a:gd name="T6" fmla="*/ 0 w 34"/>
                <a:gd name="T7" fmla="*/ 18 h 35"/>
                <a:gd name="T8" fmla="*/ 17 w 34"/>
                <a:gd name="T9" fmla="*/ 0 h 35"/>
                <a:gd name="T10" fmla="*/ 17 w 34"/>
                <a:gd name="T11" fmla="*/ 29 h 35"/>
                <a:gd name="T12" fmla="*/ 28 w 34"/>
                <a:gd name="T13" fmla="*/ 18 h 35"/>
                <a:gd name="T14" fmla="*/ 17 w 34"/>
                <a:gd name="T15" fmla="*/ 7 h 35"/>
                <a:gd name="T16" fmla="*/ 6 w 34"/>
                <a:gd name="T17" fmla="*/ 18 h 35"/>
                <a:gd name="T18" fmla="*/ 17 w 34"/>
                <a:gd name="T19"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5">
                  <a:moveTo>
                    <a:pt x="17" y="0"/>
                  </a:moveTo>
                  <a:cubicBezTo>
                    <a:pt x="26" y="0"/>
                    <a:pt x="34" y="8"/>
                    <a:pt x="34" y="18"/>
                  </a:cubicBezTo>
                  <a:cubicBezTo>
                    <a:pt x="34" y="27"/>
                    <a:pt x="26" y="35"/>
                    <a:pt x="17" y="35"/>
                  </a:cubicBezTo>
                  <a:cubicBezTo>
                    <a:pt x="7" y="35"/>
                    <a:pt x="0" y="27"/>
                    <a:pt x="0" y="18"/>
                  </a:cubicBezTo>
                  <a:cubicBezTo>
                    <a:pt x="0" y="8"/>
                    <a:pt x="7" y="0"/>
                    <a:pt x="17" y="0"/>
                  </a:cubicBezTo>
                  <a:close/>
                  <a:moveTo>
                    <a:pt x="17" y="29"/>
                  </a:moveTo>
                  <a:cubicBezTo>
                    <a:pt x="23" y="29"/>
                    <a:pt x="28" y="24"/>
                    <a:pt x="28" y="18"/>
                  </a:cubicBezTo>
                  <a:cubicBezTo>
                    <a:pt x="28" y="12"/>
                    <a:pt x="23" y="7"/>
                    <a:pt x="17" y="7"/>
                  </a:cubicBezTo>
                  <a:cubicBezTo>
                    <a:pt x="11" y="7"/>
                    <a:pt x="6" y="12"/>
                    <a:pt x="6" y="18"/>
                  </a:cubicBezTo>
                  <a:cubicBezTo>
                    <a:pt x="6" y="24"/>
                    <a:pt x="11" y="29"/>
                    <a:pt x="17"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5" name="Freeform 50"/>
            <p:cNvSpPr>
              <a:spLocks noEditPoints="1"/>
            </p:cNvSpPr>
            <p:nvPr userDrawn="1"/>
          </p:nvSpPr>
          <p:spPr bwMode="black">
            <a:xfrm>
              <a:off x="5958" y="1104"/>
              <a:ext cx="60" cy="79"/>
            </a:xfrm>
            <a:custGeom>
              <a:avLst/>
              <a:gdLst>
                <a:gd name="T0" fmla="*/ 0 w 25"/>
                <a:gd name="T1" fmla="*/ 1 h 33"/>
                <a:gd name="T2" fmla="*/ 1 w 25"/>
                <a:gd name="T3" fmla="*/ 0 h 33"/>
                <a:gd name="T4" fmla="*/ 14 w 25"/>
                <a:gd name="T5" fmla="*/ 0 h 33"/>
                <a:gd name="T6" fmla="*/ 25 w 25"/>
                <a:gd name="T7" fmla="*/ 10 h 33"/>
                <a:gd name="T8" fmla="*/ 18 w 25"/>
                <a:gd name="T9" fmla="*/ 20 h 33"/>
                <a:gd name="T10" fmla="*/ 24 w 25"/>
                <a:gd name="T11" fmla="*/ 32 h 33"/>
                <a:gd name="T12" fmla="*/ 23 w 25"/>
                <a:gd name="T13" fmla="*/ 33 h 33"/>
                <a:gd name="T14" fmla="*/ 18 w 25"/>
                <a:gd name="T15" fmla="*/ 33 h 33"/>
                <a:gd name="T16" fmla="*/ 18 w 25"/>
                <a:gd name="T17" fmla="*/ 33 h 33"/>
                <a:gd name="T18" fmla="*/ 11 w 25"/>
                <a:gd name="T19" fmla="*/ 20 h 33"/>
                <a:gd name="T20" fmla="*/ 6 w 25"/>
                <a:gd name="T21" fmla="*/ 20 h 33"/>
                <a:gd name="T22" fmla="*/ 6 w 25"/>
                <a:gd name="T23" fmla="*/ 32 h 33"/>
                <a:gd name="T24" fmla="*/ 5 w 25"/>
                <a:gd name="T25" fmla="*/ 33 h 33"/>
                <a:gd name="T26" fmla="*/ 1 w 25"/>
                <a:gd name="T27" fmla="*/ 33 h 33"/>
                <a:gd name="T28" fmla="*/ 0 w 25"/>
                <a:gd name="T29" fmla="*/ 32 h 33"/>
                <a:gd name="T30" fmla="*/ 0 w 25"/>
                <a:gd name="T31" fmla="*/ 1 h 33"/>
                <a:gd name="T32" fmla="*/ 14 w 25"/>
                <a:gd name="T33" fmla="*/ 15 h 33"/>
                <a:gd name="T34" fmla="*/ 18 w 25"/>
                <a:gd name="T35" fmla="*/ 10 h 33"/>
                <a:gd name="T36" fmla="*/ 14 w 25"/>
                <a:gd name="T37" fmla="*/ 6 h 33"/>
                <a:gd name="T38" fmla="*/ 6 w 25"/>
                <a:gd name="T39" fmla="*/ 6 h 33"/>
                <a:gd name="T40" fmla="*/ 6 w 25"/>
                <a:gd name="T41" fmla="*/ 15 h 33"/>
                <a:gd name="T42" fmla="*/ 14 w 25"/>
                <a:gd name="T43"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33">
                  <a:moveTo>
                    <a:pt x="0" y="1"/>
                  </a:moveTo>
                  <a:cubicBezTo>
                    <a:pt x="0" y="0"/>
                    <a:pt x="0" y="0"/>
                    <a:pt x="1" y="0"/>
                  </a:cubicBezTo>
                  <a:cubicBezTo>
                    <a:pt x="14" y="0"/>
                    <a:pt x="14" y="0"/>
                    <a:pt x="14" y="0"/>
                  </a:cubicBezTo>
                  <a:cubicBezTo>
                    <a:pt x="20" y="0"/>
                    <a:pt x="25" y="4"/>
                    <a:pt x="25" y="10"/>
                  </a:cubicBezTo>
                  <a:cubicBezTo>
                    <a:pt x="25" y="15"/>
                    <a:pt x="22" y="18"/>
                    <a:pt x="18" y="20"/>
                  </a:cubicBezTo>
                  <a:cubicBezTo>
                    <a:pt x="24" y="32"/>
                    <a:pt x="24" y="32"/>
                    <a:pt x="24" y="32"/>
                  </a:cubicBezTo>
                  <a:cubicBezTo>
                    <a:pt x="25" y="33"/>
                    <a:pt x="24" y="33"/>
                    <a:pt x="23" y="33"/>
                  </a:cubicBezTo>
                  <a:cubicBezTo>
                    <a:pt x="18" y="33"/>
                    <a:pt x="18" y="33"/>
                    <a:pt x="18" y="33"/>
                  </a:cubicBezTo>
                  <a:cubicBezTo>
                    <a:pt x="18" y="33"/>
                    <a:pt x="18" y="33"/>
                    <a:pt x="18" y="33"/>
                  </a:cubicBezTo>
                  <a:cubicBezTo>
                    <a:pt x="11" y="20"/>
                    <a:pt x="11" y="20"/>
                    <a:pt x="11" y="20"/>
                  </a:cubicBezTo>
                  <a:cubicBezTo>
                    <a:pt x="6" y="20"/>
                    <a:pt x="6" y="20"/>
                    <a:pt x="6" y="20"/>
                  </a:cubicBezTo>
                  <a:cubicBezTo>
                    <a:pt x="6" y="32"/>
                    <a:pt x="6" y="32"/>
                    <a:pt x="6" y="32"/>
                  </a:cubicBezTo>
                  <a:cubicBezTo>
                    <a:pt x="6" y="33"/>
                    <a:pt x="5" y="33"/>
                    <a:pt x="5" y="33"/>
                  </a:cubicBezTo>
                  <a:cubicBezTo>
                    <a:pt x="1" y="33"/>
                    <a:pt x="1" y="33"/>
                    <a:pt x="1" y="33"/>
                  </a:cubicBezTo>
                  <a:cubicBezTo>
                    <a:pt x="0" y="33"/>
                    <a:pt x="0" y="33"/>
                    <a:pt x="0" y="32"/>
                  </a:cubicBezTo>
                  <a:lnTo>
                    <a:pt x="0" y="1"/>
                  </a:lnTo>
                  <a:close/>
                  <a:moveTo>
                    <a:pt x="14" y="15"/>
                  </a:moveTo>
                  <a:cubicBezTo>
                    <a:pt x="16" y="15"/>
                    <a:pt x="18" y="13"/>
                    <a:pt x="18" y="10"/>
                  </a:cubicBezTo>
                  <a:cubicBezTo>
                    <a:pt x="18" y="8"/>
                    <a:pt x="16" y="6"/>
                    <a:pt x="14" y="6"/>
                  </a:cubicBezTo>
                  <a:cubicBezTo>
                    <a:pt x="6" y="6"/>
                    <a:pt x="6" y="6"/>
                    <a:pt x="6" y="6"/>
                  </a:cubicBezTo>
                  <a:cubicBezTo>
                    <a:pt x="6" y="15"/>
                    <a:pt x="6" y="15"/>
                    <a:pt x="6" y="15"/>
                  </a:cubicBezTo>
                  <a:lnTo>
                    <a:pt x="1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6" name="Freeform 51"/>
            <p:cNvSpPr>
              <a:spLocks/>
            </p:cNvSpPr>
            <p:nvPr userDrawn="1"/>
          </p:nvSpPr>
          <p:spPr bwMode="black">
            <a:xfrm>
              <a:off x="6048" y="1104"/>
              <a:ext cx="62" cy="79"/>
            </a:xfrm>
            <a:custGeom>
              <a:avLst/>
              <a:gdLst>
                <a:gd name="T0" fmla="*/ 0 w 26"/>
                <a:gd name="T1" fmla="*/ 1 h 33"/>
                <a:gd name="T2" fmla="*/ 1 w 26"/>
                <a:gd name="T3" fmla="*/ 0 h 33"/>
                <a:gd name="T4" fmla="*/ 5 w 26"/>
                <a:gd name="T5" fmla="*/ 0 h 33"/>
                <a:gd name="T6" fmla="*/ 6 w 26"/>
                <a:gd name="T7" fmla="*/ 1 h 33"/>
                <a:gd name="T8" fmla="*/ 6 w 26"/>
                <a:gd name="T9" fmla="*/ 14 h 33"/>
                <a:gd name="T10" fmla="*/ 18 w 26"/>
                <a:gd name="T11" fmla="*/ 0 h 33"/>
                <a:gd name="T12" fmla="*/ 19 w 26"/>
                <a:gd name="T13" fmla="*/ 0 h 33"/>
                <a:gd name="T14" fmla="*/ 24 w 26"/>
                <a:gd name="T15" fmla="*/ 0 h 33"/>
                <a:gd name="T16" fmla="*/ 25 w 26"/>
                <a:gd name="T17" fmla="*/ 2 h 33"/>
                <a:gd name="T18" fmla="*/ 12 w 26"/>
                <a:gd name="T19" fmla="*/ 16 h 33"/>
                <a:gd name="T20" fmla="*/ 26 w 26"/>
                <a:gd name="T21" fmla="*/ 32 h 33"/>
                <a:gd name="T22" fmla="*/ 25 w 26"/>
                <a:gd name="T23" fmla="*/ 33 h 33"/>
                <a:gd name="T24" fmla="*/ 20 w 26"/>
                <a:gd name="T25" fmla="*/ 33 h 33"/>
                <a:gd name="T26" fmla="*/ 19 w 26"/>
                <a:gd name="T27" fmla="*/ 33 h 33"/>
                <a:gd name="T28" fmla="*/ 6 w 26"/>
                <a:gd name="T29" fmla="*/ 18 h 33"/>
                <a:gd name="T30" fmla="*/ 6 w 26"/>
                <a:gd name="T31" fmla="*/ 32 h 33"/>
                <a:gd name="T32" fmla="*/ 5 w 26"/>
                <a:gd name="T33" fmla="*/ 33 h 33"/>
                <a:gd name="T34" fmla="*/ 1 w 26"/>
                <a:gd name="T35" fmla="*/ 33 h 33"/>
                <a:gd name="T36" fmla="*/ 0 w 26"/>
                <a:gd name="T37" fmla="*/ 32 h 33"/>
                <a:gd name="T38" fmla="*/ 0 w 26"/>
                <a:gd name="T39"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33">
                  <a:moveTo>
                    <a:pt x="0" y="1"/>
                  </a:moveTo>
                  <a:cubicBezTo>
                    <a:pt x="0" y="0"/>
                    <a:pt x="0" y="0"/>
                    <a:pt x="1" y="0"/>
                  </a:cubicBezTo>
                  <a:cubicBezTo>
                    <a:pt x="5" y="0"/>
                    <a:pt x="5" y="0"/>
                    <a:pt x="5" y="0"/>
                  </a:cubicBezTo>
                  <a:cubicBezTo>
                    <a:pt x="6" y="0"/>
                    <a:pt x="6" y="0"/>
                    <a:pt x="6" y="1"/>
                  </a:cubicBezTo>
                  <a:cubicBezTo>
                    <a:pt x="6" y="14"/>
                    <a:pt x="6" y="14"/>
                    <a:pt x="6" y="14"/>
                  </a:cubicBezTo>
                  <a:cubicBezTo>
                    <a:pt x="18" y="0"/>
                    <a:pt x="18" y="0"/>
                    <a:pt x="18" y="0"/>
                  </a:cubicBezTo>
                  <a:cubicBezTo>
                    <a:pt x="18" y="0"/>
                    <a:pt x="19" y="0"/>
                    <a:pt x="19" y="0"/>
                  </a:cubicBezTo>
                  <a:cubicBezTo>
                    <a:pt x="24" y="0"/>
                    <a:pt x="24" y="0"/>
                    <a:pt x="24" y="0"/>
                  </a:cubicBezTo>
                  <a:cubicBezTo>
                    <a:pt x="25" y="0"/>
                    <a:pt x="25" y="1"/>
                    <a:pt x="25" y="2"/>
                  </a:cubicBezTo>
                  <a:cubicBezTo>
                    <a:pt x="12" y="16"/>
                    <a:pt x="12" y="16"/>
                    <a:pt x="12" y="16"/>
                  </a:cubicBezTo>
                  <a:cubicBezTo>
                    <a:pt x="26" y="32"/>
                    <a:pt x="26" y="32"/>
                    <a:pt x="26" y="32"/>
                  </a:cubicBezTo>
                  <a:cubicBezTo>
                    <a:pt x="26" y="32"/>
                    <a:pt x="26" y="33"/>
                    <a:pt x="25" y="33"/>
                  </a:cubicBezTo>
                  <a:cubicBezTo>
                    <a:pt x="20" y="33"/>
                    <a:pt x="20" y="33"/>
                    <a:pt x="20" y="33"/>
                  </a:cubicBezTo>
                  <a:cubicBezTo>
                    <a:pt x="19" y="33"/>
                    <a:pt x="19" y="33"/>
                    <a:pt x="19" y="33"/>
                  </a:cubicBezTo>
                  <a:cubicBezTo>
                    <a:pt x="6" y="18"/>
                    <a:pt x="6" y="18"/>
                    <a:pt x="6" y="18"/>
                  </a:cubicBezTo>
                  <a:cubicBezTo>
                    <a:pt x="6" y="32"/>
                    <a:pt x="6" y="32"/>
                    <a:pt x="6" y="32"/>
                  </a:cubicBezTo>
                  <a:cubicBezTo>
                    <a:pt x="6" y="33"/>
                    <a:pt x="6" y="33"/>
                    <a:pt x="5"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7" name="Freeform 52"/>
            <p:cNvSpPr>
              <a:spLocks/>
            </p:cNvSpPr>
            <p:nvPr userDrawn="1"/>
          </p:nvSpPr>
          <p:spPr bwMode="black">
            <a:xfrm>
              <a:off x="6129" y="1102"/>
              <a:ext cx="54" cy="83"/>
            </a:xfrm>
            <a:custGeom>
              <a:avLst/>
              <a:gdLst>
                <a:gd name="T0" fmla="*/ 1 w 23"/>
                <a:gd name="T1" fmla="*/ 31 h 35"/>
                <a:gd name="T2" fmla="*/ 1 w 23"/>
                <a:gd name="T3" fmla="*/ 30 h 35"/>
                <a:gd name="T4" fmla="*/ 3 w 23"/>
                <a:gd name="T5" fmla="*/ 27 h 35"/>
                <a:gd name="T6" fmla="*/ 4 w 23"/>
                <a:gd name="T7" fmla="*/ 26 h 35"/>
                <a:gd name="T8" fmla="*/ 12 w 23"/>
                <a:gd name="T9" fmla="*/ 29 h 35"/>
                <a:gd name="T10" fmla="*/ 16 w 23"/>
                <a:gd name="T11" fmla="*/ 26 h 35"/>
                <a:gd name="T12" fmla="*/ 10 w 23"/>
                <a:gd name="T13" fmla="*/ 20 h 35"/>
                <a:gd name="T14" fmla="*/ 1 w 23"/>
                <a:gd name="T15" fmla="*/ 10 h 35"/>
                <a:gd name="T16" fmla="*/ 12 w 23"/>
                <a:gd name="T17" fmla="*/ 0 h 35"/>
                <a:gd name="T18" fmla="*/ 21 w 23"/>
                <a:gd name="T19" fmla="*/ 4 h 35"/>
                <a:gd name="T20" fmla="*/ 21 w 23"/>
                <a:gd name="T21" fmla="*/ 5 h 35"/>
                <a:gd name="T22" fmla="*/ 20 w 23"/>
                <a:gd name="T23" fmla="*/ 8 h 35"/>
                <a:gd name="T24" fmla="*/ 18 w 23"/>
                <a:gd name="T25" fmla="*/ 8 h 35"/>
                <a:gd name="T26" fmla="*/ 11 w 23"/>
                <a:gd name="T27" fmla="*/ 6 h 35"/>
                <a:gd name="T28" fmla="*/ 7 w 23"/>
                <a:gd name="T29" fmla="*/ 9 h 35"/>
                <a:gd name="T30" fmla="*/ 13 w 23"/>
                <a:gd name="T31" fmla="*/ 15 h 35"/>
                <a:gd name="T32" fmla="*/ 23 w 23"/>
                <a:gd name="T33" fmla="*/ 25 h 35"/>
                <a:gd name="T34" fmla="*/ 12 w 23"/>
                <a:gd name="T35" fmla="*/ 35 h 35"/>
                <a:gd name="T36" fmla="*/ 1 w 23"/>
                <a:gd name="T37"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35">
                  <a:moveTo>
                    <a:pt x="1" y="31"/>
                  </a:moveTo>
                  <a:cubicBezTo>
                    <a:pt x="1" y="31"/>
                    <a:pt x="0" y="30"/>
                    <a:pt x="1" y="30"/>
                  </a:cubicBezTo>
                  <a:cubicBezTo>
                    <a:pt x="3" y="27"/>
                    <a:pt x="3" y="27"/>
                    <a:pt x="3" y="27"/>
                  </a:cubicBezTo>
                  <a:cubicBezTo>
                    <a:pt x="3" y="26"/>
                    <a:pt x="4" y="26"/>
                    <a:pt x="4" y="26"/>
                  </a:cubicBezTo>
                  <a:cubicBezTo>
                    <a:pt x="6" y="28"/>
                    <a:pt x="8" y="29"/>
                    <a:pt x="12" y="29"/>
                  </a:cubicBezTo>
                  <a:cubicBezTo>
                    <a:pt x="14" y="29"/>
                    <a:pt x="16" y="28"/>
                    <a:pt x="16" y="26"/>
                  </a:cubicBezTo>
                  <a:cubicBezTo>
                    <a:pt x="16" y="23"/>
                    <a:pt x="14" y="22"/>
                    <a:pt x="10" y="20"/>
                  </a:cubicBezTo>
                  <a:cubicBezTo>
                    <a:pt x="5" y="18"/>
                    <a:pt x="1" y="15"/>
                    <a:pt x="1" y="10"/>
                  </a:cubicBezTo>
                  <a:cubicBezTo>
                    <a:pt x="1" y="5"/>
                    <a:pt x="4" y="0"/>
                    <a:pt x="12" y="0"/>
                  </a:cubicBezTo>
                  <a:cubicBezTo>
                    <a:pt x="16" y="0"/>
                    <a:pt x="20" y="3"/>
                    <a:pt x="21" y="4"/>
                  </a:cubicBezTo>
                  <a:cubicBezTo>
                    <a:pt x="22" y="4"/>
                    <a:pt x="22" y="5"/>
                    <a:pt x="21" y="5"/>
                  </a:cubicBezTo>
                  <a:cubicBezTo>
                    <a:pt x="20" y="8"/>
                    <a:pt x="20" y="8"/>
                    <a:pt x="20" y="8"/>
                  </a:cubicBezTo>
                  <a:cubicBezTo>
                    <a:pt x="19" y="8"/>
                    <a:pt x="19" y="9"/>
                    <a:pt x="18" y="8"/>
                  </a:cubicBezTo>
                  <a:cubicBezTo>
                    <a:pt x="16" y="7"/>
                    <a:pt x="14" y="6"/>
                    <a:pt x="11" y="6"/>
                  </a:cubicBezTo>
                  <a:cubicBezTo>
                    <a:pt x="9" y="6"/>
                    <a:pt x="7" y="7"/>
                    <a:pt x="7" y="9"/>
                  </a:cubicBezTo>
                  <a:cubicBezTo>
                    <a:pt x="7" y="11"/>
                    <a:pt x="9" y="13"/>
                    <a:pt x="13" y="15"/>
                  </a:cubicBezTo>
                  <a:cubicBezTo>
                    <a:pt x="17" y="16"/>
                    <a:pt x="23" y="19"/>
                    <a:pt x="23" y="25"/>
                  </a:cubicBezTo>
                  <a:cubicBezTo>
                    <a:pt x="23" y="30"/>
                    <a:pt x="18" y="35"/>
                    <a:pt x="12" y="35"/>
                  </a:cubicBezTo>
                  <a:cubicBezTo>
                    <a:pt x="6" y="35"/>
                    <a:pt x="3" y="32"/>
                    <a:pt x="1"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8" name="Oval 53"/>
            <p:cNvSpPr>
              <a:spLocks noChangeArrowheads="1"/>
            </p:cNvSpPr>
            <p:nvPr userDrawn="1"/>
          </p:nvSpPr>
          <p:spPr bwMode="black">
            <a:xfrm>
              <a:off x="6207" y="1164"/>
              <a:ext cx="21" cy="2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grpSp>
      <p:sp>
        <p:nvSpPr>
          <p:cNvPr id="57" name="TextBox 56"/>
          <p:cNvSpPr txBox="1"/>
          <p:nvPr userDrawn="1"/>
        </p:nvSpPr>
        <p:spPr>
          <a:xfrm>
            <a:off x="628650" y="4781840"/>
            <a:ext cx="2623611" cy="253916"/>
          </a:xfrm>
          <a:prstGeom prst="rect">
            <a:avLst/>
          </a:prstGeom>
          <a:noFill/>
        </p:spPr>
        <p:txBody>
          <a:bodyPr wrap="square" rtlCol="0">
            <a:spAutoFit/>
          </a:bodyPr>
          <a:lstStyle/>
          <a:p>
            <a:pPr algn="l"/>
            <a:r>
              <a:rPr lang="en-US" sz="1050" b="1" i="0" spc="450">
                <a:solidFill>
                  <a:schemeClr val="bg1"/>
                </a:solidFill>
                <a:latin typeface="+mj-lt"/>
              </a:rPr>
              <a:t>ALTARUM.OR</a:t>
            </a:r>
            <a:r>
              <a:rPr lang="en-US" sz="1050" spc="450">
                <a:solidFill>
                  <a:schemeClr val="bg1"/>
                </a:solidFill>
                <a:latin typeface="+mj-lt"/>
              </a:rPr>
              <a:t>G</a:t>
            </a:r>
          </a:p>
        </p:txBody>
      </p:sp>
    </p:spTree>
    <p:extLst>
      <p:ext uri="{BB962C8B-B14F-4D97-AF65-F5344CB8AC3E}">
        <p14:creationId xmlns:p14="http://schemas.microsoft.com/office/powerpoint/2010/main" val="359534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960120"/>
            <a:ext cx="8976360" cy="3360420"/>
          </a:xfrm>
          <a:prstGeom prst="rect">
            <a:avLst/>
          </a:prstGeom>
        </p:spPr>
        <p:txBody>
          <a:bodyPr/>
          <a:lstStyle>
            <a:lvl1pPr marL="0" indent="0">
              <a:buNone/>
              <a:defRPr sz="1500" b="0" i="0">
                <a:solidFill>
                  <a:schemeClr val="tx1"/>
                </a:solidFill>
                <a:latin typeface="+mn-lt"/>
                <a:cs typeface="Calibri" pitchFamily="34" charset="0"/>
              </a:defRPr>
            </a:lvl1pPr>
            <a:lvl2pPr>
              <a:defRPr sz="1350" b="0" i="0">
                <a:solidFill>
                  <a:schemeClr val="tx1"/>
                </a:solidFill>
                <a:latin typeface="+mn-lt"/>
                <a:cs typeface="Calibri" pitchFamily="34" charset="0"/>
              </a:defRPr>
            </a:lvl2pPr>
            <a:lvl3pPr>
              <a:defRPr sz="1200" b="0" i="0">
                <a:solidFill>
                  <a:schemeClr val="tx1"/>
                </a:solidFill>
                <a:latin typeface="+mn-lt"/>
                <a:cs typeface="Calibri" pitchFamily="34" charset="0"/>
              </a:defRPr>
            </a:lvl3pPr>
            <a:lvl4pPr>
              <a:defRPr sz="1050" b="0" i="0">
                <a:solidFill>
                  <a:schemeClr val="tx1"/>
                </a:solidFill>
                <a:latin typeface="+mn-lt"/>
                <a:cs typeface="Calibri" pitchFamily="34" charset="0"/>
              </a:defRPr>
            </a:lvl4pPr>
            <a:lvl5pPr>
              <a:defRPr sz="975" b="0" i="0">
                <a:solidFill>
                  <a:schemeClr val="tx1"/>
                </a:solidFill>
                <a:latin typeface="+mn-lt"/>
                <a:cs typeface="Calibri" pitchFamily="34" charset="0"/>
              </a:defRPr>
            </a:lvl5pPr>
          </a:lstStyle>
          <a:p>
            <a:pPr lvl="0"/>
            <a:endParaRPr lang="en-US"/>
          </a:p>
        </p:txBody>
      </p:sp>
      <p:sp>
        <p:nvSpPr>
          <p:cNvPr id="9" name="Text Placeholder 6"/>
          <p:cNvSpPr>
            <a:spLocks noGrp="1"/>
          </p:cNvSpPr>
          <p:nvPr>
            <p:ph type="body" sz="quarter" idx="11"/>
          </p:nvPr>
        </p:nvSpPr>
        <p:spPr>
          <a:xfrm>
            <a:off x="91440" y="4389120"/>
            <a:ext cx="8979408" cy="548640"/>
          </a:xfrm>
          <a:prstGeom prst="rect">
            <a:avLst/>
          </a:prstGeom>
        </p:spPr>
        <p:txBody>
          <a:bodyPr anchor="b" anchorCtr="0"/>
          <a:lstStyle>
            <a:lvl1pPr marL="0" indent="0" algn="l">
              <a:spcBef>
                <a:spcPts val="0"/>
              </a:spcBef>
              <a:buFont typeface="Arial" pitchFamily="34" charset="0"/>
              <a:buNone/>
              <a:defRPr sz="750" baseline="0">
                <a:solidFill>
                  <a:srgbClr val="3C3A3B"/>
                </a:solidFill>
                <a:latin typeface="Georgia" pitchFamily="18" charset="0"/>
                <a:cs typeface="Georgia" pitchFamily="18" charset="0"/>
              </a:defRPr>
            </a:lvl1pPr>
          </a:lstStyle>
          <a:p>
            <a:pPr algn="l">
              <a:spcBef>
                <a:spcPts val="0"/>
              </a:spcBef>
            </a:pPr>
            <a:endParaRPr lang="en-US"/>
          </a:p>
          <a:p>
            <a:pPr algn="l">
              <a:spcBef>
                <a:spcPts val="0"/>
              </a:spcBef>
            </a:pPr>
            <a:endParaRPr lang="en-US"/>
          </a:p>
          <a:p>
            <a:pPr algn="l">
              <a:spcBef>
                <a:spcPts val="0"/>
              </a:spcBef>
            </a:pPr>
            <a:endParaRPr lang="en-US"/>
          </a:p>
          <a:p>
            <a:pPr algn="l">
              <a:spcBef>
                <a:spcPts val="0"/>
              </a:spcBef>
            </a:pPr>
            <a:endParaRPr lang="en-US"/>
          </a:p>
          <a:p>
            <a:pPr algn="l">
              <a:spcBef>
                <a:spcPts val="0"/>
              </a:spcBef>
            </a:pPr>
            <a:endParaRPr lang="en-US"/>
          </a:p>
          <a:p>
            <a:pPr algn="l">
              <a:spcBef>
                <a:spcPts val="0"/>
              </a:spcBef>
            </a:pPr>
            <a:r>
              <a:rPr lang="en-US"/>
              <a:t>Insert Source/Notes Here</a:t>
            </a:r>
          </a:p>
        </p:txBody>
      </p:sp>
      <p:sp>
        <p:nvSpPr>
          <p:cNvPr id="5" name="Rectangle 5"/>
          <p:cNvSpPr>
            <a:spLocks noGrp="1" noChangeArrowheads="1"/>
          </p:cNvSpPr>
          <p:nvPr>
            <p:ph type="title"/>
          </p:nvPr>
        </p:nvSpPr>
        <p:spPr bwMode="auto">
          <a:xfrm>
            <a:off x="91440" y="68580"/>
            <a:ext cx="8961120" cy="68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rgbClr val="092947"/>
                </a:solidFill>
              </a:defRPr>
            </a:lvl1pPr>
          </a:lstStyle>
          <a:p>
            <a:pPr lvl="0" algn="l" rtl="0" eaLnBrk="1" fontAlgn="base" hangingPunct="1">
              <a:spcBef>
                <a:spcPct val="0"/>
              </a:spcBef>
              <a:spcAft>
                <a:spcPct val="0"/>
              </a:spcAft>
            </a:pPr>
            <a:r>
              <a:rPr lang="en-US"/>
              <a:t>Click to edit Master title style</a:t>
            </a:r>
          </a:p>
        </p:txBody>
      </p:sp>
    </p:spTree>
    <p:extLst>
      <p:ext uri="{BB962C8B-B14F-4D97-AF65-F5344CB8AC3E}">
        <p14:creationId xmlns:p14="http://schemas.microsoft.com/office/powerpoint/2010/main" val="122197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Blank Layout">
    <p:spTree>
      <p:nvGrpSpPr>
        <p:cNvPr id="1" name="Shape 33"/>
        <p:cNvGrpSpPr/>
        <p:nvPr/>
      </p:nvGrpSpPr>
      <p:grpSpPr>
        <a:xfrm>
          <a:off x="0" y="0"/>
          <a:ext cx="0" cy="0"/>
          <a:chOff x="0" y="0"/>
          <a:chExt cx="0" cy="0"/>
        </a:xfrm>
      </p:grpSpPr>
      <p:sp>
        <p:nvSpPr>
          <p:cNvPr id="34" name="Shape 34"/>
          <p:cNvSpPr txBox="1">
            <a:spLocks noGrp="1"/>
          </p:cNvSpPr>
          <p:nvPr>
            <p:ph type="body" idx="1"/>
          </p:nvPr>
        </p:nvSpPr>
        <p:spPr>
          <a:xfrm>
            <a:off x="381001" y="4686301"/>
            <a:ext cx="8001000" cy="228600"/>
          </a:xfrm>
          <a:prstGeom prst="rect">
            <a:avLst/>
          </a:prstGeom>
          <a:noFill/>
          <a:ln>
            <a:noFill/>
          </a:ln>
        </p:spPr>
        <p:txBody>
          <a:bodyPr lIns="91425" tIns="91425" rIns="91425" bIns="91425" anchor="b" anchorCtr="0"/>
          <a:lstStyle>
            <a:lvl1pPr marL="0" marR="0" lvl="0" indent="0" algn="l" rtl="0">
              <a:spcBef>
                <a:spcPts val="0"/>
              </a:spcBef>
              <a:spcAft>
                <a:spcPts val="0"/>
              </a:spcAft>
              <a:buClr>
                <a:schemeClr val="dk1"/>
              </a:buClr>
              <a:buFont typeface="Arial"/>
              <a:buNone/>
              <a:defRPr sz="900" b="1" i="0" u="none" strike="noStrike" cap="none">
                <a:solidFill>
                  <a:schemeClr val="dk1"/>
                </a:solidFill>
                <a:latin typeface="Calibri"/>
                <a:ea typeface="Calibri"/>
                <a:cs typeface="Calibri"/>
                <a:sym typeface="Calibri"/>
              </a:defRPr>
            </a:lvl1pPr>
            <a:lvl2pPr marL="171450" marR="0" lvl="1" indent="-85725" algn="l" rtl="0">
              <a:spcBef>
                <a:spcPts val="0"/>
              </a:spcBef>
              <a:spcAft>
                <a:spcPts val="0"/>
              </a:spcAft>
              <a:buClr>
                <a:schemeClr val="dk1"/>
              </a:buClr>
              <a:buSzPct val="100000"/>
              <a:buFont typeface="Arial"/>
              <a:buChar char="•"/>
              <a:defRPr sz="1350" b="0" i="0" u="none" strike="noStrike" cap="none">
                <a:solidFill>
                  <a:schemeClr val="dk1"/>
                </a:solidFill>
                <a:latin typeface="Arial"/>
                <a:ea typeface="Arial"/>
                <a:cs typeface="Arial"/>
                <a:sym typeface="Arial"/>
              </a:defRPr>
            </a:lvl2pPr>
            <a:lvl3pPr marL="685800" marR="0" lvl="2" indent="0" algn="l" rtl="0">
              <a:spcBef>
                <a:spcPts val="0"/>
              </a:spcBef>
              <a:spcAft>
                <a:spcPts val="0"/>
              </a:spcAft>
              <a:buNone/>
              <a:defRPr sz="1350" b="0" i="0" u="none" strike="noStrike" cap="none">
                <a:solidFill>
                  <a:schemeClr val="dk1"/>
                </a:solidFill>
                <a:latin typeface="Arial"/>
                <a:ea typeface="Arial"/>
                <a:cs typeface="Arial"/>
                <a:sym typeface="Arial"/>
              </a:defRPr>
            </a:lvl3pPr>
            <a:lvl4pPr marL="342900" marR="0" lvl="3" indent="-85725" algn="l" rtl="0">
              <a:spcBef>
                <a:spcPts val="0"/>
              </a:spcBef>
              <a:spcAft>
                <a:spcPts val="0"/>
              </a:spcAft>
              <a:buClr>
                <a:schemeClr val="dk1"/>
              </a:buClr>
              <a:buSzPct val="100000"/>
              <a:buFont typeface="Arial"/>
              <a:buChar char="•"/>
              <a:defRPr sz="1350" b="0" i="0" u="none" strike="noStrike" cap="none">
                <a:solidFill>
                  <a:schemeClr val="dk1"/>
                </a:solidFill>
                <a:latin typeface="Arial"/>
                <a:ea typeface="Arial"/>
                <a:cs typeface="Arial"/>
                <a:sym typeface="Arial"/>
              </a:defRPr>
            </a:lvl4pPr>
            <a:lvl5pPr marL="514350" marR="0" lvl="4" indent="-85725" algn="l" rtl="0">
              <a:spcBef>
                <a:spcPts val="0"/>
              </a:spcBef>
              <a:spcAft>
                <a:spcPts val="0"/>
              </a:spcAft>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title"/>
          </p:nvPr>
        </p:nvSpPr>
        <p:spPr>
          <a:xfrm>
            <a:off x="182880" y="1257300"/>
            <a:ext cx="8961120" cy="6858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800" b="1" i="0" u="none" strike="noStrike" cap="none">
                <a:solidFill>
                  <a:srgbClr val="0070C0"/>
                </a:solidFill>
                <a:latin typeface="Calibri"/>
                <a:ea typeface="Calibri"/>
                <a:cs typeface="Calibri"/>
                <a:sym typeface="Calibri"/>
              </a:defRPr>
            </a:lvl1pPr>
            <a:lvl2pPr marL="0" marR="0" lvl="1" indent="0" algn="l" rtl="0">
              <a:spcBef>
                <a:spcPts val="0"/>
              </a:spcBef>
              <a:spcAft>
                <a:spcPts val="0"/>
              </a:spcAft>
              <a:buNone/>
              <a:defRPr sz="1800" b="1" i="0" u="none" strike="noStrike" cap="none">
                <a:solidFill>
                  <a:srgbClr val="0070C0"/>
                </a:solidFill>
                <a:latin typeface="Arial"/>
                <a:ea typeface="Arial"/>
                <a:cs typeface="Arial"/>
                <a:sym typeface="Arial"/>
              </a:defRPr>
            </a:lvl2pPr>
            <a:lvl3pPr marL="0" marR="0" lvl="2" indent="0" algn="l" rtl="0">
              <a:spcBef>
                <a:spcPts val="0"/>
              </a:spcBef>
              <a:spcAft>
                <a:spcPts val="0"/>
              </a:spcAft>
              <a:buNone/>
              <a:defRPr sz="1800" b="1" i="0" u="none" strike="noStrike" cap="none">
                <a:solidFill>
                  <a:srgbClr val="0070C0"/>
                </a:solidFill>
                <a:latin typeface="Arial"/>
                <a:ea typeface="Arial"/>
                <a:cs typeface="Arial"/>
                <a:sym typeface="Arial"/>
              </a:defRPr>
            </a:lvl3pPr>
            <a:lvl4pPr marL="0" marR="0" lvl="3" indent="0" algn="l" rtl="0">
              <a:spcBef>
                <a:spcPts val="0"/>
              </a:spcBef>
              <a:spcAft>
                <a:spcPts val="0"/>
              </a:spcAft>
              <a:buNone/>
              <a:defRPr sz="1800" b="1" i="0" u="none" strike="noStrike" cap="none">
                <a:solidFill>
                  <a:srgbClr val="0070C0"/>
                </a:solidFill>
                <a:latin typeface="Arial"/>
                <a:ea typeface="Arial"/>
                <a:cs typeface="Arial"/>
                <a:sym typeface="Arial"/>
              </a:defRPr>
            </a:lvl4pPr>
            <a:lvl5pPr marL="0" marR="0" lvl="4" indent="0" algn="l" rtl="0">
              <a:spcBef>
                <a:spcPts val="0"/>
              </a:spcBef>
              <a:spcAft>
                <a:spcPts val="0"/>
              </a:spcAft>
              <a:buNone/>
              <a:defRPr sz="1800" b="1" i="0" u="none" strike="noStrike" cap="none">
                <a:solidFill>
                  <a:srgbClr val="0070C0"/>
                </a:solidFill>
                <a:latin typeface="Arial"/>
                <a:ea typeface="Arial"/>
                <a:cs typeface="Arial"/>
                <a:sym typeface="Arial"/>
              </a:defRPr>
            </a:lvl5pPr>
            <a:lvl6pPr marL="342900" marR="0" lvl="5" indent="0" algn="l" rtl="0">
              <a:spcBef>
                <a:spcPts val="0"/>
              </a:spcBef>
              <a:spcAft>
                <a:spcPts val="0"/>
              </a:spcAft>
              <a:buNone/>
              <a:defRPr sz="1800" b="1" i="0" u="none" strike="noStrike" cap="none">
                <a:solidFill>
                  <a:srgbClr val="0070C0"/>
                </a:solidFill>
                <a:latin typeface="Arial"/>
                <a:ea typeface="Arial"/>
                <a:cs typeface="Arial"/>
                <a:sym typeface="Arial"/>
              </a:defRPr>
            </a:lvl6pPr>
            <a:lvl7pPr marL="685800" marR="0" lvl="6" indent="0" algn="l" rtl="0">
              <a:spcBef>
                <a:spcPts val="0"/>
              </a:spcBef>
              <a:spcAft>
                <a:spcPts val="0"/>
              </a:spcAft>
              <a:buNone/>
              <a:defRPr sz="1800" b="1" i="0" u="none" strike="noStrike" cap="none">
                <a:solidFill>
                  <a:srgbClr val="0070C0"/>
                </a:solidFill>
                <a:latin typeface="Arial"/>
                <a:ea typeface="Arial"/>
                <a:cs typeface="Arial"/>
                <a:sym typeface="Arial"/>
              </a:defRPr>
            </a:lvl7pPr>
            <a:lvl8pPr marL="1028700" marR="0" lvl="7" indent="0" algn="l" rtl="0">
              <a:spcBef>
                <a:spcPts val="0"/>
              </a:spcBef>
              <a:spcAft>
                <a:spcPts val="0"/>
              </a:spcAft>
              <a:buNone/>
              <a:defRPr sz="1800" b="1" i="0" u="none" strike="noStrike" cap="none">
                <a:solidFill>
                  <a:srgbClr val="0070C0"/>
                </a:solidFill>
                <a:latin typeface="Arial"/>
                <a:ea typeface="Arial"/>
                <a:cs typeface="Arial"/>
                <a:sym typeface="Arial"/>
              </a:defRPr>
            </a:lvl8pPr>
            <a:lvl9pPr marL="1371600" marR="0" lvl="8" indent="0" algn="l" rtl="0">
              <a:spcBef>
                <a:spcPts val="0"/>
              </a:spcBef>
              <a:spcAft>
                <a:spcPts val="0"/>
              </a:spcAft>
              <a:buNone/>
              <a:defRPr sz="1800" b="1" i="0" u="none" strike="noStrike" cap="none">
                <a:solidFill>
                  <a:srgbClr val="0070C0"/>
                </a:solidFill>
                <a:latin typeface="Arial"/>
                <a:ea typeface="Arial"/>
                <a:cs typeface="Arial"/>
                <a:sym typeface="Arial"/>
              </a:defRPr>
            </a:lvl9pPr>
          </a:lstStyle>
          <a:p>
            <a:endParaRPr/>
          </a:p>
        </p:txBody>
      </p:sp>
      <p:sp>
        <p:nvSpPr>
          <p:cNvPr id="4" name="Slide Number Placeholder 5"/>
          <p:cNvSpPr>
            <a:spLocks noGrp="1"/>
          </p:cNvSpPr>
          <p:nvPr>
            <p:ph type="sldNum" sz="quarter" idx="11"/>
          </p:nvPr>
        </p:nvSpPr>
        <p:spPr>
          <a:xfrm>
            <a:off x="8428039" y="4656536"/>
            <a:ext cx="358775" cy="273844"/>
          </a:xfrm>
        </p:spPr>
        <p:txBody>
          <a:bodyPr/>
          <a:lstStyle>
            <a:lvl1pPr>
              <a:defRPr/>
            </a:lvl1pPr>
          </a:lstStyle>
          <a:p>
            <a:fld id="{9BA4C6CC-BD43-D941-BC11-D0FC0059FED1}"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67871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BB972F5-F783-4D4F-8D07-57242B220C6C}"/>
              </a:ext>
            </a:extLst>
          </p:cNvPr>
          <p:cNvSpPr>
            <a:spLocks noChangeArrowheads="1"/>
          </p:cNvSpPr>
          <p:nvPr/>
        </p:nvSpPr>
        <p:spPr bwMode="auto">
          <a:xfrm>
            <a:off x="381000" y="742950"/>
            <a:ext cx="76200" cy="3829050"/>
          </a:xfrm>
          <a:prstGeom prst="rect">
            <a:avLst/>
          </a:prstGeom>
          <a:solidFill>
            <a:srgbClr val="0923A3"/>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5" name="Rectangle 8">
            <a:extLst>
              <a:ext uri="{FF2B5EF4-FFF2-40B4-BE49-F238E27FC236}">
                <a16:creationId xmlns:a16="http://schemas.microsoft.com/office/drawing/2014/main" id="{04A48504-6BE2-4D71-B141-2F50632A930B}"/>
              </a:ext>
            </a:extLst>
          </p:cNvPr>
          <p:cNvSpPr>
            <a:spLocks noChangeArrowheads="1"/>
          </p:cNvSpPr>
          <p:nvPr/>
        </p:nvSpPr>
        <p:spPr bwMode="auto">
          <a:xfrm flipV="1">
            <a:off x="8312150" y="228600"/>
            <a:ext cx="457200" cy="34290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6" name="Rectangle 9">
            <a:extLst>
              <a:ext uri="{FF2B5EF4-FFF2-40B4-BE49-F238E27FC236}">
                <a16:creationId xmlns:a16="http://schemas.microsoft.com/office/drawing/2014/main" id="{14E9D84E-70D7-4BA3-B908-FC49352047AE}"/>
              </a:ext>
            </a:extLst>
          </p:cNvPr>
          <p:cNvSpPr>
            <a:spLocks noChangeArrowheads="1"/>
          </p:cNvSpPr>
          <p:nvPr/>
        </p:nvSpPr>
        <p:spPr bwMode="auto">
          <a:xfrm flipV="1">
            <a:off x="381000" y="228600"/>
            <a:ext cx="7943850" cy="34290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7" name="Rectangle 10">
            <a:extLst>
              <a:ext uri="{FF2B5EF4-FFF2-40B4-BE49-F238E27FC236}">
                <a16:creationId xmlns:a16="http://schemas.microsoft.com/office/drawing/2014/main" id="{8D749D9B-CEAF-4151-9451-9E0F4B28AE35}"/>
              </a:ext>
            </a:extLst>
          </p:cNvPr>
          <p:cNvSpPr>
            <a:spLocks noChangeArrowheads="1"/>
          </p:cNvSpPr>
          <p:nvPr/>
        </p:nvSpPr>
        <p:spPr bwMode="auto">
          <a:xfrm flipV="1">
            <a:off x="381000" y="571500"/>
            <a:ext cx="7943850" cy="17145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8" name="Rectangle 11">
            <a:extLst>
              <a:ext uri="{FF2B5EF4-FFF2-40B4-BE49-F238E27FC236}">
                <a16:creationId xmlns:a16="http://schemas.microsoft.com/office/drawing/2014/main" id="{7BE6E745-4ECB-4B75-AF8F-3FA0AAE6AE50}"/>
              </a:ext>
            </a:extLst>
          </p:cNvPr>
          <p:cNvSpPr>
            <a:spLocks noChangeArrowheads="1"/>
          </p:cNvSpPr>
          <p:nvPr/>
        </p:nvSpPr>
        <p:spPr bwMode="auto">
          <a:xfrm flipV="1">
            <a:off x="8321676" y="571500"/>
            <a:ext cx="447675" cy="17145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9" name="Rectangle 12">
            <a:extLst>
              <a:ext uri="{FF2B5EF4-FFF2-40B4-BE49-F238E27FC236}">
                <a16:creationId xmlns:a16="http://schemas.microsoft.com/office/drawing/2014/main" id="{ABE51898-1065-4669-AEAE-B4A62105AF8A}"/>
              </a:ext>
            </a:extLst>
          </p:cNvPr>
          <p:cNvSpPr>
            <a:spLocks noChangeArrowheads="1"/>
          </p:cNvSpPr>
          <p:nvPr/>
        </p:nvSpPr>
        <p:spPr bwMode="auto">
          <a:xfrm>
            <a:off x="381001" y="228600"/>
            <a:ext cx="8391525" cy="434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 name="Rectangle 13">
            <a:extLst>
              <a:ext uri="{FF2B5EF4-FFF2-40B4-BE49-F238E27FC236}">
                <a16:creationId xmlns:a16="http://schemas.microsoft.com/office/drawing/2014/main" id="{7520F6FC-6B5E-4E0F-BBD9-7222E7E6E417}"/>
              </a:ext>
            </a:extLst>
          </p:cNvPr>
          <p:cNvSpPr>
            <a:spLocks noChangeArrowheads="1"/>
          </p:cNvSpPr>
          <p:nvPr/>
        </p:nvSpPr>
        <p:spPr bwMode="auto">
          <a:xfrm>
            <a:off x="1" y="-15004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350">
              <a:ea typeface="+mn-ea"/>
            </a:endParaRPr>
          </a:p>
        </p:txBody>
      </p:sp>
      <p:graphicFrame>
        <p:nvGraphicFramePr>
          <p:cNvPr id="11" name="Group 14">
            <a:extLst>
              <a:ext uri="{FF2B5EF4-FFF2-40B4-BE49-F238E27FC236}">
                <a16:creationId xmlns:a16="http://schemas.microsoft.com/office/drawing/2014/main" id="{DC7D3B39-6CF3-4E8D-AD26-A8B96D8E2089}"/>
              </a:ext>
            </a:extLst>
          </p:cNvPr>
          <p:cNvGraphicFramePr>
            <a:graphicFrameLocks noGrp="1"/>
          </p:cNvGraphicFramePr>
          <p:nvPr/>
        </p:nvGraphicFramePr>
        <p:xfrm>
          <a:off x="1828801" y="857250"/>
          <a:ext cx="2811463" cy="281466"/>
        </p:xfrm>
        <a:graphic>
          <a:graphicData uri="http://schemas.openxmlformats.org/drawingml/2006/table">
            <a:tbl>
              <a:tblPr/>
              <a:tblGrid>
                <a:gridCol w="2811463">
                  <a:extLst>
                    <a:ext uri="{9D8B030D-6E8A-4147-A177-3AD203B41FA5}">
                      <a16:colId xmlns:a16="http://schemas.microsoft.com/office/drawing/2014/main" val="20000"/>
                    </a:ext>
                  </a:extLst>
                </a:gridCol>
              </a:tblGrid>
              <a:tr h="273846">
                <a:tc>
                  <a:txBody>
                    <a:bodyPr/>
                    <a:lstStyle>
                      <a:lvl1pPr>
                        <a:spcBef>
                          <a:spcPct val="20000"/>
                        </a:spcBef>
                        <a:buClr>
                          <a:srgbClr val="CC3300"/>
                        </a:buClr>
                        <a:buSzPct val="70000"/>
                        <a:buFont typeface="Wingdings" pitchFamily="2" charset="2"/>
                        <a:defRPr sz="2800">
                          <a:solidFill>
                            <a:schemeClr val="tx1"/>
                          </a:solidFill>
                          <a:latin typeface="Times New Roman" pitchFamily="18" charset="0"/>
                        </a:defRPr>
                      </a:lvl1pPr>
                      <a:lvl2pPr marL="471488">
                        <a:spcBef>
                          <a:spcPct val="20000"/>
                        </a:spcBef>
                        <a:buClr>
                          <a:srgbClr val="000099"/>
                        </a:buClr>
                        <a:buSzPct val="75000"/>
                        <a:buFont typeface="Wingdings" pitchFamily="2" charset="2"/>
                        <a:defRPr sz="2400">
                          <a:solidFill>
                            <a:schemeClr val="tx1"/>
                          </a:solidFill>
                          <a:latin typeface="Times New Roman" pitchFamily="18" charset="0"/>
                        </a:defRPr>
                      </a:lvl2pPr>
                      <a:lvl3pPr marL="909638">
                        <a:spcBef>
                          <a:spcPct val="20000"/>
                        </a:spcBef>
                        <a:buClr>
                          <a:srgbClr val="CC3300"/>
                        </a:buClr>
                        <a:buSzPct val="65000"/>
                        <a:buFont typeface="Wingdings" pitchFamily="2" charset="2"/>
                        <a:defRPr sz="2000">
                          <a:solidFill>
                            <a:schemeClr val="tx1"/>
                          </a:solidFill>
                          <a:latin typeface="Times New Roman" pitchFamily="18" charset="0"/>
                        </a:defRPr>
                      </a:lvl3pPr>
                      <a:lvl4pPr marL="1389063">
                        <a:spcBef>
                          <a:spcPct val="20000"/>
                        </a:spcBef>
                        <a:buClr>
                          <a:srgbClr val="000099"/>
                        </a:buClr>
                        <a:buSzPct val="75000"/>
                        <a:buFont typeface="Wingdings" pitchFamily="2" charset="2"/>
                        <a:defRPr>
                          <a:solidFill>
                            <a:schemeClr val="tx1"/>
                          </a:solidFill>
                          <a:latin typeface="Times New Roman" pitchFamily="18" charset="0"/>
                        </a:defRPr>
                      </a:lvl4pPr>
                      <a:lvl5pPr>
                        <a:spcBef>
                          <a:spcPct val="20000"/>
                        </a:spcBef>
                        <a:buClr>
                          <a:srgbClr val="CC3300"/>
                        </a:buClr>
                        <a:buSzPct val="50000"/>
                        <a:buFont typeface="Wingdings" pitchFamily="2" charset="2"/>
                        <a:defRPr>
                          <a:solidFill>
                            <a:schemeClr val="tx1"/>
                          </a:solidFill>
                          <a:latin typeface="Times New Roman" pitchFamily="18" charset="0"/>
                        </a:defRPr>
                      </a:lvl5pPr>
                      <a:lvl6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6pPr>
                      <a:lvl7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7pPr>
                      <a:lvl8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8pPr>
                      <a:lvl9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Arial" charset="0"/>
                      </a:endParaRPr>
                    </a:p>
                  </a:txBody>
                  <a:tcPr marT="34053" marB="34053"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12" name="Group 20">
            <a:extLst>
              <a:ext uri="{FF2B5EF4-FFF2-40B4-BE49-F238E27FC236}">
                <a16:creationId xmlns:a16="http://schemas.microsoft.com/office/drawing/2014/main" id="{6763971A-831E-4B58-9958-81775BE15E8E}"/>
              </a:ext>
            </a:extLst>
          </p:cNvPr>
          <p:cNvGrpSpPr>
            <a:grpSpLocks/>
          </p:cNvGrpSpPr>
          <p:nvPr/>
        </p:nvGrpSpPr>
        <p:grpSpPr bwMode="auto">
          <a:xfrm>
            <a:off x="457200" y="2514600"/>
            <a:ext cx="8305800" cy="57150"/>
            <a:chOff x="192" y="192"/>
            <a:chExt cx="5280" cy="48"/>
          </a:xfrm>
        </p:grpSpPr>
        <p:sp>
          <p:nvSpPr>
            <p:cNvPr id="13" name="Line 21">
              <a:extLst>
                <a:ext uri="{FF2B5EF4-FFF2-40B4-BE49-F238E27FC236}">
                  <a16:creationId xmlns:a16="http://schemas.microsoft.com/office/drawing/2014/main" id="{A9027B1C-D3EA-4E2B-AAA0-38A6BB336E89}"/>
                </a:ext>
              </a:extLst>
            </p:cNvPr>
            <p:cNvSpPr>
              <a:spLocks noChangeShapeType="1"/>
            </p:cNvSpPr>
            <p:nvPr userDrawn="1"/>
          </p:nvSpPr>
          <p:spPr bwMode="auto">
            <a:xfrm>
              <a:off x="192" y="240"/>
              <a:ext cx="43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4" name="Line 22">
              <a:extLst>
                <a:ext uri="{FF2B5EF4-FFF2-40B4-BE49-F238E27FC236}">
                  <a16:creationId xmlns:a16="http://schemas.microsoft.com/office/drawing/2014/main" id="{B52542EB-D366-466D-8249-6692DEB46C8F}"/>
                </a:ext>
              </a:extLst>
            </p:cNvPr>
            <p:cNvSpPr>
              <a:spLocks noChangeShapeType="1"/>
            </p:cNvSpPr>
            <p:nvPr userDrawn="1"/>
          </p:nvSpPr>
          <p:spPr bwMode="auto">
            <a:xfrm flipV="1">
              <a:off x="624"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5" name="Line 23">
              <a:extLst>
                <a:ext uri="{FF2B5EF4-FFF2-40B4-BE49-F238E27FC236}">
                  <a16:creationId xmlns:a16="http://schemas.microsoft.com/office/drawing/2014/main" id="{42FC7A08-836A-43AD-846E-33F41E115FCF}"/>
                </a:ext>
              </a:extLst>
            </p:cNvPr>
            <p:cNvSpPr>
              <a:spLocks noChangeShapeType="1"/>
            </p:cNvSpPr>
            <p:nvPr userDrawn="1"/>
          </p:nvSpPr>
          <p:spPr bwMode="auto">
            <a:xfrm>
              <a:off x="672" y="192"/>
              <a:ext cx="45"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6" name="Line 24">
              <a:extLst>
                <a:ext uri="{FF2B5EF4-FFF2-40B4-BE49-F238E27FC236}">
                  <a16:creationId xmlns:a16="http://schemas.microsoft.com/office/drawing/2014/main" id="{0481A812-B735-423A-A7F1-7952943F16CD}"/>
                </a:ext>
              </a:extLst>
            </p:cNvPr>
            <p:cNvSpPr>
              <a:spLocks noChangeShapeType="1"/>
            </p:cNvSpPr>
            <p:nvPr userDrawn="1"/>
          </p:nvSpPr>
          <p:spPr bwMode="auto">
            <a:xfrm>
              <a:off x="720" y="240"/>
              <a:ext cx="475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grpSp>
      <p:pic>
        <p:nvPicPr>
          <p:cNvPr id="17" name="Picture 25">
            <a:extLst>
              <a:ext uri="{FF2B5EF4-FFF2-40B4-BE49-F238E27FC236}">
                <a16:creationId xmlns:a16="http://schemas.microsoft.com/office/drawing/2014/main" id="{C8B03A80-3BDF-4D76-8918-0C9C80CAD1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4647010"/>
            <a:ext cx="3048000" cy="49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p:cNvSpPr>
            <a:spLocks noGrp="1" noChangeArrowheads="1"/>
          </p:cNvSpPr>
          <p:nvPr>
            <p:ph type="ctrTitle"/>
          </p:nvPr>
        </p:nvSpPr>
        <p:spPr>
          <a:xfrm>
            <a:off x="762000" y="914400"/>
            <a:ext cx="7696200" cy="1543050"/>
          </a:xfrm>
        </p:spPr>
        <p:txBody>
          <a:bodyPr/>
          <a:lstStyle>
            <a:lvl1pPr>
              <a:defRPr sz="4050"/>
            </a:lvl1pPr>
          </a:lstStyle>
          <a:p>
            <a:pPr lvl="0"/>
            <a:r>
              <a:rPr lang="en-US" altLang="en-US" noProof="0"/>
              <a:t>Click to edit Master title style</a:t>
            </a:r>
          </a:p>
        </p:txBody>
      </p:sp>
      <p:sp>
        <p:nvSpPr>
          <p:cNvPr id="17412" name="Rectangle 4"/>
          <p:cNvSpPr>
            <a:spLocks noGrp="1" noChangeArrowheads="1"/>
          </p:cNvSpPr>
          <p:nvPr>
            <p:ph type="subTitle" idx="1"/>
          </p:nvPr>
        </p:nvSpPr>
        <p:spPr>
          <a:xfrm>
            <a:off x="762000" y="2743200"/>
            <a:ext cx="7696200" cy="1543050"/>
          </a:xfrm>
        </p:spPr>
        <p:txBody>
          <a:bodyPr/>
          <a:lstStyle>
            <a:lvl1pPr marL="0" indent="0">
              <a:buFont typeface="Wingdings" pitchFamily="2" charset="2"/>
              <a:buNone/>
              <a:defRPr sz="2100">
                <a:latin typeface="Arial" charset="0"/>
              </a:defRPr>
            </a:lvl1pPr>
          </a:lstStyle>
          <a:p>
            <a:pPr lvl="0"/>
            <a:r>
              <a:rPr lang="en-US" altLang="en-US" noProof="0"/>
              <a:t>Click to edit Master subtitle style</a:t>
            </a:r>
          </a:p>
        </p:txBody>
      </p:sp>
      <p:sp>
        <p:nvSpPr>
          <p:cNvPr id="18" name="Rectangle 5">
            <a:extLst>
              <a:ext uri="{FF2B5EF4-FFF2-40B4-BE49-F238E27FC236}">
                <a16:creationId xmlns:a16="http://schemas.microsoft.com/office/drawing/2014/main" id="{86629CB7-F671-43AA-89D7-D131A0858519}"/>
              </a:ext>
            </a:extLst>
          </p:cNvPr>
          <p:cNvSpPr>
            <a:spLocks noGrp="1" noChangeArrowheads="1"/>
          </p:cNvSpPr>
          <p:nvPr>
            <p:ph type="dt" sz="half" idx="10"/>
          </p:nvPr>
        </p:nvSpPr>
        <p:spPr>
          <a:xfrm>
            <a:off x="457200" y="4686300"/>
            <a:ext cx="2133600" cy="342900"/>
          </a:xfrm>
        </p:spPr>
        <p:txBody>
          <a:bodyPr/>
          <a:lstStyle>
            <a:lvl1pPr>
              <a:defRPr/>
            </a:lvl1pPr>
          </a:lstStyle>
          <a:p>
            <a:pPr>
              <a:defRPr/>
            </a:pPr>
            <a:endParaRPr lang="en-US" altLang="en-US"/>
          </a:p>
        </p:txBody>
      </p:sp>
      <p:sp>
        <p:nvSpPr>
          <p:cNvPr id="19" name="Rectangle 6">
            <a:extLst>
              <a:ext uri="{FF2B5EF4-FFF2-40B4-BE49-F238E27FC236}">
                <a16:creationId xmlns:a16="http://schemas.microsoft.com/office/drawing/2014/main" id="{BFEFF01F-DF8C-4367-BC78-A0C41D982CB8}"/>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20" name="Rectangle 7">
            <a:extLst>
              <a:ext uri="{FF2B5EF4-FFF2-40B4-BE49-F238E27FC236}">
                <a16:creationId xmlns:a16="http://schemas.microsoft.com/office/drawing/2014/main" id="{04610171-2C4F-42EB-92EE-1BD54DB67988}"/>
              </a:ext>
            </a:extLst>
          </p:cNvPr>
          <p:cNvSpPr>
            <a:spLocks noGrp="1" noChangeArrowheads="1"/>
          </p:cNvSpPr>
          <p:nvPr>
            <p:ph type="sldNum" sz="quarter" idx="12"/>
          </p:nvPr>
        </p:nvSpPr>
        <p:spPr>
          <a:xfrm>
            <a:off x="6553200" y="4686300"/>
            <a:ext cx="2133600" cy="342900"/>
          </a:xfrm>
        </p:spPr>
        <p:txBody>
          <a:bodyPr/>
          <a:lstStyle>
            <a:lvl1pPr>
              <a:defRPr b="1"/>
            </a:lvl1pPr>
          </a:lstStyle>
          <a:p>
            <a:pPr>
              <a:defRPr/>
            </a:pPr>
            <a:fld id="{242DEF89-776D-44B5-B6AF-300002B8B259}" type="slidenum">
              <a:rPr lang="en-US" altLang="en-US"/>
              <a:pPr>
                <a:defRPr/>
              </a:pPr>
              <a:t>‹#›</a:t>
            </a:fld>
            <a:endParaRPr lang="en-US" altLang="en-US"/>
          </a:p>
        </p:txBody>
      </p:sp>
    </p:spTree>
    <p:extLst>
      <p:ext uri="{BB962C8B-B14F-4D97-AF65-F5344CB8AC3E}">
        <p14:creationId xmlns:p14="http://schemas.microsoft.com/office/powerpoint/2010/main" val="681009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1AA25E-72F9-4292-B374-5AB2F4069ED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E4C202F-7B23-4FC9-A854-DBF8D1FCF92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C9ADB5B-6AAA-4B49-8432-A180CB98F010}"/>
              </a:ext>
            </a:extLst>
          </p:cNvPr>
          <p:cNvSpPr>
            <a:spLocks noGrp="1" noChangeArrowheads="1"/>
          </p:cNvSpPr>
          <p:nvPr>
            <p:ph type="sldNum" sz="quarter" idx="12"/>
          </p:nvPr>
        </p:nvSpPr>
        <p:spPr>
          <a:ln/>
        </p:spPr>
        <p:txBody>
          <a:bodyPr/>
          <a:lstStyle>
            <a:lvl1pPr>
              <a:defRPr/>
            </a:lvl1pPr>
          </a:lstStyle>
          <a:p>
            <a:pPr>
              <a:defRPr/>
            </a:pPr>
            <a:fld id="{BBEDC57A-28A1-4715-B39F-3FE9B4847DD1}" type="slidenum">
              <a:rPr lang="en-US" altLang="en-US"/>
              <a:pPr>
                <a:defRPr/>
              </a:pPr>
              <a:t>‹#›</a:t>
            </a:fld>
            <a:endParaRPr lang="en-US" altLang="en-US"/>
          </a:p>
        </p:txBody>
      </p:sp>
    </p:spTree>
    <p:extLst>
      <p:ext uri="{BB962C8B-B14F-4D97-AF65-F5344CB8AC3E}">
        <p14:creationId xmlns:p14="http://schemas.microsoft.com/office/powerpoint/2010/main" val="1186082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641EDB8B-5CA6-45FE-8C78-033C216970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68C4F1E2-0535-41F7-AE4F-32F71B7236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B9D6543-5337-43F9-922B-C1B8E990EBDF}"/>
              </a:ext>
            </a:extLst>
          </p:cNvPr>
          <p:cNvSpPr>
            <a:spLocks noGrp="1" noChangeArrowheads="1"/>
          </p:cNvSpPr>
          <p:nvPr>
            <p:ph type="sldNum" sz="quarter" idx="12"/>
          </p:nvPr>
        </p:nvSpPr>
        <p:spPr>
          <a:ln/>
        </p:spPr>
        <p:txBody>
          <a:bodyPr/>
          <a:lstStyle>
            <a:lvl1pPr>
              <a:defRPr/>
            </a:lvl1pPr>
          </a:lstStyle>
          <a:p>
            <a:pPr>
              <a:defRPr/>
            </a:pPr>
            <a:fld id="{9CDA3599-6D02-4AAA-A00C-11663DEB6B5A}" type="slidenum">
              <a:rPr lang="en-US" altLang="en-US"/>
              <a:pPr>
                <a:defRPr/>
              </a:pPr>
              <a:t>‹#›</a:t>
            </a:fld>
            <a:endParaRPr lang="en-US" altLang="en-US"/>
          </a:p>
        </p:txBody>
      </p:sp>
    </p:spTree>
    <p:extLst>
      <p:ext uri="{BB962C8B-B14F-4D97-AF65-F5344CB8AC3E}">
        <p14:creationId xmlns:p14="http://schemas.microsoft.com/office/powerpoint/2010/main" val="3125263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57300"/>
            <a:ext cx="4038600" cy="322659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7300"/>
            <a:ext cx="4038600" cy="322659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AD5014-D403-4AFC-AA9A-A2C3717D027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00208D6-752D-4597-BD05-00D4BBCF0A3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C4709493-916B-43AC-9131-A620DB528701}"/>
              </a:ext>
            </a:extLst>
          </p:cNvPr>
          <p:cNvSpPr>
            <a:spLocks noGrp="1" noChangeArrowheads="1"/>
          </p:cNvSpPr>
          <p:nvPr>
            <p:ph type="sldNum" sz="quarter" idx="12"/>
          </p:nvPr>
        </p:nvSpPr>
        <p:spPr>
          <a:ln/>
        </p:spPr>
        <p:txBody>
          <a:bodyPr/>
          <a:lstStyle>
            <a:lvl1pPr>
              <a:defRPr/>
            </a:lvl1pPr>
          </a:lstStyle>
          <a:p>
            <a:pPr>
              <a:defRPr/>
            </a:pPr>
            <a:fld id="{522C8F1F-6C68-4A88-ABF3-CC2D9445EF2E}" type="slidenum">
              <a:rPr lang="en-US" altLang="en-US"/>
              <a:pPr>
                <a:defRPr/>
              </a:pPr>
              <a:t>‹#›</a:t>
            </a:fld>
            <a:endParaRPr lang="en-US" altLang="en-US"/>
          </a:p>
        </p:txBody>
      </p:sp>
    </p:spTree>
    <p:extLst>
      <p:ext uri="{BB962C8B-B14F-4D97-AF65-F5344CB8AC3E}">
        <p14:creationId xmlns:p14="http://schemas.microsoft.com/office/powerpoint/2010/main" val="10098973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345B8B6-58E0-4964-989E-F0BC229E976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2C091B43-270C-4B3D-9983-CC214B24BCB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3EBA92F6-CF2B-4FFE-A348-9EFA836FB32A}"/>
              </a:ext>
            </a:extLst>
          </p:cNvPr>
          <p:cNvSpPr>
            <a:spLocks noGrp="1" noChangeArrowheads="1"/>
          </p:cNvSpPr>
          <p:nvPr>
            <p:ph type="sldNum" sz="quarter" idx="12"/>
          </p:nvPr>
        </p:nvSpPr>
        <p:spPr>
          <a:ln/>
        </p:spPr>
        <p:txBody>
          <a:bodyPr/>
          <a:lstStyle>
            <a:lvl1pPr>
              <a:defRPr/>
            </a:lvl1pPr>
          </a:lstStyle>
          <a:p>
            <a:pPr>
              <a:defRPr/>
            </a:pPr>
            <a:fld id="{3AFEC771-635B-4D8E-98AB-DC042B93D081}" type="slidenum">
              <a:rPr lang="en-US" altLang="en-US"/>
              <a:pPr>
                <a:defRPr/>
              </a:pPr>
              <a:t>‹#›</a:t>
            </a:fld>
            <a:endParaRPr lang="en-US" altLang="en-US"/>
          </a:p>
        </p:txBody>
      </p:sp>
    </p:spTree>
    <p:extLst>
      <p:ext uri="{BB962C8B-B14F-4D97-AF65-F5344CB8AC3E}">
        <p14:creationId xmlns:p14="http://schemas.microsoft.com/office/powerpoint/2010/main" val="2428154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25D735B-709F-4390-9FC1-9916286E403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B2F29705-0078-4965-9C46-6194223F13E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2F741723-4E1F-48D1-89D9-C20E4AB8F6B1}"/>
              </a:ext>
            </a:extLst>
          </p:cNvPr>
          <p:cNvSpPr>
            <a:spLocks noGrp="1" noChangeArrowheads="1"/>
          </p:cNvSpPr>
          <p:nvPr>
            <p:ph type="sldNum" sz="quarter" idx="12"/>
          </p:nvPr>
        </p:nvSpPr>
        <p:spPr>
          <a:ln/>
        </p:spPr>
        <p:txBody>
          <a:bodyPr/>
          <a:lstStyle>
            <a:lvl1pPr>
              <a:defRPr/>
            </a:lvl1pPr>
          </a:lstStyle>
          <a:p>
            <a:pPr>
              <a:defRPr/>
            </a:pPr>
            <a:fld id="{7726760B-308C-44C7-BB0F-F242332159BC}" type="slidenum">
              <a:rPr lang="en-US" altLang="en-US"/>
              <a:pPr>
                <a:defRPr/>
              </a:pPr>
              <a:t>‹#›</a:t>
            </a:fld>
            <a:endParaRPr lang="en-US" altLang="en-US"/>
          </a:p>
        </p:txBody>
      </p:sp>
    </p:spTree>
    <p:extLst>
      <p:ext uri="{BB962C8B-B14F-4D97-AF65-F5344CB8AC3E}">
        <p14:creationId xmlns:p14="http://schemas.microsoft.com/office/powerpoint/2010/main" val="111163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Author - Red">
    <p:bg>
      <p:bgPr>
        <a:solidFill>
          <a:srgbClr val="EA2839"/>
        </a:solidFill>
        <a:effectLst/>
      </p:bgPr>
    </p:bg>
    <p:spTree>
      <p:nvGrpSpPr>
        <p:cNvPr id="1" name=""/>
        <p:cNvGrpSpPr/>
        <p:nvPr/>
      </p:nvGrpSpPr>
      <p:grpSpPr>
        <a:xfrm>
          <a:off x="0" y="0"/>
          <a:ext cx="0" cy="0"/>
          <a:chOff x="0" y="0"/>
          <a:chExt cx="0" cy="0"/>
        </a:xfrm>
      </p:grpSpPr>
      <p:grpSp>
        <p:nvGrpSpPr>
          <p:cNvPr id="14" name="Group 13"/>
          <p:cNvGrpSpPr/>
          <p:nvPr userDrawn="1"/>
        </p:nvGrpSpPr>
        <p:grpSpPr bwMode="hidden">
          <a:xfrm>
            <a:off x="5429250" y="2599860"/>
            <a:ext cx="4114800" cy="2794331"/>
            <a:chOff x="7239000" y="3466479"/>
            <a:chExt cx="5486400" cy="3725775"/>
          </a:xfrm>
        </p:grpSpPr>
        <p:sp>
          <p:nvSpPr>
            <p:cNvPr id="12"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3"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11" name="AutoShape 3"/>
          <p:cNvSpPr>
            <a:spLocks noChangeAspect="1" noChangeArrowheads="1" noTextEdit="1"/>
          </p:cNvSpPr>
          <p:nvPr userDrawn="1"/>
        </p:nvSpPr>
        <p:spPr bwMode="auto">
          <a:xfrm>
            <a:off x="5430832" y="2599859"/>
            <a:ext cx="4113218" cy="27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2" name="Title 1"/>
          <p:cNvSpPr>
            <a:spLocks noGrp="1"/>
          </p:cNvSpPr>
          <p:nvPr>
            <p:ph type="ctrTitle" hasCustomPrompt="1"/>
          </p:nvPr>
        </p:nvSpPr>
        <p:spPr>
          <a:xfrm>
            <a:off x="628650" y="1769166"/>
            <a:ext cx="6000750" cy="2067339"/>
          </a:xfrm>
        </p:spPr>
        <p:txBody>
          <a:bodyPr anchor="b">
            <a:normAutofit/>
          </a:bodyPr>
          <a:lstStyle>
            <a:lvl1pPr algn="l">
              <a:defRPr sz="3600" cap="all" baseline="0">
                <a:solidFill>
                  <a:schemeClr val="bg1"/>
                </a:solidFill>
                <a:latin typeface="+mj-lt"/>
              </a:defRPr>
            </a:lvl1pPr>
          </a:lstStyle>
          <a:p>
            <a:r>
              <a:rPr lang="en-US"/>
              <a:t>CLICK TO EDIT MASTER TITLE STYLE</a:t>
            </a:r>
          </a:p>
        </p:txBody>
      </p:sp>
      <p:sp>
        <p:nvSpPr>
          <p:cNvPr id="5" name="Text Placeholder 4"/>
          <p:cNvSpPr>
            <a:spLocks noGrp="1"/>
          </p:cNvSpPr>
          <p:nvPr>
            <p:ph type="body" sz="quarter" idx="13" hasCustomPrompt="1"/>
          </p:nvPr>
        </p:nvSpPr>
        <p:spPr>
          <a:xfrm>
            <a:off x="627512" y="3997025"/>
            <a:ext cx="6013881" cy="670174"/>
          </a:xfrm>
        </p:spPr>
        <p:txBody>
          <a:bodyPr>
            <a:normAutofit/>
          </a:bodyPr>
          <a:lstStyle>
            <a:lvl1pPr marL="0" indent="0">
              <a:buNone/>
              <a:defRPr sz="1800">
                <a:solidFill>
                  <a:schemeClr val="bg1"/>
                </a:solidFill>
              </a:defRPr>
            </a:lvl1pPr>
          </a:lstStyle>
          <a:p>
            <a:pPr lvl="0"/>
            <a:r>
              <a:rPr lang="en-US"/>
              <a:t>Author(s) / Center affiliation / etc.</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55" y="464645"/>
            <a:ext cx="1945232" cy="575947"/>
          </a:xfrm>
          <a:prstGeom prst="rect">
            <a:avLst/>
          </a:prstGeom>
        </p:spPr>
      </p:pic>
    </p:spTree>
    <p:extLst>
      <p:ext uri="{BB962C8B-B14F-4D97-AF65-F5344CB8AC3E}">
        <p14:creationId xmlns:p14="http://schemas.microsoft.com/office/powerpoint/2010/main" val="25415813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D46E2AF-281F-4FD6-B7BF-34C40803CB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6292BDCF-4225-4A01-A430-E9FCF721BBC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3A144A19-C646-45F1-8C61-99450E351978}"/>
              </a:ext>
            </a:extLst>
          </p:cNvPr>
          <p:cNvSpPr>
            <a:spLocks noGrp="1" noChangeArrowheads="1"/>
          </p:cNvSpPr>
          <p:nvPr>
            <p:ph type="sldNum" sz="quarter" idx="12"/>
          </p:nvPr>
        </p:nvSpPr>
        <p:spPr>
          <a:ln/>
        </p:spPr>
        <p:txBody>
          <a:bodyPr/>
          <a:lstStyle>
            <a:lvl1pPr>
              <a:defRPr/>
            </a:lvl1pPr>
          </a:lstStyle>
          <a:p>
            <a:pPr>
              <a:defRPr/>
            </a:pPr>
            <a:fld id="{4C74A9E3-DA2C-4B50-B28A-E55D3B6F16EB}" type="slidenum">
              <a:rPr lang="en-US" altLang="en-US"/>
              <a:pPr>
                <a:defRPr/>
              </a:pPr>
              <a:t>‹#›</a:t>
            </a:fld>
            <a:endParaRPr lang="en-US" altLang="en-US"/>
          </a:p>
        </p:txBody>
      </p:sp>
    </p:spTree>
    <p:extLst>
      <p:ext uri="{BB962C8B-B14F-4D97-AF65-F5344CB8AC3E}">
        <p14:creationId xmlns:p14="http://schemas.microsoft.com/office/powerpoint/2010/main" val="4162609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68224DB6-983E-4E0D-A0F9-9C7D0DFC1FA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F1203F73-A0D8-4210-B2AF-FA1679BC589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28BE73BB-AC82-427A-8688-056A1FB9BAD8}"/>
              </a:ext>
            </a:extLst>
          </p:cNvPr>
          <p:cNvSpPr>
            <a:spLocks noGrp="1" noChangeArrowheads="1"/>
          </p:cNvSpPr>
          <p:nvPr>
            <p:ph type="sldNum" sz="quarter" idx="12"/>
          </p:nvPr>
        </p:nvSpPr>
        <p:spPr>
          <a:ln/>
        </p:spPr>
        <p:txBody>
          <a:bodyPr/>
          <a:lstStyle>
            <a:lvl1pPr>
              <a:defRPr/>
            </a:lvl1pPr>
          </a:lstStyle>
          <a:p>
            <a:pPr>
              <a:defRPr/>
            </a:pPr>
            <a:fld id="{76637489-D7EE-4006-80DD-E96090716403}" type="slidenum">
              <a:rPr lang="en-US" altLang="en-US"/>
              <a:pPr>
                <a:defRPr/>
              </a:pPr>
              <a:t>‹#›</a:t>
            </a:fld>
            <a:endParaRPr lang="en-US" altLang="en-US"/>
          </a:p>
        </p:txBody>
      </p:sp>
    </p:spTree>
    <p:extLst>
      <p:ext uri="{BB962C8B-B14F-4D97-AF65-F5344CB8AC3E}">
        <p14:creationId xmlns:p14="http://schemas.microsoft.com/office/powerpoint/2010/main" val="37360770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0A9836F2-ED33-4DAC-AF4D-A44C6C3FD4A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13B5A93E-218C-47A4-B50A-103E9EC8383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E14F8C8-AB64-4791-9F8D-9B9C8BB2CE56}"/>
              </a:ext>
            </a:extLst>
          </p:cNvPr>
          <p:cNvSpPr>
            <a:spLocks noGrp="1" noChangeArrowheads="1"/>
          </p:cNvSpPr>
          <p:nvPr>
            <p:ph type="sldNum" sz="quarter" idx="12"/>
          </p:nvPr>
        </p:nvSpPr>
        <p:spPr>
          <a:ln/>
        </p:spPr>
        <p:txBody>
          <a:bodyPr/>
          <a:lstStyle>
            <a:lvl1pPr>
              <a:defRPr/>
            </a:lvl1pPr>
          </a:lstStyle>
          <a:p>
            <a:pPr>
              <a:defRPr/>
            </a:pPr>
            <a:fld id="{3AFAD5F9-BC08-4180-B7C9-387D3C9A76CC}" type="slidenum">
              <a:rPr lang="en-US" altLang="en-US"/>
              <a:pPr>
                <a:defRPr/>
              </a:pPr>
              <a:t>‹#›</a:t>
            </a:fld>
            <a:endParaRPr lang="en-US" altLang="en-US"/>
          </a:p>
        </p:txBody>
      </p:sp>
    </p:spTree>
    <p:extLst>
      <p:ext uri="{BB962C8B-B14F-4D97-AF65-F5344CB8AC3E}">
        <p14:creationId xmlns:p14="http://schemas.microsoft.com/office/powerpoint/2010/main" val="3188348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66C627A-4C10-4F72-BA3B-823DD5B837F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6B9FE02-3443-4302-B96F-F93E5E055FE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148C3F0-FB42-465A-8EDD-3C84D014B1EB}"/>
              </a:ext>
            </a:extLst>
          </p:cNvPr>
          <p:cNvSpPr>
            <a:spLocks noGrp="1" noChangeArrowheads="1"/>
          </p:cNvSpPr>
          <p:nvPr>
            <p:ph type="sldNum" sz="quarter" idx="12"/>
          </p:nvPr>
        </p:nvSpPr>
        <p:spPr>
          <a:ln/>
        </p:spPr>
        <p:txBody>
          <a:bodyPr/>
          <a:lstStyle>
            <a:lvl1pPr>
              <a:defRPr/>
            </a:lvl1pPr>
          </a:lstStyle>
          <a:p>
            <a:pPr>
              <a:defRPr/>
            </a:pPr>
            <a:fld id="{B35C4B1E-5771-43AE-8657-F1B397CFA158}" type="slidenum">
              <a:rPr lang="en-US" altLang="en-US"/>
              <a:pPr>
                <a:defRPr/>
              </a:pPr>
              <a:t>‹#›</a:t>
            </a:fld>
            <a:endParaRPr lang="en-US" altLang="en-US"/>
          </a:p>
        </p:txBody>
      </p:sp>
    </p:spTree>
    <p:extLst>
      <p:ext uri="{BB962C8B-B14F-4D97-AF65-F5344CB8AC3E}">
        <p14:creationId xmlns:p14="http://schemas.microsoft.com/office/powerpoint/2010/main" val="921742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25529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4255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668ECA5-52AE-40EC-A0E4-7BBB9D701BB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D543839-547B-457A-9C77-5B0CABA14BE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616706C-432F-47BC-B05D-19FDA009A8AE}"/>
              </a:ext>
            </a:extLst>
          </p:cNvPr>
          <p:cNvSpPr>
            <a:spLocks noGrp="1" noChangeArrowheads="1"/>
          </p:cNvSpPr>
          <p:nvPr>
            <p:ph type="sldNum" sz="quarter" idx="12"/>
          </p:nvPr>
        </p:nvSpPr>
        <p:spPr>
          <a:ln/>
        </p:spPr>
        <p:txBody>
          <a:bodyPr/>
          <a:lstStyle>
            <a:lvl1pPr>
              <a:defRPr/>
            </a:lvl1pPr>
          </a:lstStyle>
          <a:p>
            <a:pPr>
              <a:defRPr/>
            </a:pPr>
            <a:fld id="{7C92A434-4243-43AF-9D8F-35FE0CF4BA59}" type="slidenum">
              <a:rPr lang="en-US" altLang="en-US"/>
              <a:pPr>
                <a:defRPr/>
              </a:pPr>
              <a:t>‹#›</a:t>
            </a:fld>
            <a:endParaRPr lang="en-US" altLang="en-US"/>
          </a:p>
        </p:txBody>
      </p:sp>
    </p:spTree>
    <p:extLst>
      <p:ext uri="{BB962C8B-B14F-4D97-AF65-F5344CB8AC3E}">
        <p14:creationId xmlns:p14="http://schemas.microsoft.com/office/powerpoint/2010/main" val="20682391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BB972F5-F783-4D4F-8D07-57242B220C6C}"/>
              </a:ext>
            </a:extLst>
          </p:cNvPr>
          <p:cNvSpPr>
            <a:spLocks noChangeArrowheads="1"/>
          </p:cNvSpPr>
          <p:nvPr/>
        </p:nvSpPr>
        <p:spPr bwMode="auto">
          <a:xfrm>
            <a:off x="381000" y="742950"/>
            <a:ext cx="76200" cy="3829050"/>
          </a:xfrm>
          <a:prstGeom prst="rect">
            <a:avLst/>
          </a:prstGeom>
          <a:solidFill>
            <a:srgbClr val="0923A3"/>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5" name="Rectangle 8">
            <a:extLst>
              <a:ext uri="{FF2B5EF4-FFF2-40B4-BE49-F238E27FC236}">
                <a16:creationId xmlns:a16="http://schemas.microsoft.com/office/drawing/2014/main" id="{04A48504-6BE2-4D71-B141-2F50632A930B}"/>
              </a:ext>
            </a:extLst>
          </p:cNvPr>
          <p:cNvSpPr>
            <a:spLocks noChangeArrowheads="1"/>
          </p:cNvSpPr>
          <p:nvPr/>
        </p:nvSpPr>
        <p:spPr bwMode="auto">
          <a:xfrm flipV="1">
            <a:off x="8312150" y="228600"/>
            <a:ext cx="457200" cy="34290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6" name="Rectangle 9">
            <a:extLst>
              <a:ext uri="{FF2B5EF4-FFF2-40B4-BE49-F238E27FC236}">
                <a16:creationId xmlns:a16="http://schemas.microsoft.com/office/drawing/2014/main" id="{14E9D84E-70D7-4BA3-B908-FC49352047AE}"/>
              </a:ext>
            </a:extLst>
          </p:cNvPr>
          <p:cNvSpPr>
            <a:spLocks noChangeArrowheads="1"/>
          </p:cNvSpPr>
          <p:nvPr/>
        </p:nvSpPr>
        <p:spPr bwMode="auto">
          <a:xfrm flipV="1">
            <a:off x="381000" y="228600"/>
            <a:ext cx="7943850" cy="34290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7" name="Rectangle 10">
            <a:extLst>
              <a:ext uri="{FF2B5EF4-FFF2-40B4-BE49-F238E27FC236}">
                <a16:creationId xmlns:a16="http://schemas.microsoft.com/office/drawing/2014/main" id="{8D749D9B-CEAF-4151-9451-9E0F4B28AE35}"/>
              </a:ext>
            </a:extLst>
          </p:cNvPr>
          <p:cNvSpPr>
            <a:spLocks noChangeArrowheads="1"/>
          </p:cNvSpPr>
          <p:nvPr/>
        </p:nvSpPr>
        <p:spPr bwMode="auto">
          <a:xfrm flipV="1">
            <a:off x="381000" y="571500"/>
            <a:ext cx="7943850" cy="17145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8" name="Rectangle 11">
            <a:extLst>
              <a:ext uri="{FF2B5EF4-FFF2-40B4-BE49-F238E27FC236}">
                <a16:creationId xmlns:a16="http://schemas.microsoft.com/office/drawing/2014/main" id="{7BE6E745-4ECB-4B75-AF8F-3FA0AAE6AE50}"/>
              </a:ext>
            </a:extLst>
          </p:cNvPr>
          <p:cNvSpPr>
            <a:spLocks noChangeArrowheads="1"/>
          </p:cNvSpPr>
          <p:nvPr/>
        </p:nvSpPr>
        <p:spPr bwMode="auto">
          <a:xfrm flipV="1">
            <a:off x="8321676" y="571500"/>
            <a:ext cx="447675" cy="17145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9" name="Rectangle 12">
            <a:extLst>
              <a:ext uri="{FF2B5EF4-FFF2-40B4-BE49-F238E27FC236}">
                <a16:creationId xmlns:a16="http://schemas.microsoft.com/office/drawing/2014/main" id="{ABE51898-1065-4669-AEAE-B4A62105AF8A}"/>
              </a:ext>
            </a:extLst>
          </p:cNvPr>
          <p:cNvSpPr>
            <a:spLocks noChangeArrowheads="1"/>
          </p:cNvSpPr>
          <p:nvPr/>
        </p:nvSpPr>
        <p:spPr bwMode="auto">
          <a:xfrm>
            <a:off x="381001" y="228600"/>
            <a:ext cx="8391525" cy="434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 name="Rectangle 13">
            <a:extLst>
              <a:ext uri="{FF2B5EF4-FFF2-40B4-BE49-F238E27FC236}">
                <a16:creationId xmlns:a16="http://schemas.microsoft.com/office/drawing/2014/main" id="{7520F6FC-6B5E-4E0F-BBD9-7222E7E6E417}"/>
              </a:ext>
            </a:extLst>
          </p:cNvPr>
          <p:cNvSpPr>
            <a:spLocks noChangeArrowheads="1"/>
          </p:cNvSpPr>
          <p:nvPr/>
        </p:nvSpPr>
        <p:spPr bwMode="auto">
          <a:xfrm>
            <a:off x="1" y="-15004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350">
              <a:ea typeface="+mn-ea"/>
            </a:endParaRPr>
          </a:p>
        </p:txBody>
      </p:sp>
      <p:graphicFrame>
        <p:nvGraphicFramePr>
          <p:cNvPr id="11" name="Group 14">
            <a:extLst>
              <a:ext uri="{FF2B5EF4-FFF2-40B4-BE49-F238E27FC236}">
                <a16:creationId xmlns:a16="http://schemas.microsoft.com/office/drawing/2014/main" id="{DC7D3B39-6CF3-4E8D-AD26-A8B96D8E2089}"/>
              </a:ext>
            </a:extLst>
          </p:cNvPr>
          <p:cNvGraphicFramePr>
            <a:graphicFrameLocks noGrp="1"/>
          </p:cNvGraphicFramePr>
          <p:nvPr/>
        </p:nvGraphicFramePr>
        <p:xfrm>
          <a:off x="1828801" y="857250"/>
          <a:ext cx="2811463" cy="281466"/>
        </p:xfrm>
        <a:graphic>
          <a:graphicData uri="http://schemas.openxmlformats.org/drawingml/2006/table">
            <a:tbl>
              <a:tblPr/>
              <a:tblGrid>
                <a:gridCol w="2811463">
                  <a:extLst>
                    <a:ext uri="{9D8B030D-6E8A-4147-A177-3AD203B41FA5}">
                      <a16:colId xmlns:a16="http://schemas.microsoft.com/office/drawing/2014/main" val="20000"/>
                    </a:ext>
                  </a:extLst>
                </a:gridCol>
              </a:tblGrid>
              <a:tr h="273846">
                <a:tc>
                  <a:txBody>
                    <a:bodyPr/>
                    <a:lstStyle>
                      <a:lvl1pPr>
                        <a:spcBef>
                          <a:spcPct val="20000"/>
                        </a:spcBef>
                        <a:buClr>
                          <a:srgbClr val="CC3300"/>
                        </a:buClr>
                        <a:buSzPct val="70000"/>
                        <a:buFont typeface="Wingdings" pitchFamily="2" charset="2"/>
                        <a:defRPr sz="2800">
                          <a:solidFill>
                            <a:schemeClr val="tx1"/>
                          </a:solidFill>
                          <a:latin typeface="Times New Roman" pitchFamily="18" charset="0"/>
                        </a:defRPr>
                      </a:lvl1pPr>
                      <a:lvl2pPr marL="471488">
                        <a:spcBef>
                          <a:spcPct val="20000"/>
                        </a:spcBef>
                        <a:buClr>
                          <a:srgbClr val="000099"/>
                        </a:buClr>
                        <a:buSzPct val="75000"/>
                        <a:buFont typeface="Wingdings" pitchFamily="2" charset="2"/>
                        <a:defRPr sz="2400">
                          <a:solidFill>
                            <a:schemeClr val="tx1"/>
                          </a:solidFill>
                          <a:latin typeface="Times New Roman" pitchFamily="18" charset="0"/>
                        </a:defRPr>
                      </a:lvl2pPr>
                      <a:lvl3pPr marL="909638">
                        <a:spcBef>
                          <a:spcPct val="20000"/>
                        </a:spcBef>
                        <a:buClr>
                          <a:srgbClr val="CC3300"/>
                        </a:buClr>
                        <a:buSzPct val="65000"/>
                        <a:buFont typeface="Wingdings" pitchFamily="2" charset="2"/>
                        <a:defRPr sz="2000">
                          <a:solidFill>
                            <a:schemeClr val="tx1"/>
                          </a:solidFill>
                          <a:latin typeface="Times New Roman" pitchFamily="18" charset="0"/>
                        </a:defRPr>
                      </a:lvl3pPr>
                      <a:lvl4pPr marL="1389063">
                        <a:spcBef>
                          <a:spcPct val="20000"/>
                        </a:spcBef>
                        <a:buClr>
                          <a:srgbClr val="000099"/>
                        </a:buClr>
                        <a:buSzPct val="75000"/>
                        <a:buFont typeface="Wingdings" pitchFamily="2" charset="2"/>
                        <a:defRPr>
                          <a:solidFill>
                            <a:schemeClr val="tx1"/>
                          </a:solidFill>
                          <a:latin typeface="Times New Roman" pitchFamily="18" charset="0"/>
                        </a:defRPr>
                      </a:lvl4pPr>
                      <a:lvl5pPr>
                        <a:spcBef>
                          <a:spcPct val="20000"/>
                        </a:spcBef>
                        <a:buClr>
                          <a:srgbClr val="CC3300"/>
                        </a:buClr>
                        <a:buSzPct val="50000"/>
                        <a:buFont typeface="Wingdings" pitchFamily="2" charset="2"/>
                        <a:defRPr>
                          <a:solidFill>
                            <a:schemeClr val="tx1"/>
                          </a:solidFill>
                          <a:latin typeface="Times New Roman" pitchFamily="18" charset="0"/>
                        </a:defRPr>
                      </a:lvl5pPr>
                      <a:lvl6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6pPr>
                      <a:lvl7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7pPr>
                      <a:lvl8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8pPr>
                      <a:lvl9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Arial" charset="0"/>
                      </a:endParaRPr>
                    </a:p>
                  </a:txBody>
                  <a:tcPr marT="34053" marB="34053"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12" name="Group 20">
            <a:extLst>
              <a:ext uri="{FF2B5EF4-FFF2-40B4-BE49-F238E27FC236}">
                <a16:creationId xmlns:a16="http://schemas.microsoft.com/office/drawing/2014/main" id="{6763971A-831E-4B58-9958-81775BE15E8E}"/>
              </a:ext>
            </a:extLst>
          </p:cNvPr>
          <p:cNvGrpSpPr>
            <a:grpSpLocks/>
          </p:cNvGrpSpPr>
          <p:nvPr/>
        </p:nvGrpSpPr>
        <p:grpSpPr bwMode="auto">
          <a:xfrm>
            <a:off x="457200" y="2514600"/>
            <a:ext cx="8305800" cy="57150"/>
            <a:chOff x="192" y="192"/>
            <a:chExt cx="5280" cy="48"/>
          </a:xfrm>
        </p:grpSpPr>
        <p:sp>
          <p:nvSpPr>
            <p:cNvPr id="13" name="Line 21">
              <a:extLst>
                <a:ext uri="{FF2B5EF4-FFF2-40B4-BE49-F238E27FC236}">
                  <a16:creationId xmlns:a16="http://schemas.microsoft.com/office/drawing/2014/main" id="{A9027B1C-D3EA-4E2B-AAA0-38A6BB336E89}"/>
                </a:ext>
              </a:extLst>
            </p:cNvPr>
            <p:cNvSpPr>
              <a:spLocks noChangeShapeType="1"/>
            </p:cNvSpPr>
            <p:nvPr userDrawn="1"/>
          </p:nvSpPr>
          <p:spPr bwMode="auto">
            <a:xfrm>
              <a:off x="192" y="240"/>
              <a:ext cx="43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4" name="Line 22">
              <a:extLst>
                <a:ext uri="{FF2B5EF4-FFF2-40B4-BE49-F238E27FC236}">
                  <a16:creationId xmlns:a16="http://schemas.microsoft.com/office/drawing/2014/main" id="{B52542EB-D366-466D-8249-6692DEB46C8F}"/>
                </a:ext>
              </a:extLst>
            </p:cNvPr>
            <p:cNvSpPr>
              <a:spLocks noChangeShapeType="1"/>
            </p:cNvSpPr>
            <p:nvPr userDrawn="1"/>
          </p:nvSpPr>
          <p:spPr bwMode="auto">
            <a:xfrm flipV="1">
              <a:off x="624"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5" name="Line 23">
              <a:extLst>
                <a:ext uri="{FF2B5EF4-FFF2-40B4-BE49-F238E27FC236}">
                  <a16:creationId xmlns:a16="http://schemas.microsoft.com/office/drawing/2014/main" id="{42FC7A08-836A-43AD-846E-33F41E115FCF}"/>
                </a:ext>
              </a:extLst>
            </p:cNvPr>
            <p:cNvSpPr>
              <a:spLocks noChangeShapeType="1"/>
            </p:cNvSpPr>
            <p:nvPr userDrawn="1"/>
          </p:nvSpPr>
          <p:spPr bwMode="auto">
            <a:xfrm>
              <a:off x="672" y="192"/>
              <a:ext cx="45"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6" name="Line 24">
              <a:extLst>
                <a:ext uri="{FF2B5EF4-FFF2-40B4-BE49-F238E27FC236}">
                  <a16:creationId xmlns:a16="http://schemas.microsoft.com/office/drawing/2014/main" id="{0481A812-B735-423A-A7F1-7952943F16CD}"/>
                </a:ext>
              </a:extLst>
            </p:cNvPr>
            <p:cNvSpPr>
              <a:spLocks noChangeShapeType="1"/>
            </p:cNvSpPr>
            <p:nvPr userDrawn="1"/>
          </p:nvSpPr>
          <p:spPr bwMode="auto">
            <a:xfrm>
              <a:off x="720" y="240"/>
              <a:ext cx="475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grpSp>
      <p:sp>
        <p:nvSpPr>
          <p:cNvPr id="17411" name="Rectangle 3"/>
          <p:cNvSpPr>
            <a:spLocks noGrp="1" noChangeArrowheads="1"/>
          </p:cNvSpPr>
          <p:nvPr>
            <p:ph type="ctrTitle"/>
          </p:nvPr>
        </p:nvSpPr>
        <p:spPr>
          <a:xfrm>
            <a:off x="762000" y="914400"/>
            <a:ext cx="7696200" cy="1543050"/>
          </a:xfrm>
        </p:spPr>
        <p:txBody>
          <a:bodyPr/>
          <a:lstStyle>
            <a:lvl1pPr>
              <a:defRPr sz="4050"/>
            </a:lvl1pPr>
          </a:lstStyle>
          <a:p>
            <a:pPr lvl="0"/>
            <a:r>
              <a:rPr lang="en-US" altLang="en-US" noProof="0"/>
              <a:t>Click to edit Master title style</a:t>
            </a:r>
          </a:p>
        </p:txBody>
      </p:sp>
      <p:sp>
        <p:nvSpPr>
          <p:cNvPr id="17412" name="Rectangle 4"/>
          <p:cNvSpPr>
            <a:spLocks noGrp="1" noChangeArrowheads="1"/>
          </p:cNvSpPr>
          <p:nvPr>
            <p:ph type="subTitle" idx="1"/>
          </p:nvPr>
        </p:nvSpPr>
        <p:spPr>
          <a:xfrm>
            <a:off x="762000" y="2743200"/>
            <a:ext cx="7696200" cy="1543050"/>
          </a:xfrm>
        </p:spPr>
        <p:txBody>
          <a:bodyPr/>
          <a:lstStyle>
            <a:lvl1pPr marL="0" indent="0">
              <a:buFont typeface="Wingdings" pitchFamily="2" charset="2"/>
              <a:buNone/>
              <a:defRPr sz="2100">
                <a:latin typeface="Arial" charset="0"/>
              </a:defRPr>
            </a:lvl1pPr>
          </a:lstStyle>
          <a:p>
            <a:pPr lvl="0"/>
            <a:r>
              <a:rPr lang="en-US" altLang="en-US" noProof="0"/>
              <a:t>Click to edit Master subtitle style</a:t>
            </a:r>
          </a:p>
        </p:txBody>
      </p:sp>
      <p:sp>
        <p:nvSpPr>
          <p:cNvPr id="18" name="Rectangle 5">
            <a:extLst>
              <a:ext uri="{FF2B5EF4-FFF2-40B4-BE49-F238E27FC236}">
                <a16:creationId xmlns:a16="http://schemas.microsoft.com/office/drawing/2014/main" id="{86629CB7-F671-43AA-89D7-D131A0858519}"/>
              </a:ext>
            </a:extLst>
          </p:cNvPr>
          <p:cNvSpPr>
            <a:spLocks noGrp="1" noChangeArrowheads="1"/>
          </p:cNvSpPr>
          <p:nvPr>
            <p:ph type="dt" sz="half" idx="10"/>
          </p:nvPr>
        </p:nvSpPr>
        <p:spPr>
          <a:xfrm>
            <a:off x="457200" y="4686300"/>
            <a:ext cx="2133600" cy="342900"/>
          </a:xfrm>
        </p:spPr>
        <p:txBody>
          <a:bodyPr/>
          <a:lstStyle>
            <a:lvl1pPr>
              <a:defRPr/>
            </a:lvl1pPr>
          </a:lstStyle>
          <a:p>
            <a:pPr>
              <a:defRPr/>
            </a:pPr>
            <a:endParaRPr lang="en-US" altLang="en-US"/>
          </a:p>
        </p:txBody>
      </p:sp>
      <p:sp>
        <p:nvSpPr>
          <p:cNvPr id="19" name="Rectangle 6">
            <a:extLst>
              <a:ext uri="{FF2B5EF4-FFF2-40B4-BE49-F238E27FC236}">
                <a16:creationId xmlns:a16="http://schemas.microsoft.com/office/drawing/2014/main" id="{BFEFF01F-DF8C-4367-BC78-A0C41D982CB8}"/>
              </a:ext>
            </a:extLst>
          </p:cNvPr>
          <p:cNvSpPr>
            <a:spLocks noGrp="1" noChangeArrowheads="1"/>
          </p:cNvSpPr>
          <p:nvPr>
            <p:ph type="ftr" sz="quarter" idx="11"/>
          </p:nvPr>
        </p:nvSpPr>
        <p:spPr/>
        <p:txBody>
          <a:bodyPr/>
          <a:lstStyle>
            <a:lvl1pPr>
              <a:defRPr/>
            </a:lvl1pPr>
          </a:lstStyle>
          <a:p>
            <a:pPr>
              <a:defRPr/>
            </a:pPr>
            <a:endParaRPr lang="en-US" altLang="en-US" dirty="0"/>
          </a:p>
        </p:txBody>
      </p:sp>
      <p:sp>
        <p:nvSpPr>
          <p:cNvPr id="20" name="Rectangle 7">
            <a:extLst>
              <a:ext uri="{FF2B5EF4-FFF2-40B4-BE49-F238E27FC236}">
                <a16:creationId xmlns:a16="http://schemas.microsoft.com/office/drawing/2014/main" id="{04610171-2C4F-42EB-92EE-1BD54DB67988}"/>
              </a:ext>
            </a:extLst>
          </p:cNvPr>
          <p:cNvSpPr>
            <a:spLocks noGrp="1" noChangeArrowheads="1"/>
          </p:cNvSpPr>
          <p:nvPr>
            <p:ph type="sldNum" sz="quarter" idx="12"/>
          </p:nvPr>
        </p:nvSpPr>
        <p:spPr>
          <a:xfrm>
            <a:off x="6553200" y="4686300"/>
            <a:ext cx="2133600" cy="342900"/>
          </a:xfrm>
        </p:spPr>
        <p:txBody>
          <a:bodyPr/>
          <a:lstStyle>
            <a:lvl1pPr>
              <a:defRPr b="1"/>
            </a:lvl1pPr>
          </a:lstStyle>
          <a:p>
            <a:pPr>
              <a:defRPr/>
            </a:pPr>
            <a:fld id="{242DEF89-776D-44B5-B6AF-300002B8B259}" type="slidenum">
              <a:rPr lang="en-US" altLang="en-US"/>
              <a:pPr>
                <a:defRPr/>
              </a:pPr>
              <a:t>‹#›</a:t>
            </a:fld>
            <a:endParaRPr lang="en-US" altLang="en-US"/>
          </a:p>
        </p:txBody>
      </p:sp>
      <p:pic>
        <p:nvPicPr>
          <p:cNvPr id="21" name="Picture 20" descr="A picture containing clock&#10;&#10;Description automatically generated">
            <a:extLst>
              <a:ext uri="{FF2B5EF4-FFF2-40B4-BE49-F238E27FC236}">
                <a16:creationId xmlns:a16="http://schemas.microsoft.com/office/drawing/2014/main" id="{DF3F5F4E-F439-4F59-AD34-CF5CD95CF7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0" y="4637530"/>
            <a:ext cx="3048001" cy="505970"/>
          </a:xfrm>
          <a:prstGeom prst="rect">
            <a:avLst/>
          </a:prstGeom>
        </p:spPr>
      </p:pic>
    </p:spTree>
    <p:extLst>
      <p:ext uri="{BB962C8B-B14F-4D97-AF65-F5344CB8AC3E}">
        <p14:creationId xmlns:p14="http://schemas.microsoft.com/office/powerpoint/2010/main" val="2834508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1AA25E-72F9-4292-B374-5AB2F4069ED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E4C202F-7B23-4FC9-A854-DBF8D1FCF92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C9ADB5B-6AAA-4B49-8432-A180CB98F010}"/>
              </a:ext>
            </a:extLst>
          </p:cNvPr>
          <p:cNvSpPr>
            <a:spLocks noGrp="1" noChangeArrowheads="1"/>
          </p:cNvSpPr>
          <p:nvPr>
            <p:ph type="sldNum" sz="quarter" idx="12"/>
          </p:nvPr>
        </p:nvSpPr>
        <p:spPr>
          <a:ln/>
        </p:spPr>
        <p:txBody>
          <a:bodyPr/>
          <a:lstStyle>
            <a:lvl1pPr>
              <a:defRPr/>
            </a:lvl1pPr>
          </a:lstStyle>
          <a:p>
            <a:pPr>
              <a:defRPr/>
            </a:pPr>
            <a:fld id="{BBEDC57A-28A1-4715-B39F-3FE9B4847DD1}" type="slidenum">
              <a:rPr lang="en-US" altLang="en-US"/>
              <a:pPr>
                <a:defRPr/>
              </a:pPr>
              <a:t>‹#›</a:t>
            </a:fld>
            <a:endParaRPr lang="en-US" altLang="en-US"/>
          </a:p>
        </p:txBody>
      </p:sp>
    </p:spTree>
    <p:extLst>
      <p:ext uri="{BB962C8B-B14F-4D97-AF65-F5344CB8AC3E}">
        <p14:creationId xmlns:p14="http://schemas.microsoft.com/office/powerpoint/2010/main" val="40550431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641EDB8B-5CA6-45FE-8C78-033C216970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68C4F1E2-0535-41F7-AE4F-32F71B7236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B9D6543-5337-43F9-922B-C1B8E990EBDF}"/>
              </a:ext>
            </a:extLst>
          </p:cNvPr>
          <p:cNvSpPr>
            <a:spLocks noGrp="1" noChangeArrowheads="1"/>
          </p:cNvSpPr>
          <p:nvPr>
            <p:ph type="sldNum" sz="quarter" idx="12"/>
          </p:nvPr>
        </p:nvSpPr>
        <p:spPr>
          <a:ln/>
        </p:spPr>
        <p:txBody>
          <a:bodyPr/>
          <a:lstStyle>
            <a:lvl1pPr>
              <a:defRPr/>
            </a:lvl1pPr>
          </a:lstStyle>
          <a:p>
            <a:pPr>
              <a:defRPr/>
            </a:pPr>
            <a:fld id="{9CDA3599-6D02-4AAA-A00C-11663DEB6B5A}" type="slidenum">
              <a:rPr lang="en-US" altLang="en-US"/>
              <a:pPr>
                <a:defRPr/>
              </a:pPr>
              <a:t>‹#›</a:t>
            </a:fld>
            <a:endParaRPr lang="en-US" altLang="en-US"/>
          </a:p>
        </p:txBody>
      </p:sp>
    </p:spTree>
    <p:extLst>
      <p:ext uri="{BB962C8B-B14F-4D97-AF65-F5344CB8AC3E}">
        <p14:creationId xmlns:p14="http://schemas.microsoft.com/office/powerpoint/2010/main" val="1000840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57300"/>
            <a:ext cx="4038600" cy="322659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7300"/>
            <a:ext cx="4038600" cy="322659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AD5014-D403-4AFC-AA9A-A2C3717D027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00208D6-752D-4597-BD05-00D4BBCF0A3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C4709493-916B-43AC-9131-A620DB528701}"/>
              </a:ext>
            </a:extLst>
          </p:cNvPr>
          <p:cNvSpPr>
            <a:spLocks noGrp="1" noChangeArrowheads="1"/>
          </p:cNvSpPr>
          <p:nvPr>
            <p:ph type="sldNum" sz="quarter" idx="12"/>
          </p:nvPr>
        </p:nvSpPr>
        <p:spPr>
          <a:ln/>
        </p:spPr>
        <p:txBody>
          <a:bodyPr/>
          <a:lstStyle>
            <a:lvl1pPr>
              <a:defRPr/>
            </a:lvl1pPr>
          </a:lstStyle>
          <a:p>
            <a:pPr>
              <a:defRPr/>
            </a:pPr>
            <a:fld id="{522C8F1F-6C68-4A88-ABF3-CC2D9445EF2E}" type="slidenum">
              <a:rPr lang="en-US" altLang="en-US"/>
              <a:pPr>
                <a:defRPr/>
              </a:pPr>
              <a:t>‹#›</a:t>
            </a:fld>
            <a:endParaRPr lang="en-US" altLang="en-US"/>
          </a:p>
        </p:txBody>
      </p:sp>
    </p:spTree>
    <p:extLst>
      <p:ext uri="{BB962C8B-B14F-4D97-AF65-F5344CB8AC3E}">
        <p14:creationId xmlns:p14="http://schemas.microsoft.com/office/powerpoint/2010/main" val="36125750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345B8B6-58E0-4964-989E-F0BC229E976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2C091B43-270C-4B3D-9983-CC214B24BCB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3EBA92F6-CF2B-4FFE-A348-9EFA836FB32A}"/>
              </a:ext>
            </a:extLst>
          </p:cNvPr>
          <p:cNvSpPr>
            <a:spLocks noGrp="1" noChangeArrowheads="1"/>
          </p:cNvSpPr>
          <p:nvPr>
            <p:ph type="sldNum" sz="quarter" idx="12"/>
          </p:nvPr>
        </p:nvSpPr>
        <p:spPr>
          <a:ln/>
        </p:spPr>
        <p:txBody>
          <a:bodyPr/>
          <a:lstStyle>
            <a:lvl1pPr>
              <a:defRPr/>
            </a:lvl1pPr>
          </a:lstStyle>
          <a:p>
            <a:pPr>
              <a:defRPr/>
            </a:pPr>
            <a:fld id="{3AFEC771-635B-4D8E-98AB-DC042B93D081}" type="slidenum">
              <a:rPr lang="en-US" altLang="en-US"/>
              <a:pPr>
                <a:defRPr/>
              </a:pPr>
              <a:t>‹#›</a:t>
            </a:fld>
            <a:endParaRPr lang="en-US" altLang="en-US"/>
          </a:p>
        </p:txBody>
      </p:sp>
    </p:spTree>
    <p:extLst>
      <p:ext uri="{BB962C8B-B14F-4D97-AF65-F5344CB8AC3E}">
        <p14:creationId xmlns:p14="http://schemas.microsoft.com/office/powerpoint/2010/main" val="113019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Author - Grey">
    <p:bg>
      <p:bgPr>
        <a:solidFill>
          <a:srgbClr val="A4AEB5"/>
        </a:solidFill>
        <a:effectLst/>
      </p:bgPr>
    </p:bg>
    <p:spTree>
      <p:nvGrpSpPr>
        <p:cNvPr id="1" name=""/>
        <p:cNvGrpSpPr/>
        <p:nvPr/>
      </p:nvGrpSpPr>
      <p:grpSpPr>
        <a:xfrm>
          <a:off x="0" y="0"/>
          <a:ext cx="0" cy="0"/>
          <a:chOff x="0" y="0"/>
          <a:chExt cx="0" cy="0"/>
        </a:xfrm>
      </p:grpSpPr>
      <p:sp>
        <p:nvSpPr>
          <p:cNvPr id="11" name="AutoShape 3"/>
          <p:cNvSpPr>
            <a:spLocks noChangeAspect="1" noChangeArrowheads="1" noTextEdit="1"/>
          </p:cNvSpPr>
          <p:nvPr userDrawn="1"/>
        </p:nvSpPr>
        <p:spPr bwMode="auto">
          <a:xfrm>
            <a:off x="5430832" y="2599859"/>
            <a:ext cx="4113218" cy="27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2" name="Title 1"/>
          <p:cNvSpPr>
            <a:spLocks noGrp="1"/>
          </p:cNvSpPr>
          <p:nvPr>
            <p:ph type="ctrTitle" hasCustomPrompt="1"/>
          </p:nvPr>
        </p:nvSpPr>
        <p:spPr>
          <a:xfrm>
            <a:off x="628650" y="1769166"/>
            <a:ext cx="6000750" cy="2067339"/>
          </a:xfrm>
        </p:spPr>
        <p:txBody>
          <a:bodyPr anchor="b">
            <a:normAutofit/>
          </a:bodyPr>
          <a:lstStyle>
            <a:lvl1pPr algn="l">
              <a:defRPr sz="3600" cap="all" baseline="0">
                <a:solidFill>
                  <a:schemeClr val="bg1"/>
                </a:solidFill>
                <a:latin typeface="+mj-lt"/>
              </a:defRPr>
            </a:lvl1pPr>
          </a:lstStyle>
          <a:p>
            <a:r>
              <a:rPr lang="en-US"/>
              <a:t>CLICK TO EDIT MASTER TITLE STYLE</a:t>
            </a:r>
          </a:p>
        </p:txBody>
      </p:sp>
      <p:sp>
        <p:nvSpPr>
          <p:cNvPr id="5" name="Text Placeholder 4"/>
          <p:cNvSpPr>
            <a:spLocks noGrp="1"/>
          </p:cNvSpPr>
          <p:nvPr>
            <p:ph type="body" sz="quarter" idx="13" hasCustomPrompt="1"/>
          </p:nvPr>
        </p:nvSpPr>
        <p:spPr>
          <a:xfrm>
            <a:off x="627512" y="3997025"/>
            <a:ext cx="6013881" cy="670174"/>
          </a:xfrm>
        </p:spPr>
        <p:txBody>
          <a:bodyPr>
            <a:normAutofit/>
          </a:bodyPr>
          <a:lstStyle>
            <a:lvl1pPr marL="0" indent="0">
              <a:buNone/>
              <a:defRPr sz="1800">
                <a:solidFill>
                  <a:schemeClr val="bg1"/>
                </a:solidFill>
              </a:defRPr>
            </a:lvl1pPr>
          </a:lstStyle>
          <a:p>
            <a:pPr lvl="0"/>
            <a:r>
              <a:rPr lang="en-US"/>
              <a:t>Author(s) / Center affiliation / etc.</a:t>
            </a:r>
          </a:p>
        </p:txBody>
      </p:sp>
      <p:pic>
        <p:nvPicPr>
          <p:cNvPr id="3" name="Picture 2" descr="A black and white logo&#10;&#10;Description automatically generated">
            <a:extLst>
              <a:ext uri="{FF2B5EF4-FFF2-40B4-BE49-F238E27FC236}">
                <a16:creationId xmlns:a16="http://schemas.microsoft.com/office/drawing/2014/main" id="{73932034-7D68-0CF5-AB3E-239F29A54B4D}"/>
              </a:ext>
            </a:extLst>
          </p:cNvPr>
          <p:cNvPicPr>
            <a:picLocks noChangeAspect="1"/>
          </p:cNvPicPr>
          <p:nvPr userDrawn="1"/>
        </p:nvPicPr>
        <p:blipFill>
          <a:blip r:embed="rId2"/>
          <a:stretch>
            <a:fillRect/>
          </a:stretch>
        </p:blipFill>
        <p:spPr>
          <a:xfrm>
            <a:off x="628650" y="285750"/>
            <a:ext cx="1550855" cy="586740"/>
          </a:xfrm>
          <a:prstGeom prst="rect">
            <a:avLst/>
          </a:prstGeom>
        </p:spPr>
      </p:pic>
    </p:spTree>
    <p:extLst>
      <p:ext uri="{BB962C8B-B14F-4D97-AF65-F5344CB8AC3E}">
        <p14:creationId xmlns:p14="http://schemas.microsoft.com/office/powerpoint/2010/main" val="16877523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25D735B-709F-4390-9FC1-9916286E403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B2F29705-0078-4965-9C46-6194223F13E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2F741723-4E1F-48D1-89D9-C20E4AB8F6B1}"/>
              </a:ext>
            </a:extLst>
          </p:cNvPr>
          <p:cNvSpPr>
            <a:spLocks noGrp="1" noChangeArrowheads="1"/>
          </p:cNvSpPr>
          <p:nvPr>
            <p:ph type="sldNum" sz="quarter" idx="12"/>
          </p:nvPr>
        </p:nvSpPr>
        <p:spPr>
          <a:ln/>
        </p:spPr>
        <p:txBody>
          <a:bodyPr/>
          <a:lstStyle>
            <a:lvl1pPr>
              <a:defRPr/>
            </a:lvl1pPr>
          </a:lstStyle>
          <a:p>
            <a:pPr>
              <a:defRPr/>
            </a:pPr>
            <a:fld id="{7726760B-308C-44C7-BB0F-F242332159BC}" type="slidenum">
              <a:rPr lang="en-US" altLang="en-US"/>
              <a:pPr>
                <a:defRPr/>
              </a:pPr>
              <a:t>‹#›</a:t>
            </a:fld>
            <a:endParaRPr lang="en-US" altLang="en-US"/>
          </a:p>
        </p:txBody>
      </p:sp>
    </p:spTree>
    <p:extLst>
      <p:ext uri="{BB962C8B-B14F-4D97-AF65-F5344CB8AC3E}">
        <p14:creationId xmlns:p14="http://schemas.microsoft.com/office/powerpoint/2010/main" val="35044610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D46E2AF-281F-4FD6-B7BF-34C40803CB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6292BDCF-4225-4A01-A430-E9FCF721BBC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3A144A19-C646-45F1-8C61-99450E351978}"/>
              </a:ext>
            </a:extLst>
          </p:cNvPr>
          <p:cNvSpPr>
            <a:spLocks noGrp="1" noChangeArrowheads="1"/>
          </p:cNvSpPr>
          <p:nvPr>
            <p:ph type="sldNum" sz="quarter" idx="12"/>
          </p:nvPr>
        </p:nvSpPr>
        <p:spPr>
          <a:ln/>
        </p:spPr>
        <p:txBody>
          <a:bodyPr/>
          <a:lstStyle>
            <a:lvl1pPr>
              <a:defRPr/>
            </a:lvl1pPr>
          </a:lstStyle>
          <a:p>
            <a:pPr>
              <a:defRPr/>
            </a:pPr>
            <a:fld id="{4C74A9E3-DA2C-4B50-B28A-E55D3B6F16EB}" type="slidenum">
              <a:rPr lang="en-US" altLang="en-US"/>
              <a:pPr>
                <a:defRPr/>
              </a:pPr>
              <a:t>‹#›</a:t>
            </a:fld>
            <a:endParaRPr lang="en-US" altLang="en-US"/>
          </a:p>
        </p:txBody>
      </p:sp>
    </p:spTree>
    <p:extLst>
      <p:ext uri="{BB962C8B-B14F-4D97-AF65-F5344CB8AC3E}">
        <p14:creationId xmlns:p14="http://schemas.microsoft.com/office/powerpoint/2010/main" val="42901619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68224DB6-983E-4E0D-A0F9-9C7D0DFC1FA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F1203F73-A0D8-4210-B2AF-FA1679BC589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28BE73BB-AC82-427A-8688-056A1FB9BAD8}"/>
              </a:ext>
            </a:extLst>
          </p:cNvPr>
          <p:cNvSpPr>
            <a:spLocks noGrp="1" noChangeArrowheads="1"/>
          </p:cNvSpPr>
          <p:nvPr>
            <p:ph type="sldNum" sz="quarter" idx="12"/>
          </p:nvPr>
        </p:nvSpPr>
        <p:spPr>
          <a:ln/>
        </p:spPr>
        <p:txBody>
          <a:bodyPr/>
          <a:lstStyle>
            <a:lvl1pPr>
              <a:defRPr/>
            </a:lvl1pPr>
          </a:lstStyle>
          <a:p>
            <a:pPr>
              <a:defRPr/>
            </a:pPr>
            <a:fld id="{76637489-D7EE-4006-80DD-E96090716403}" type="slidenum">
              <a:rPr lang="en-US" altLang="en-US"/>
              <a:pPr>
                <a:defRPr/>
              </a:pPr>
              <a:t>‹#›</a:t>
            </a:fld>
            <a:endParaRPr lang="en-US" altLang="en-US"/>
          </a:p>
        </p:txBody>
      </p:sp>
    </p:spTree>
    <p:extLst>
      <p:ext uri="{BB962C8B-B14F-4D97-AF65-F5344CB8AC3E}">
        <p14:creationId xmlns:p14="http://schemas.microsoft.com/office/powerpoint/2010/main" val="19674141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0A9836F2-ED33-4DAC-AF4D-A44C6C3FD4A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13B5A93E-218C-47A4-B50A-103E9EC8383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E14F8C8-AB64-4791-9F8D-9B9C8BB2CE56}"/>
              </a:ext>
            </a:extLst>
          </p:cNvPr>
          <p:cNvSpPr>
            <a:spLocks noGrp="1" noChangeArrowheads="1"/>
          </p:cNvSpPr>
          <p:nvPr>
            <p:ph type="sldNum" sz="quarter" idx="12"/>
          </p:nvPr>
        </p:nvSpPr>
        <p:spPr>
          <a:ln/>
        </p:spPr>
        <p:txBody>
          <a:bodyPr/>
          <a:lstStyle>
            <a:lvl1pPr>
              <a:defRPr/>
            </a:lvl1pPr>
          </a:lstStyle>
          <a:p>
            <a:pPr>
              <a:defRPr/>
            </a:pPr>
            <a:fld id="{3AFAD5F9-BC08-4180-B7C9-387D3C9A76CC}" type="slidenum">
              <a:rPr lang="en-US" altLang="en-US"/>
              <a:pPr>
                <a:defRPr/>
              </a:pPr>
              <a:t>‹#›</a:t>
            </a:fld>
            <a:endParaRPr lang="en-US" altLang="en-US"/>
          </a:p>
        </p:txBody>
      </p:sp>
    </p:spTree>
    <p:extLst>
      <p:ext uri="{BB962C8B-B14F-4D97-AF65-F5344CB8AC3E}">
        <p14:creationId xmlns:p14="http://schemas.microsoft.com/office/powerpoint/2010/main" val="32261722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66C627A-4C10-4F72-BA3B-823DD5B837F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6B9FE02-3443-4302-B96F-F93E5E055FE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148C3F0-FB42-465A-8EDD-3C84D014B1EB}"/>
              </a:ext>
            </a:extLst>
          </p:cNvPr>
          <p:cNvSpPr>
            <a:spLocks noGrp="1" noChangeArrowheads="1"/>
          </p:cNvSpPr>
          <p:nvPr>
            <p:ph type="sldNum" sz="quarter" idx="12"/>
          </p:nvPr>
        </p:nvSpPr>
        <p:spPr>
          <a:ln/>
        </p:spPr>
        <p:txBody>
          <a:bodyPr/>
          <a:lstStyle>
            <a:lvl1pPr>
              <a:defRPr/>
            </a:lvl1pPr>
          </a:lstStyle>
          <a:p>
            <a:pPr>
              <a:defRPr/>
            </a:pPr>
            <a:fld id="{B35C4B1E-5771-43AE-8657-F1B397CFA158}" type="slidenum">
              <a:rPr lang="en-US" altLang="en-US"/>
              <a:pPr>
                <a:defRPr/>
              </a:pPr>
              <a:t>‹#›</a:t>
            </a:fld>
            <a:endParaRPr lang="en-US" altLang="en-US"/>
          </a:p>
        </p:txBody>
      </p:sp>
    </p:spTree>
    <p:extLst>
      <p:ext uri="{BB962C8B-B14F-4D97-AF65-F5344CB8AC3E}">
        <p14:creationId xmlns:p14="http://schemas.microsoft.com/office/powerpoint/2010/main" val="10260528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25529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4255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668ECA5-52AE-40EC-A0E4-7BBB9D701BB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D543839-547B-457A-9C77-5B0CABA14BE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616706C-432F-47BC-B05D-19FDA009A8AE}"/>
              </a:ext>
            </a:extLst>
          </p:cNvPr>
          <p:cNvSpPr>
            <a:spLocks noGrp="1" noChangeArrowheads="1"/>
          </p:cNvSpPr>
          <p:nvPr>
            <p:ph type="sldNum" sz="quarter" idx="12"/>
          </p:nvPr>
        </p:nvSpPr>
        <p:spPr>
          <a:ln/>
        </p:spPr>
        <p:txBody>
          <a:bodyPr/>
          <a:lstStyle>
            <a:lvl1pPr>
              <a:defRPr/>
            </a:lvl1pPr>
          </a:lstStyle>
          <a:p>
            <a:pPr>
              <a:defRPr/>
            </a:pPr>
            <a:fld id="{7C92A434-4243-43AF-9D8F-35FE0CF4BA59}" type="slidenum">
              <a:rPr lang="en-US" altLang="en-US"/>
              <a:pPr>
                <a:defRPr/>
              </a:pPr>
              <a:t>‹#›</a:t>
            </a:fld>
            <a:endParaRPr lang="en-US" altLang="en-US"/>
          </a:p>
        </p:txBody>
      </p:sp>
    </p:spTree>
    <p:extLst>
      <p:ext uri="{BB962C8B-B14F-4D97-AF65-F5344CB8AC3E}">
        <p14:creationId xmlns:p14="http://schemas.microsoft.com/office/powerpoint/2010/main" val="35422851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ver – Blue1">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5938" y="222801"/>
            <a:ext cx="8828063" cy="4920699"/>
          </a:xfrm>
          <a:prstGeom prst="rect">
            <a:avLst/>
          </a:prstGeom>
        </p:spPr>
      </p:pic>
      <p:sp>
        <p:nvSpPr>
          <p:cNvPr id="2" name="Rectangle 1"/>
          <p:cNvSpPr/>
          <p:nvPr userDrawn="1"/>
        </p:nvSpPr>
        <p:spPr bwMode="auto">
          <a:xfrm>
            <a:off x="502920" y="1"/>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200" b="1" dirty="0" err="1">
              <a:solidFill>
                <a:schemeClr val="tx1"/>
              </a:solidFill>
              <a:latin typeface="+mj-lt"/>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298" y="222801"/>
            <a:ext cx="1273127" cy="620864"/>
          </a:xfrm>
          <a:prstGeom prst="rect">
            <a:avLst/>
          </a:prstGeom>
        </p:spPr>
      </p:pic>
      <p:sp>
        <p:nvSpPr>
          <p:cNvPr id="10" name="Date Placeholder 4"/>
          <p:cNvSpPr>
            <a:spLocks noGrp="1"/>
          </p:cNvSpPr>
          <p:nvPr>
            <p:ph type="dt" sz="half" idx="2"/>
          </p:nvPr>
        </p:nvSpPr>
        <p:spPr>
          <a:xfrm>
            <a:off x="785881" y="3869452"/>
            <a:ext cx="1925338" cy="178955"/>
          </a:xfrm>
          <a:prstGeom prst="rect">
            <a:avLst/>
          </a:prstGeom>
        </p:spPr>
        <p:txBody>
          <a:bodyPr vert="horz" wrap="square" lIns="91440" tIns="0" rIns="91440" bIns="0" rtlCol="0" anchor="b" anchorCtr="0">
            <a:noAutofit/>
          </a:bodyPr>
          <a:lstStyle>
            <a:lvl1pPr algn="l">
              <a:defRPr sz="900" i="0">
                <a:solidFill>
                  <a:schemeClr val="bg1"/>
                </a:solidFill>
                <a:latin typeface="Arial" pitchFamily="34" charset="0"/>
                <a:cs typeface="Arial" pitchFamily="34" charset="0"/>
              </a:defRPr>
            </a:lvl1pPr>
          </a:lstStyle>
          <a:p>
            <a:fld id="{7CA65D26-67D5-4CD2-90EC-E629659F24B3}" type="datetime1">
              <a:rPr lang="en-US" smtClean="0"/>
              <a:pPr/>
              <a:t>8/24/2023</a:t>
            </a:fld>
            <a:endParaRPr lang="en-US" dirty="0"/>
          </a:p>
        </p:txBody>
      </p:sp>
      <p:sp>
        <p:nvSpPr>
          <p:cNvPr id="12" name="Text Placeholder 2"/>
          <p:cNvSpPr>
            <a:spLocks noGrp="1"/>
          </p:cNvSpPr>
          <p:nvPr>
            <p:ph type="body" sz="quarter" idx="10" hasCustomPrompt="1"/>
          </p:nvPr>
        </p:nvSpPr>
        <p:spPr>
          <a:xfrm>
            <a:off x="784278"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bg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a:t>Presenter’s </a:t>
            </a:r>
            <a:r>
              <a:rPr lang="en-US" dirty="0"/>
              <a:t>Name</a:t>
            </a:r>
          </a:p>
        </p:txBody>
      </p:sp>
      <p:sp>
        <p:nvSpPr>
          <p:cNvPr id="15" name="Title 15"/>
          <p:cNvSpPr>
            <a:spLocks noGrp="1"/>
          </p:cNvSpPr>
          <p:nvPr>
            <p:ph type="title" hasCustomPrompt="1"/>
          </p:nvPr>
        </p:nvSpPr>
        <p:spPr>
          <a:xfrm>
            <a:off x="784277" y="1127897"/>
            <a:ext cx="5205707" cy="1311963"/>
          </a:xfrm>
        </p:spPr>
        <p:txBody>
          <a:bodyPr anchor="b">
            <a:noAutofit/>
          </a:bodyPr>
          <a:lstStyle>
            <a:lvl1pPr>
              <a:defRPr sz="2700" baseline="0">
                <a:solidFill>
                  <a:schemeClr val="bg1"/>
                </a:solidFill>
                <a:latin typeface="+mj-lt"/>
              </a:defRPr>
            </a:lvl1pPr>
          </a:lstStyle>
          <a:p>
            <a:r>
              <a:rPr lang="en-US" dirty="0"/>
              <a:t>Title Here</a:t>
            </a:r>
          </a:p>
        </p:txBody>
      </p:sp>
      <p:sp>
        <p:nvSpPr>
          <p:cNvPr id="16" name="Text Placeholder 3"/>
          <p:cNvSpPr>
            <a:spLocks noGrp="1"/>
          </p:cNvSpPr>
          <p:nvPr>
            <p:ph type="body" sz="quarter" idx="15" hasCustomPrompt="1"/>
          </p:nvPr>
        </p:nvSpPr>
        <p:spPr>
          <a:xfrm>
            <a:off x="787890" y="2526001"/>
            <a:ext cx="5201923" cy="508220"/>
          </a:xfrm>
          <a:prstGeom prst="rect">
            <a:avLst/>
          </a:prstGeom>
        </p:spPr>
        <p:txBody>
          <a:bodyPr>
            <a:noAutofit/>
          </a:bodyPr>
          <a:lstStyle>
            <a:lvl1pPr marL="0" indent="0" algn="l">
              <a:lnSpc>
                <a:spcPct val="100000"/>
              </a:lnSpc>
              <a:buNone/>
              <a:defRPr sz="1200" i="0">
                <a:solidFill>
                  <a:schemeClr val="bg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1966594767"/>
      </p:ext>
    </p:extLst>
  </p:cSld>
  <p:clrMapOvr>
    <a:overrideClrMapping bg1="lt1" tx1="dk1" bg2="lt2" tx2="dk2" accent1="accent1" accent2="accent2" accent3="accent3" accent4="accent4" accent5="accent5" accent6="accent6" hlink="hlink" folHlink="folHlink"/>
  </p:clrMapOvr>
  <p:transition>
    <p:fade/>
  </p:transition>
  <p:hf hdr="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ver – Teal1">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5937" y="222801"/>
            <a:ext cx="8828062" cy="4920699"/>
          </a:xfrm>
          <a:prstGeom prst="rect">
            <a:avLst/>
          </a:prstGeom>
        </p:spPr>
      </p:pic>
      <p:sp>
        <p:nvSpPr>
          <p:cNvPr id="2" name="Rectangle 1"/>
          <p:cNvSpPr/>
          <p:nvPr userDrawn="1"/>
        </p:nvSpPr>
        <p:spPr bwMode="auto">
          <a:xfrm>
            <a:off x="502920" y="1"/>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200" b="1" dirty="0" err="1">
              <a:solidFill>
                <a:schemeClr val="tx1"/>
              </a:solidFill>
              <a:latin typeface="+mj-lt"/>
            </a:endParaRPr>
          </a:p>
        </p:txBody>
      </p:sp>
      <p:sp>
        <p:nvSpPr>
          <p:cNvPr id="13" name="Date Placeholder 4"/>
          <p:cNvSpPr>
            <a:spLocks noGrp="1"/>
          </p:cNvSpPr>
          <p:nvPr>
            <p:ph type="dt" sz="half" idx="2"/>
          </p:nvPr>
        </p:nvSpPr>
        <p:spPr>
          <a:xfrm>
            <a:off x="785881" y="3869452"/>
            <a:ext cx="1925338" cy="178955"/>
          </a:xfrm>
          <a:prstGeom prst="rect">
            <a:avLst/>
          </a:prstGeom>
        </p:spPr>
        <p:txBody>
          <a:bodyPr vert="horz" wrap="square" lIns="91440" tIns="0" rIns="91440" bIns="0" rtlCol="0" anchor="b" anchorCtr="0">
            <a:noAutofit/>
          </a:bodyPr>
          <a:lstStyle>
            <a:lvl1pPr algn="l">
              <a:defRPr sz="900" i="0">
                <a:solidFill>
                  <a:schemeClr val="bg1"/>
                </a:solidFill>
                <a:latin typeface="Arial" pitchFamily="34" charset="0"/>
                <a:cs typeface="Arial" pitchFamily="34" charset="0"/>
              </a:defRPr>
            </a:lvl1pPr>
          </a:lstStyle>
          <a:p>
            <a:fld id="{7CA65D26-67D5-4CD2-90EC-E629659F24B3}" type="datetime1">
              <a:rPr lang="en-US" smtClean="0"/>
              <a:pPr/>
              <a:t>8/24/2023</a:t>
            </a:fld>
            <a:endParaRPr lang="en-US" dirty="0"/>
          </a:p>
        </p:txBody>
      </p:sp>
      <p:sp>
        <p:nvSpPr>
          <p:cNvPr id="9" name="Text Placeholder 2"/>
          <p:cNvSpPr>
            <a:spLocks noGrp="1"/>
          </p:cNvSpPr>
          <p:nvPr>
            <p:ph type="body" sz="quarter" idx="10" hasCustomPrompt="1"/>
          </p:nvPr>
        </p:nvSpPr>
        <p:spPr>
          <a:xfrm>
            <a:off x="784278"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bg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a:t>Presenter’s </a:t>
            </a:r>
            <a:r>
              <a:rPr lang="en-US" dirty="0"/>
              <a:t>Name</a:t>
            </a:r>
          </a:p>
        </p:txBody>
      </p:sp>
      <p:sp>
        <p:nvSpPr>
          <p:cNvPr id="14" name="Title 15"/>
          <p:cNvSpPr>
            <a:spLocks noGrp="1"/>
          </p:cNvSpPr>
          <p:nvPr>
            <p:ph type="title" hasCustomPrompt="1"/>
          </p:nvPr>
        </p:nvSpPr>
        <p:spPr>
          <a:xfrm>
            <a:off x="784277" y="1127897"/>
            <a:ext cx="5205707" cy="1311963"/>
          </a:xfrm>
        </p:spPr>
        <p:txBody>
          <a:bodyPr anchor="b">
            <a:noAutofit/>
          </a:bodyPr>
          <a:lstStyle>
            <a:lvl1pPr>
              <a:defRPr sz="2700" baseline="0">
                <a:solidFill>
                  <a:schemeClr val="bg1"/>
                </a:solidFill>
                <a:latin typeface="+mj-lt"/>
              </a:defRPr>
            </a:lvl1pPr>
          </a:lstStyle>
          <a:p>
            <a:r>
              <a:rPr lang="en-US" dirty="0"/>
              <a:t>Title Here</a:t>
            </a:r>
          </a:p>
        </p:txBody>
      </p:sp>
      <p:sp>
        <p:nvSpPr>
          <p:cNvPr id="15" name="Text Placeholder 3"/>
          <p:cNvSpPr>
            <a:spLocks noGrp="1"/>
          </p:cNvSpPr>
          <p:nvPr>
            <p:ph type="body" sz="quarter" idx="15" hasCustomPrompt="1"/>
          </p:nvPr>
        </p:nvSpPr>
        <p:spPr>
          <a:xfrm>
            <a:off x="787890" y="2526001"/>
            <a:ext cx="5201923" cy="508220"/>
          </a:xfrm>
          <a:prstGeom prst="rect">
            <a:avLst/>
          </a:prstGeom>
        </p:spPr>
        <p:txBody>
          <a:bodyPr>
            <a:noAutofit/>
          </a:bodyPr>
          <a:lstStyle>
            <a:lvl1pPr marL="0" indent="0" algn="l">
              <a:lnSpc>
                <a:spcPct val="100000"/>
              </a:lnSpc>
              <a:buNone/>
              <a:defRPr sz="1200" i="0">
                <a:solidFill>
                  <a:schemeClr val="bg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298" y="222801"/>
            <a:ext cx="1273127" cy="620864"/>
          </a:xfrm>
          <a:prstGeom prst="rect">
            <a:avLst/>
          </a:prstGeom>
        </p:spPr>
      </p:pic>
    </p:spTree>
    <p:extLst>
      <p:ext uri="{BB962C8B-B14F-4D97-AF65-F5344CB8AC3E}">
        <p14:creationId xmlns:p14="http://schemas.microsoft.com/office/powerpoint/2010/main" val="331655585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ver – Blue2">
    <p:bg>
      <p:bgRef idx="1001">
        <a:schemeClr val="bg1"/>
      </p:bgRef>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t="-1" b="-1"/>
          <a:stretch/>
        </p:blipFill>
        <p:spPr>
          <a:xfrm>
            <a:off x="315938" y="211978"/>
            <a:ext cx="8834029" cy="4931522"/>
          </a:xfrm>
          <a:prstGeom prst="rect">
            <a:avLst/>
          </a:prstGeom>
        </p:spPr>
      </p:pic>
      <p:sp>
        <p:nvSpPr>
          <p:cNvPr id="2" name="Rectangle 1"/>
          <p:cNvSpPr/>
          <p:nvPr userDrawn="1"/>
        </p:nvSpPr>
        <p:spPr bwMode="auto">
          <a:xfrm>
            <a:off x="502920" y="1"/>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200" b="1" dirty="0" err="1">
              <a:solidFill>
                <a:schemeClr val="tx1"/>
              </a:solidFill>
              <a:latin typeface="+mj-lt"/>
            </a:endParaRPr>
          </a:p>
        </p:txBody>
      </p:sp>
      <p:sp>
        <p:nvSpPr>
          <p:cNvPr id="13" name="Date Placeholder 4"/>
          <p:cNvSpPr>
            <a:spLocks noGrp="1"/>
          </p:cNvSpPr>
          <p:nvPr>
            <p:ph type="dt" sz="half" idx="2"/>
          </p:nvPr>
        </p:nvSpPr>
        <p:spPr>
          <a:xfrm>
            <a:off x="785881" y="3869452"/>
            <a:ext cx="1925338" cy="178955"/>
          </a:xfrm>
          <a:prstGeom prst="rect">
            <a:avLst/>
          </a:prstGeom>
        </p:spPr>
        <p:txBody>
          <a:bodyPr vert="horz" wrap="square" lIns="91440" tIns="0" rIns="91440" bIns="0" rtlCol="0" anchor="b" anchorCtr="0">
            <a:noAutofit/>
          </a:bodyPr>
          <a:lstStyle>
            <a:lvl1pPr algn="l">
              <a:defRPr sz="900" i="0">
                <a:solidFill>
                  <a:schemeClr val="bg1"/>
                </a:solidFill>
                <a:latin typeface="Arial" pitchFamily="34" charset="0"/>
                <a:cs typeface="Arial" pitchFamily="34" charset="0"/>
              </a:defRPr>
            </a:lvl1pPr>
          </a:lstStyle>
          <a:p>
            <a:fld id="{7CA65D26-67D5-4CD2-90EC-E629659F24B3}" type="datetime1">
              <a:rPr lang="en-US" smtClean="0"/>
              <a:pPr/>
              <a:t>8/24/2023</a:t>
            </a:fld>
            <a:endParaRPr lang="en-US" dirty="0"/>
          </a:p>
        </p:txBody>
      </p:sp>
      <p:sp>
        <p:nvSpPr>
          <p:cNvPr id="10" name="Text Placeholder 2"/>
          <p:cNvSpPr>
            <a:spLocks noGrp="1"/>
          </p:cNvSpPr>
          <p:nvPr>
            <p:ph type="body" sz="quarter" idx="10" hasCustomPrompt="1"/>
          </p:nvPr>
        </p:nvSpPr>
        <p:spPr>
          <a:xfrm>
            <a:off x="784278"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bg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a:t>Presenter’s </a:t>
            </a:r>
            <a:r>
              <a:rPr lang="en-US" dirty="0"/>
              <a:t>Name</a:t>
            </a:r>
          </a:p>
        </p:txBody>
      </p:sp>
      <p:sp>
        <p:nvSpPr>
          <p:cNvPr id="15" name="Title 15"/>
          <p:cNvSpPr>
            <a:spLocks noGrp="1"/>
          </p:cNvSpPr>
          <p:nvPr>
            <p:ph type="title" hasCustomPrompt="1"/>
          </p:nvPr>
        </p:nvSpPr>
        <p:spPr>
          <a:xfrm>
            <a:off x="784277" y="1127897"/>
            <a:ext cx="5205707" cy="1311963"/>
          </a:xfrm>
        </p:spPr>
        <p:txBody>
          <a:bodyPr anchor="b">
            <a:noAutofit/>
          </a:bodyPr>
          <a:lstStyle>
            <a:lvl1pPr>
              <a:defRPr sz="2700" baseline="0">
                <a:solidFill>
                  <a:schemeClr val="bg1"/>
                </a:solidFill>
                <a:latin typeface="+mj-lt"/>
              </a:defRPr>
            </a:lvl1pPr>
          </a:lstStyle>
          <a:p>
            <a:r>
              <a:rPr lang="en-US" dirty="0"/>
              <a:t>Title Here</a:t>
            </a:r>
          </a:p>
        </p:txBody>
      </p:sp>
      <p:sp>
        <p:nvSpPr>
          <p:cNvPr id="16" name="Text Placeholder 3"/>
          <p:cNvSpPr>
            <a:spLocks noGrp="1"/>
          </p:cNvSpPr>
          <p:nvPr>
            <p:ph type="body" sz="quarter" idx="15" hasCustomPrompt="1"/>
          </p:nvPr>
        </p:nvSpPr>
        <p:spPr>
          <a:xfrm>
            <a:off x="787890" y="2526001"/>
            <a:ext cx="5201923" cy="508220"/>
          </a:xfrm>
          <a:prstGeom prst="rect">
            <a:avLst/>
          </a:prstGeom>
        </p:spPr>
        <p:txBody>
          <a:bodyPr>
            <a:noAutofit/>
          </a:bodyPr>
          <a:lstStyle>
            <a:lvl1pPr marL="0" indent="0" algn="l">
              <a:lnSpc>
                <a:spcPct val="100000"/>
              </a:lnSpc>
              <a:buNone/>
              <a:defRPr sz="1200" i="0">
                <a:solidFill>
                  <a:schemeClr val="bg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298" y="222801"/>
            <a:ext cx="1273127" cy="620864"/>
          </a:xfrm>
          <a:prstGeom prst="rect">
            <a:avLst/>
          </a:prstGeom>
        </p:spPr>
      </p:pic>
    </p:spTree>
    <p:extLst>
      <p:ext uri="{BB962C8B-B14F-4D97-AF65-F5344CB8AC3E}">
        <p14:creationId xmlns:p14="http://schemas.microsoft.com/office/powerpoint/2010/main" val="221549794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ver – Teal2">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5934" y="222801"/>
            <a:ext cx="8828067" cy="4920701"/>
          </a:xfrm>
          <a:prstGeom prst="rect">
            <a:avLst/>
          </a:prstGeom>
        </p:spPr>
      </p:pic>
      <p:sp>
        <p:nvSpPr>
          <p:cNvPr id="2" name="Rectangle 1"/>
          <p:cNvSpPr/>
          <p:nvPr userDrawn="1"/>
        </p:nvSpPr>
        <p:spPr bwMode="auto">
          <a:xfrm>
            <a:off x="502920" y="1"/>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200" b="1" dirty="0" err="1">
              <a:solidFill>
                <a:schemeClr val="tx1"/>
              </a:solidFill>
              <a:latin typeface="+mj-lt"/>
            </a:endParaRPr>
          </a:p>
        </p:txBody>
      </p:sp>
      <p:sp>
        <p:nvSpPr>
          <p:cNvPr id="13" name="Date Placeholder 4"/>
          <p:cNvSpPr>
            <a:spLocks noGrp="1"/>
          </p:cNvSpPr>
          <p:nvPr>
            <p:ph type="dt" sz="half" idx="2"/>
          </p:nvPr>
        </p:nvSpPr>
        <p:spPr>
          <a:xfrm>
            <a:off x="785881" y="3869452"/>
            <a:ext cx="1925338" cy="178955"/>
          </a:xfrm>
          <a:prstGeom prst="rect">
            <a:avLst/>
          </a:prstGeom>
        </p:spPr>
        <p:txBody>
          <a:bodyPr vert="horz" wrap="square" lIns="91440" tIns="0" rIns="91440" bIns="0" rtlCol="0" anchor="b" anchorCtr="0">
            <a:noAutofit/>
          </a:bodyPr>
          <a:lstStyle>
            <a:lvl1pPr algn="l">
              <a:defRPr sz="900" i="0">
                <a:solidFill>
                  <a:schemeClr val="bg1"/>
                </a:solidFill>
                <a:latin typeface="Arial" pitchFamily="34" charset="0"/>
                <a:cs typeface="Arial" pitchFamily="34" charset="0"/>
              </a:defRPr>
            </a:lvl1pPr>
          </a:lstStyle>
          <a:p>
            <a:fld id="{7CA65D26-67D5-4CD2-90EC-E629659F24B3}" type="datetime1">
              <a:rPr lang="en-US" smtClean="0"/>
              <a:pPr/>
              <a:t>8/24/2023</a:t>
            </a:fld>
            <a:endParaRPr lang="en-US" dirty="0"/>
          </a:p>
        </p:txBody>
      </p:sp>
      <p:sp>
        <p:nvSpPr>
          <p:cNvPr id="9" name="Text Placeholder 2"/>
          <p:cNvSpPr>
            <a:spLocks noGrp="1"/>
          </p:cNvSpPr>
          <p:nvPr>
            <p:ph type="body" sz="quarter" idx="10" hasCustomPrompt="1"/>
          </p:nvPr>
        </p:nvSpPr>
        <p:spPr>
          <a:xfrm>
            <a:off x="784278"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bg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a:t>Presenter’s </a:t>
            </a:r>
            <a:r>
              <a:rPr lang="en-US" dirty="0"/>
              <a:t>Name</a:t>
            </a:r>
          </a:p>
        </p:txBody>
      </p:sp>
      <p:sp>
        <p:nvSpPr>
          <p:cNvPr id="16" name="Title 15"/>
          <p:cNvSpPr>
            <a:spLocks noGrp="1"/>
          </p:cNvSpPr>
          <p:nvPr>
            <p:ph type="title" hasCustomPrompt="1"/>
          </p:nvPr>
        </p:nvSpPr>
        <p:spPr>
          <a:xfrm>
            <a:off x="784277" y="1127897"/>
            <a:ext cx="5205707" cy="1311963"/>
          </a:xfrm>
        </p:spPr>
        <p:txBody>
          <a:bodyPr anchor="b">
            <a:noAutofit/>
          </a:bodyPr>
          <a:lstStyle>
            <a:lvl1pPr>
              <a:defRPr sz="2700" baseline="0">
                <a:solidFill>
                  <a:schemeClr val="bg1"/>
                </a:solidFill>
                <a:latin typeface="+mj-lt"/>
              </a:defRPr>
            </a:lvl1pPr>
          </a:lstStyle>
          <a:p>
            <a:r>
              <a:rPr lang="en-US" dirty="0"/>
              <a:t>Title Here</a:t>
            </a:r>
          </a:p>
        </p:txBody>
      </p:sp>
      <p:sp>
        <p:nvSpPr>
          <p:cNvPr id="17" name="Text Placeholder 3"/>
          <p:cNvSpPr>
            <a:spLocks noGrp="1"/>
          </p:cNvSpPr>
          <p:nvPr>
            <p:ph type="body" sz="quarter" idx="15" hasCustomPrompt="1"/>
          </p:nvPr>
        </p:nvSpPr>
        <p:spPr>
          <a:xfrm>
            <a:off x="787890" y="2526001"/>
            <a:ext cx="5201923" cy="508220"/>
          </a:xfrm>
          <a:prstGeom prst="rect">
            <a:avLst/>
          </a:prstGeom>
        </p:spPr>
        <p:txBody>
          <a:bodyPr>
            <a:noAutofit/>
          </a:bodyPr>
          <a:lstStyle>
            <a:lvl1pPr marL="0" indent="0" algn="l">
              <a:lnSpc>
                <a:spcPct val="100000"/>
              </a:lnSpc>
              <a:buNone/>
              <a:defRPr sz="1200" i="0">
                <a:solidFill>
                  <a:schemeClr val="bg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298" y="222801"/>
            <a:ext cx="1273127" cy="620864"/>
          </a:xfrm>
          <a:prstGeom prst="rect">
            <a:avLst/>
          </a:prstGeom>
        </p:spPr>
      </p:pic>
    </p:spTree>
    <p:extLst>
      <p:ext uri="{BB962C8B-B14F-4D97-AF65-F5344CB8AC3E}">
        <p14:creationId xmlns:p14="http://schemas.microsoft.com/office/powerpoint/2010/main" val="68653251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Author - White">
    <p:spTree>
      <p:nvGrpSpPr>
        <p:cNvPr id="1" name=""/>
        <p:cNvGrpSpPr/>
        <p:nvPr/>
      </p:nvGrpSpPr>
      <p:grpSpPr>
        <a:xfrm>
          <a:off x="0" y="0"/>
          <a:ext cx="0" cy="0"/>
          <a:chOff x="0" y="0"/>
          <a:chExt cx="0" cy="0"/>
        </a:xfrm>
      </p:grpSpPr>
      <p:sp>
        <p:nvSpPr>
          <p:cNvPr id="11" name="AutoShape 3"/>
          <p:cNvSpPr>
            <a:spLocks noChangeAspect="1" noChangeArrowheads="1" noTextEdit="1"/>
          </p:cNvSpPr>
          <p:nvPr userDrawn="1"/>
        </p:nvSpPr>
        <p:spPr bwMode="auto">
          <a:xfrm>
            <a:off x="5430832" y="2599859"/>
            <a:ext cx="4113218" cy="27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2" name="Title 1"/>
          <p:cNvSpPr>
            <a:spLocks noGrp="1"/>
          </p:cNvSpPr>
          <p:nvPr>
            <p:ph type="ctrTitle" hasCustomPrompt="1"/>
          </p:nvPr>
        </p:nvSpPr>
        <p:spPr>
          <a:xfrm>
            <a:off x="628650" y="1769166"/>
            <a:ext cx="6000750" cy="2067339"/>
          </a:xfrm>
        </p:spPr>
        <p:txBody>
          <a:bodyPr anchor="b">
            <a:normAutofit/>
          </a:bodyPr>
          <a:lstStyle>
            <a:lvl1pPr algn="l">
              <a:defRPr sz="3600" cap="all" baseline="0">
                <a:solidFill>
                  <a:srgbClr val="EA2839"/>
                </a:solidFill>
                <a:latin typeface="+mj-lt"/>
              </a:defRPr>
            </a:lvl1pPr>
          </a:lstStyle>
          <a:p>
            <a:r>
              <a:rPr lang="en-US"/>
              <a:t>CLICK TO EDIT MASTER TITLE STYLE</a:t>
            </a:r>
          </a:p>
        </p:txBody>
      </p:sp>
      <p:sp>
        <p:nvSpPr>
          <p:cNvPr id="5" name="Text Placeholder 4"/>
          <p:cNvSpPr>
            <a:spLocks noGrp="1"/>
          </p:cNvSpPr>
          <p:nvPr>
            <p:ph type="body" sz="quarter" idx="13" hasCustomPrompt="1"/>
          </p:nvPr>
        </p:nvSpPr>
        <p:spPr>
          <a:xfrm>
            <a:off x="627512" y="3997025"/>
            <a:ext cx="6013881" cy="670174"/>
          </a:xfrm>
        </p:spPr>
        <p:txBody>
          <a:bodyPr>
            <a:normAutofit/>
          </a:bodyPr>
          <a:lstStyle>
            <a:lvl1pPr marL="0" indent="0">
              <a:buNone/>
              <a:defRPr sz="1800">
                <a:solidFill>
                  <a:srgbClr val="616365"/>
                </a:solidFill>
              </a:defRPr>
            </a:lvl1pPr>
          </a:lstStyle>
          <a:p>
            <a:pPr lvl="0"/>
            <a:r>
              <a:rPr lang="en-US"/>
              <a:t>Author(s) / Center affiliation / etc.</a:t>
            </a:r>
          </a:p>
        </p:txBody>
      </p:sp>
      <p:pic>
        <p:nvPicPr>
          <p:cNvPr id="2" name="Picture 1"/>
          <p:cNvPicPr>
            <a:picLocks noChangeAspect="1"/>
          </p:cNvPicPr>
          <p:nvPr userDrawn="1"/>
        </p:nvPicPr>
        <p:blipFill>
          <a:blip r:embed="rId2"/>
          <a:srcRect/>
          <a:stretch/>
        </p:blipFill>
        <p:spPr>
          <a:xfrm>
            <a:off x="628650" y="285750"/>
            <a:ext cx="1560174" cy="590266"/>
          </a:xfrm>
          <a:prstGeom prst="rect">
            <a:avLst/>
          </a:prstGeom>
        </p:spPr>
      </p:pic>
    </p:spTree>
    <p:extLst>
      <p:ext uri="{BB962C8B-B14F-4D97-AF65-F5344CB8AC3E}">
        <p14:creationId xmlns:p14="http://schemas.microsoft.com/office/powerpoint/2010/main" val="20965019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ver – Navy">
    <p:bg>
      <p:bgRef idx="1001">
        <a:schemeClr val="bg2"/>
      </p:bgRef>
    </p:bg>
    <p:spTree>
      <p:nvGrpSpPr>
        <p:cNvPr id="1" name=""/>
        <p:cNvGrpSpPr/>
        <p:nvPr/>
      </p:nvGrpSpPr>
      <p:grpSpPr>
        <a:xfrm>
          <a:off x="0" y="0"/>
          <a:ext cx="0" cy="0"/>
          <a:chOff x="0" y="0"/>
          <a:chExt cx="0" cy="0"/>
        </a:xfrm>
      </p:grpSpPr>
      <p:sp>
        <p:nvSpPr>
          <p:cNvPr id="2" name="Rectangle 1"/>
          <p:cNvSpPr/>
          <p:nvPr userDrawn="1"/>
        </p:nvSpPr>
        <p:spPr bwMode="auto">
          <a:xfrm>
            <a:off x="159026" y="4323522"/>
            <a:ext cx="8984974" cy="819978"/>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sp>
        <p:nvSpPr>
          <p:cNvPr id="14" name="Title 15"/>
          <p:cNvSpPr>
            <a:spLocks noGrp="1"/>
          </p:cNvSpPr>
          <p:nvPr>
            <p:ph type="title" hasCustomPrompt="1"/>
          </p:nvPr>
        </p:nvSpPr>
        <p:spPr>
          <a:xfrm>
            <a:off x="299202" y="1878497"/>
            <a:ext cx="8407476" cy="1311963"/>
          </a:xfrm>
        </p:spPr>
        <p:txBody>
          <a:bodyPr anchor="b">
            <a:noAutofit/>
          </a:bodyPr>
          <a:lstStyle>
            <a:lvl1pPr>
              <a:defRPr sz="27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20"/>
            <a:ext cx="1925338" cy="178955"/>
          </a:xfrm>
          <a:prstGeom prst="rect">
            <a:avLst/>
          </a:prstGeom>
        </p:spPr>
        <p:txBody>
          <a:bodyPr vert="horz" wrap="square" lIns="91440" tIns="0" rIns="91440" bIns="0" rtlCol="0" anchor="b" anchorCtr="0">
            <a:noAutofit/>
          </a:bodyPr>
          <a:lstStyle>
            <a:lvl1pPr algn="l">
              <a:defRPr sz="900" i="0">
                <a:solidFill>
                  <a:schemeClr val="tx1"/>
                </a:solidFill>
                <a:latin typeface="Arial" pitchFamily="34" charset="0"/>
                <a:cs typeface="Arial" pitchFamily="34" charset="0"/>
              </a:defRPr>
            </a:lvl1pPr>
          </a:lstStyle>
          <a:p>
            <a:fld id="{7CA65D26-67D5-4CD2-90EC-E629659F24B3}" type="datetime1">
              <a:rPr lang="en-US" smtClean="0"/>
              <a:pPr/>
              <a:t>8/24/2023</a:t>
            </a:fld>
            <a:endParaRPr lang="en-US" dirty="0"/>
          </a:p>
        </p:txBody>
      </p:sp>
      <p:sp>
        <p:nvSpPr>
          <p:cNvPr id="17" name="Text Placeholder 3"/>
          <p:cNvSpPr>
            <a:spLocks noGrp="1"/>
          </p:cNvSpPr>
          <p:nvPr>
            <p:ph type="body" sz="quarter" idx="15" hasCustomPrompt="1"/>
          </p:nvPr>
        </p:nvSpPr>
        <p:spPr>
          <a:xfrm>
            <a:off x="302816" y="3185161"/>
            <a:ext cx="8416132" cy="508220"/>
          </a:xfrm>
          <a:prstGeom prst="rect">
            <a:avLst/>
          </a:prstGeom>
        </p:spPr>
        <p:txBody>
          <a:bodyPr>
            <a:noAutofit/>
          </a:bodyPr>
          <a:lstStyle>
            <a:lvl1pPr marL="0" indent="0" algn="l">
              <a:lnSpc>
                <a:spcPct val="100000"/>
              </a:lnSpc>
              <a:buNone/>
              <a:defRPr sz="1200" i="0">
                <a:solidFill>
                  <a:schemeClr val="tx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317597" y="410225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tx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dirty="0"/>
              <a:t>Presenter’s Name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8220" y="357807"/>
            <a:ext cx="1297452" cy="632726"/>
          </a:xfrm>
          <a:prstGeom prst="rect">
            <a:avLst/>
          </a:prstGeom>
        </p:spPr>
      </p:pic>
    </p:spTree>
    <p:extLst>
      <p:ext uri="{BB962C8B-B14F-4D97-AF65-F5344CB8AC3E}">
        <p14:creationId xmlns:p14="http://schemas.microsoft.com/office/powerpoint/2010/main" val="206611244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p:txBody>
          <a:bodyPr anchor="b">
            <a:noAutofit/>
          </a:bodyPr>
          <a:lstStyle>
            <a:lvl1pPr>
              <a:defRPr sz="2700">
                <a:latin typeface="+mj-lt"/>
              </a:defRPr>
            </a:lvl1pPr>
          </a:lstStyle>
          <a:p>
            <a:r>
              <a:rPr lang="en-US" dirty="0"/>
              <a:t>Slide Title Here</a:t>
            </a:r>
          </a:p>
        </p:txBody>
      </p:sp>
      <p:sp>
        <p:nvSpPr>
          <p:cNvPr id="4" name="Text Placeholder 3"/>
          <p:cNvSpPr>
            <a:spLocks noGrp="1"/>
          </p:cNvSpPr>
          <p:nvPr>
            <p:ph type="body" sz="quarter" idx="15" hasCustomPrompt="1"/>
          </p:nvPr>
        </p:nvSpPr>
        <p:spPr>
          <a:xfrm>
            <a:off x="457202" y="695742"/>
            <a:ext cx="8169964" cy="357809"/>
          </a:xfrm>
          <a:prstGeom prst="rect">
            <a:avLst/>
          </a:prstGeom>
        </p:spPr>
        <p:txBody>
          <a:bodyPr>
            <a:noAutofit/>
          </a:bodyPr>
          <a:lstStyle>
            <a:lvl1pPr marL="0" indent="0">
              <a:lnSpc>
                <a:spcPct val="100000"/>
              </a:lnSpc>
              <a:buNone/>
              <a:defRPr sz="1350" i="0">
                <a:latin typeface="+mn-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7" name="Text Placeholder 3"/>
          <p:cNvSpPr>
            <a:spLocks noGrp="1"/>
          </p:cNvSpPr>
          <p:nvPr>
            <p:ph idx="1"/>
          </p:nvPr>
        </p:nvSpPr>
        <p:spPr>
          <a:xfrm>
            <a:off x="459687" y="1401418"/>
            <a:ext cx="8137665" cy="2932045"/>
          </a:xfrm>
          <a:prstGeom prst="rect">
            <a:avLst/>
          </a:prstGeom>
        </p:spPr>
        <p:txBody>
          <a:bodyPr vert="horz" lIns="91440" tIns="45720" rIns="91440" bIns="45720" rtlCol="0">
            <a:noAutofit/>
          </a:bodyPr>
          <a:lstStyle>
            <a:lvl2pPr>
              <a:buClr>
                <a:schemeClr val="accent5"/>
              </a:buClr>
              <a:defRPr/>
            </a:lvl2pPr>
            <a:lvl4pPr>
              <a:buClr>
                <a:schemeClr val="accent5"/>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09988607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00666381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5" name="Chart Placeholder 2"/>
          <p:cNvSpPr>
            <a:spLocks noGrp="1"/>
          </p:cNvSpPr>
          <p:nvPr>
            <p:ph type="chart" sz="quarter" idx="14"/>
          </p:nvPr>
        </p:nvSpPr>
        <p:spPr>
          <a:xfrm>
            <a:off x="268361" y="352447"/>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356832930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itle 15"/>
          <p:cNvSpPr>
            <a:spLocks noGrp="1"/>
          </p:cNvSpPr>
          <p:nvPr>
            <p:ph type="title" hasCustomPrompt="1"/>
          </p:nvPr>
        </p:nvSpPr>
        <p:spPr>
          <a:xfrm>
            <a:off x="453585" y="318752"/>
            <a:ext cx="8173580" cy="458587"/>
          </a:xfrm>
        </p:spPr>
        <p:txBody>
          <a:bodyPr anchor="b">
            <a:noAutofit/>
          </a:bodyPr>
          <a:lstStyle>
            <a:lvl1pPr>
              <a:defRPr sz="2700">
                <a:latin typeface="+mj-lt"/>
              </a:defRPr>
            </a:lvl1pPr>
          </a:lstStyle>
          <a:p>
            <a:r>
              <a:rPr lang="en-US" dirty="0"/>
              <a:t>Slide Title Here</a:t>
            </a:r>
          </a:p>
        </p:txBody>
      </p:sp>
      <p:sp>
        <p:nvSpPr>
          <p:cNvPr id="12" name="Text Placeholder 3"/>
          <p:cNvSpPr>
            <a:spLocks noGrp="1"/>
          </p:cNvSpPr>
          <p:nvPr>
            <p:ph type="body" sz="quarter" idx="15" hasCustomPrompt="1"/>
          </p:nvPr>
        </p:nvSpPr>
        <p:spPr>
          <a:xfrm>
            <a:off x="457202" y="695742"/>
            <a:ext cx="8169964" cy="334897"/>
          </a:xfrm>
          <a:prstGeom prst="rect">
            <a:avLst/>
          </a:prstGeom>
        </p:spPr>
        <p:txBody>
          <a:bodyPr>
            <a:noAutofit/>
          </a:bodyPr>
          <a:lstStyle>
            <a:lvl1pPr marL="0" indent="0">
              <a:lnSpc>
                <a:spcPct val="100000"/>
              </a:lnSpc>
              <a:buNone/>
              <a:defRPr sz="1350" i="0">
                <a:latin typeface="+mn-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8" name="Content Placeholder 3"/>
          <p:cNvSpPr>
            <a:spLocks noGrp="1"/>
          </p:cNvSpPr>
          <p:nvPr>
            <p:ph sz="quarter" idx="18" hasCustomPrompt="1"/>
          </p:nvPr>
        </p:nvSpPr>
        <p:spPr>
          <a:xfrm>
            <a:off x="456925" y="1420745"/>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4790386" y="1420745"/>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87521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ullet Slide-White">
    <p:bg>
      <p:bgRef idx="1001">
        <a:schemeClr val="bg1"/>
      </p:bgRef>
    </p:bg>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7" name="Title 15"/>
          <p:cNvSpPr>
            <a:spLocks noGrp="1"/>
          </p:cNvSpPr>
          <p:nvPr>
            <p:ph type="title" hasCustomPrompt="1"/>
          </p:nvPr>
        </p:nvSpPr>
        <p:spPr>
          <a:xfrm>
            <a:off x="453585" y="318752"/>
            <a:ext cx="8173580" cy="458587"/>
          </a:xfrm>
        </p:spPr>
        <p:txBody>
          <a:bodyPr anchor="b">
            <a:noAutofit/>
          </a:bodyPr>
          <a:lstStyle>
            <a:lvl1pPr>
              <a:defRPr sz="2700">
                <a:latin typeface="+mj-lt"/>
              </a:defRPr>
            </a:lvl1pPr>
          </a:lstStyle>
          <a:p>
            <a:r>
              <a:rPr lang="en-US" dirty="0"/>
              <a:t>Slide Title Here</a:t>
            </a:r>
          </a:p>
        </p:txBody>
      </p:sp>
      <p:sp>
        <p:nvSpPr>
          <p:cNvPr id="9" name="Text Placeholder 3"/>
          <p:cNvSpPr>
            <a:spLocks noGrp="1"/>
          </p:cNvSpPr>
          <p:nvPr>
            <p:ph type="body" sz="quarter" idx="15" hasCustomPrompt="1"/>
          </p:nvPr>
        </p:nvSpPr>
        <p:spPr>
          <a:xfrm>
            <a:off x="457202" y="695742"/>
            <a:ext cx="8169964" cy="334897"/>
          </a:xfrm>
          <a:prstGeom prst="rect">
            <a:avLst/>
          </a:prstGeom>
        </p:spPr>
        <p:txBody>
          <a:bodyPr>
            <a:noAutofit/>
          </a:bodyPr>
          <a:lstStyle>
            <a:lvl1pPr marL="0" indent="0">
              <a:lnSpc>
                <a:spcPct val="100000"/>
              </a:lnSpc>
              <a:buNone/>
              <a:defRPr sz="1350" i="0">
                <a:latin typeface="+mn-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8" name="Text Placeholder 3"/>
          <p:cNvSpPr>
            <a:spLocks noGrp="1"/>
          </p:cNvSpPr>
          <p:nvPr>
            <p:ph idx="1"/>
          </p:nvPr>
        </p:nvSpPr>
        <p:spPr>
          <a:xfrm>
            <a:off x="459687" y="1401418"/>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95698174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6" name="Chart Placeholder 2"/>
          <p:cNvSpPr>
            <a:spLocks noGrp="1"/>
          </p:cNvSpPr>
          <p:nvPr>
            <p:ph type="chart" sz="quarter" idx="14"/>
          </p:nvPr>
        </p:nvSpPr>
        <p:spPr>
          <a:xfrm>
            <a:off x="268361" y="352447"/>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3647184842"/>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itle 15"/>
          <p:cNvSpPr>
            <a:spLocks noGrp="1"/>
          </p:cNvSpPr>
          <p:nvPr>
            <p:ph type="title" hasCustomPrompt="1"/>
          </p:nvPr>
        </p:nvSpPr>
        <p:spPr>
          <a:xfrm>
            <a:off x="453585" y="318752"/>
            <a:ext cx="8173580" cy="458587"/>
          </a:xfrm>
        </p:spPr>
        <p:txBody>
          <a:bodyPr anchor="b">
            <a:noAutofit/>
          </a:bodyPr>
          <a:lstStyle>
            <a:lvl1pPr>
              <a:defRPr sz="2700">
                <a:latin typeface="+mj-lt"/>
              </a:defRPr>
            </a:lvl1pPr>
          </a:lstStyle>
          <a:p>
            <a:r>
              <a:rPr lang="en-US" dirty="0"/>
              <a:t>Slide Title Here</a:t>
            </a:r>
          </a:p>
        </p:txBody>
      </p:sp>
      <p:sp>
        <p:nvSpPr>
          <p:cNvPr id="12" name="Text Placeholder 3"/>
          <p:cNvSpPr>
            <a:spLocks noGrp="1"/>
          </p:cNvSpPr>
          <p:nvPr>
            <p:ph type="body" sz="quarter" idx="15" hasCustomPrompt="1"/>
          </p:nvPr>
        </p:nvSpPr>
        <p:spPr>
          <a:xfrm>
            <a:off x="457202" y="695742"/>
            <a:ext cx="8169964" cy="334897"/>
          </a:xfrm>
          <a:prstGeom prst="rect">
            <a:avLst/>
          </a:prstGeom>
        </p:spPr>
        <p:txBody>
          <a:bodyPr>
            <a:noAutofit/>
          </a:bodyPr>
          <a:lstStyle>
            <a:lvl1pPr marL="0" indent="0">
              <a:lnSpc>
                <a:spcPct val="100000"/>
              </a:lnSpc>
              <a:buNone/>
              <a:defRPr sz="1350" i="0">
                <a:latin typeface="+mn-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8" name="Content Placeholder 3"/>
          <p:cNvSpPr>
            <a:spLocks noGrp="1"/>
          </p:cNvSpPr>
          <p:nvPr>
            <p:ph sz="quarter" idx="18" hasCustomPrompt="1"/>
          </p:nvPr>
        </p:nvSpPr>
        <p:spPr>
          <a:xfrm>
            <a:off x="456925" y="1420745"/>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4790386" y="1420745"/>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855008741"/>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3" y="1431237"/>
            <a:ext cx="8229323" cy="2107096"/>
          </a:xfrm>
          <a:prstGeom prst="rect">
            <a:avLst/>
          </a:prstGeom>
        </p:spPr>
        <p:txBody>
          <a:bodyPr anchor="ctr" anchorCtr="0">
            <a:normAutofit/>
          </a:bodyPr>
          <a:lstStyle>
            <a:lvl1pPr marL="0" indent="0">
              <a:lnSpc>
                <a:spcPct val="100000"/>
              </a:lnSpc>
              <a:buNone/>
              <a:defRPr sz="2100" i="0" baseline="0">
                <a:latin typeface="+mj-lt"/>
              </a:defRPr>
            </a:lvl1pPr>
            <a:lvl2pPr marL="172636" indent="0">
              <a:buNone/>
              <a:defRPr>
                <a:latin typeface="+mn-lt"/>
              </a:defRPr>
            </a:lvl2pPr>
            <a:lvl3pPr marL="386943" indent="0">
              <a:buNone/>
              <a:defRPr>
                <a:latin typeface="+mn-lt"/>
              </a:defRPr>
            </a:lvl3pPr>
            <a:lvl4pPr marL="600060" indent="0">
              <a:buNone/>
              <a:defRPr>
                <a:latin typeface="+mn-lt"/>
              </a:defRPr>
            </a:lvl4pPr>
            <a:lvl5pPr marL="814367"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0" name="Text Placeholder 13"/>
          <p:cNvSpPr>
            <a:spLocks noGrp="1"/>
          </p:cNvSpPr>
          <p:nvPr>
            <p:ph type="body" sz="quarter" idx="14" hasCustomPrompt="1"/>
          </p:nvPr>
        </p:nvSpPr>
        <p:spPr>
          <a:xfrm>
            <a:off x="447674" y="3696830"/>
            <a:ext cx="6513958" cy="430429"/>
          </a:xfrm>
          <a:prstGeom prst="rect">
            <a:avLst/>
          </a:prstGeom>
        </p:spPr>
        <p:txBody>
          <a:bodyPr>
            <a:normAutofit/>
          </a:bodyPr>
          <a:lstStyle>
            <a:lvl1pPr marL="0" indent="0">
              <a:lnSpc>
                <a:spcPct val="100000"/>
              </a:lnSpc>
              <a:buNone/>
              <a:defRPr sz="1350" b="1">
                <a:solidFill>
                  <a:schemeClr val="accent1"/>
                </a:solidFill>
                <a:latin typeface="+mn-lt"/>
              </a:defRPr>
            </a:lvl1pPr>
          </a:lstStyle>
          <a:p>
            <a:pPr lvl="0"/>
            <a:r>
              <a:rPr lang="en-US" dirty="0"/>
              <a:t>Author’s Name</a:t>
            </a:r>
          </a:p>
        </p:txBody>
      </p:sp>
      <p:sp>
        <p:nvSpPr>
          <p:cNvPr id="13" name="Rectangle 12"/>
          <p:cNvSpPr/>
          <p:nvPr userDrawn="1"/>
        </p:nvSpPr>
        <p:spPr bwMode="auto">
          <a:xfrm>
            <a:off x="496956" y="3"/>
            <a:ext cx="1073426" cy="118275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200" b="1" dirty="0" err="1">
              <a:solidFill>
                <a:srgbClr val="90BD31"/>
              </a:solidFill>
              <a:latin typeface="+mj-lt"/>
            </a:endParaRPr>
          </a:p>
        </p:txBody>
      </p:sp>
      <p:sp>
        <p:nvSpPr>
          <p:cNvPr id="12" name="TextBox 11"/>
          <p:cNvSpPr txBox="1"/>
          <p:nvPr userDrawn="1"/>
        </p:nvSpPr>
        <p:spPr bwMode="auto">
          <a:xfrm>
            <a:off x="434631" y="265457"/>
            <a:ext cx="1192695" cy="1592744"/>
          </a:xfrm>
          <a:prstGeom prst="rect">
            <a:avLst/>
          </a:prstGeom>
          <a:noFill/>
          <a:ln w="19050" algn="ctr">
            <a:noFill/>
            <a:miter lim="800000"/>
            <a:headEnd/>
            <a:tailEnd/>
          </a:ln>
        </p:spPr>
        <p:txBody>
          <a:bodyPr wrap="square" lIns="0" tIns="0" rIns="0" bIns="0" rtlCol="0" anchor="ctr">
            <a:spAutoFit/>
          </a:bodyPr>
          <a:lstStyle/>
          <a:p>
            <a:pPr algn="ctr"/>
            <a:r>
              <a:rPr lang="en-US" sz="10350" b="1" i="0" dirty="0">
                <a:solidFill>
                  <a:schemeClr val="bg2"/>
                </a:solidFill>
                <a:latin typeface="+mn-lt"/>
              </a:rPr>
              <a:t>“</a:t>
            </a:r>
          </a:p>
        </p:txBody>
      </p:sp>
      <p:sp>
        <p:nvSpPr>
          <p:cNvPr id="11" name="Text Placeholder 13"/>
          <p:cNvSpPr>
            <a:spLocks noGrp="1"/>
          </p:cNvSpPr>
          <p:nvPr>
            <p:ph type="body" sz="quarter" idx="15" hasCustomPrompt="1"/>
          </p:nvPr>
        </p:nvSpPr>
        <p:spPr>
          <a:xfrm>
            <a:off x="447674" y="3980954"/>
            <a:ext cx="6513958" cy="440937"/>
          </a:xfrm>
          <a:prstGeom prst="rect">
            <a:avLst/>
          </a:prstGeom>
        </p:spPr>
        <p:txBody>
          <a:bodyPr>
            <a:normAutofit/>
          </a:bodyPr>
          <a:lstStyle>
            <a:lvl1pPr marL="0" indent="0">
              <a:lnSpc>
                <a:spcPts val="1500"/>
              </a:lnSpc>
              <a:buNone/>
              <a:defRPr sz="1350" b="0" baseline="0">
                <a:solidFill>
                  <a:schemeClr val="accent1"/>
                </a:solidFill>
                <a:latin typeface="+mn-lt"/>
              </a:defRPr>
            </a:lvl1pPr>
          </a:lstStyle>
          <a:p>
            <a:pPr lvl="0"/>
            <a:r>
              <a:rPr lang="en-US" dirty="0"/>
              <a:t>Position Title</a:t>
            </a:r>
          </a:p>
        </p:txBody>
      </p:sp>
    </p:spTree>
    <p:extLst>
      <p:ext uri="{BB962C8B-B14F-4D97-AF65-F5344CB8AC3E}">
        <p14:creationId xmlns:p14="http://schemas.microsoft.com/office/powerpoint/2010/main" val="1017970443"/>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3" y="1431237"/>
            <a:ext cx="8229323" cy="2107096"/>
          </a:xfrm>
          <a:prstGeom prst="rect">
            <a:avLst/>
          </a:prstGeom>
        </p:spPr>
        <p:txBody>
          <a:bodyPr anchor="ctr" anchorCtr="0">
            <a:normAutofit/>
          </a:bodyPr>
          <a:lstStyle>
            <a:lvl1pPr marL="0" indent="0">
              <a:lnSpc>
                <a:spcPct val="100000"/>
              </a:lnSpc>
              <a:buNone/>
              <a:defRPr sz="2100" i="0" baseline="0">
                <a:latin typeface="+mj-lt"/>
              </a:defRPr>
            </a:lvl1pPr>
            <a:lvl2pPr marL="172636" indent="0">
              <a:buNone/>
              <a:defRPr>
                <a:latin typeface="+mn-lt"/>
              </a:defRPr>
            </a:lvl2pPr>
            <a:lvl3pPr marL="386943" indent="0">
              <a:buNone/>
              <a:defRPr>
                <a:latin typeface="+mn-lt"/>
              </a:defRPr>
            </a:lvl3pPr>
            <a:lvl4pPr marL="600060" indent="0">
              <a:buNone/>
              <a:defRPr>
                <a:latin typeface="+mn-lt"/>
              </a:defRPr>
            </a:lvl4pPr>
            <a:lvl5pPr marL="814367"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3"/>
            <a:ext cx="1073426" cy="118275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200" b="1" dirty="0" err="1">
              <a:solidFill>
                <a:srgbClr val="90BD31"/>
              </a:solidFill>
              <a:latin typeface="+mj-lt"/>
            </a:endParaRPr>
          </a:p>
        </p:txBody>
      </p:sp>
      <p:sp>
        <p:nvSpPr>
          <p:cNvPr id="12" name="TextBox 11"/>
          <p:cNvSpPr txBox="1"/>
          <p:nvPr userDrawn="1"/>
        </p:nvSpPr>
        <p:spPr bwMode="auto">
          <a:xfrm>
            <a:off x="434631" y="265457"/>
            <a:ext cx="1192695" cy="1592744"/>
          </a:xfrm>
          <a:prstGeom prst="rect">
            <a:avLst/>
          </a:prstGeom>
          <a:noFill/>
          <a:ln w="19050" algn="ctr">
            <a:noFill/>
            <a:miter lim="800000"/>
            <a:headEnd/>
            <a:tailEnd/>
          </a:ln>
        </p:spPr>
        <p:txBody>
          <a:bodyPr wrap="square" lIns="0" tIns="0" rIns="0" bIns="0" rtlCol="0" anchor="ctr">
            <a:spAutoFit/>
          </a:bodyPr>
          <a:lstStyle/>
          <a:p>
            <a:pPr algn="ctr"/>
            <a:r>
              <a:rPr lang="en-US" sz="10350" b="1" i="0" dirty="0">
                <a:solidFill>
                  <a:schemeClr val="bg2"/>
                </a:solidFill>
                <a:latin typeface="+mn-lt"/>
              </a:rPr>
              <a:t>“</a:t>
            </a:r>
          </a:p>
        </p:txBody>
      </p:sp>
      <p:sp>
        <p:nvSpPr>
          <p:cNvPr id="10" name="Text Placeholder 13"/>
          <p:cNvSpPr>
            <a:spLocks noGrp="1"/>
          </p:cNvSpPr>
          <p:nvPr>
            <p:ph type="body" sz="quarter" idx="14" hasCustomPrompt="1"/>
          </p:nvPr>
        </p:nvSpPr>
        <p:spPr>
          <a:xfrm>
            <a:off x="447674" y="3696830"/>
            <a:ext cx="6513958" cy="430429"/>
          </a:xfrm>
          <a:prstGeom prst="rect">
            <a:avLst/>
          </a:prstGeom>
        </p:spPr>
        <p:txBody>
          <a:bodyPr>
            <a:normAutofit/>
          </a:bodyPr>
          <a:lstStyle>
            <a:lvl1pPr marL="0" indent="0">
              <a:lnSpc>
                <a:spcPct val="100000"/>
              </a:lnSpc>
              <a:buNone/>
              <a:defRPr sz="1350" b="1">
                <a:solidFill>
                  <a:schemeClr val="accent2"/>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3980954"/>
            <a:ext cx="6513958" cy="440937"/>
          </a:xfrm>
          <a:prstGeom prst="rect">
            <a:avLst/>
          </a:prstGeom>
        </p:spPr>
        <p:txBody>
          <a:bodyPr>
            <a:normAutofit/>
          </a:bodyPr>
          <a:lstStyle>
            <a:lvl1pPr marL="0" indent="0">
              <a:lnSpc>
                <a:spcPts val="1500"/>
              </a:lnSpc>
              <a:buNone/>
              <a:defRPr sz="1350" b="0" baseline="0">
                <a:solidFill>
                  <a:schemeClr val="accent2"/>
                </a:solidFill>
                <a:latin typeface="+mn-lt"/>
              </a:defRPr>
            </a:lvl1pPr>
          </a:lstStyle>
          <a:p>
            <a:pPr lvl="0"/>
            <a:r>
              <a:rPr lang="en-US" dirty="0"/>
              <a:t>Position Title</a:t>
            </a:r>
          </a:p>
        </p:txBody>
      </p:sp>
    </p:spTree>
    <p:extLst>
      <p:ext uri="{BB962C8B-B14F-4D97-AF65-F5344CB8AC3E}">
        <p14:creationId xmlns:p14="http://schemas.microsoft.com/office/powerpoint/2010/main" val="32312249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CA5EEED-C7C9-4C7B-8D20-D1B182A18EAB}" type="slidenum">
              <a:rPr lang="en-US" smtClean="0"/>
              <a:t>‹#›</a:t>
            </a:fld>
            <a:endParaRPr lang="en-US"/>
          </a:p>
        </p:txBody>
      </p:sp>
      <p:sp>
        <p:nvSpPr>
          <p:cNvPr id="8" name="Title 7"/>
          <p:cNvSpPr>
            <a:spLocks noGrp="1"/>
          </p:cNvSpPr>
          <p:nvPr>
            <p:ph type="title"/>
          </p:nvPr>
        </p:nvSpPr>
        <p:spPr>
          <a:xfrm>
            <a:off x="628650" y="273844"/>
            <a:ext cx="7017509" cy="994172"/>
          </a:xfrm>
        </p:spPr>
        <p:txBody>
          <a:bodyPr/>
          <a:lstStyle/>
          <a:p>
            <a:r>
              <a:rPr lang="en-US"/>
              <a:t>Click to edit Master title style</a:t>
            </a:r>
          </a:p>
        </p:txBody>
      </p:sp>
      <p:sp>
        <p:nvSpPr>
          <p:cNvPr id="9" name="Footer Placeholder 8"/>
          <p:cNvSpPr>
            <a:spLocks noGrp="1"/>
          </p:cNvSpPr>
          <p:nvPr>
            <p:ph type="ftr" sz="quarter" idx="13"/>
          </p:nvPr>
        </p:nvSpPr>
        <p:spPr/>
        <p:txBody>
          <a:bodyPr/>
          <a:lstStyle/>
          <a:p>
            <a:r>
              <a:rPr lang="en-US"/>
              <a:t>http:www.healthcarevaluehub.org/advocate-resources/drug-spending///</a:t>
            </a:r>
          </a:p>
        </p:txBody>
      </p:sp>
    </p:spTree>
    <p:extLst>
      <p:ext uri="{BB962C8B-B14F-4D97-AF65-F5344CB8AC3E}">
        <p14:creationId xmlns:p14="http://schemas.microsoft.com/office/powerpoint/2010/main" val="37948463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3" y="1431237"/>
            <a:ext cx="8229323" cy="2107096"/>
          </a:xfrm>
          <a:prstGeom prst="rect">
            <a:avLst/>
          </a:prstGeom>
        </p:spPr>
        <p:txBody>
          <a:bodyPr anchor="ctr" anchorCtr="0">
            <a:normAutofit/>
          </a:bodyPr>
          <a:lstStyle>
            <a:lvl1pPr marL="0" indent="0">
              <a:lnSpc>
                <a:spcPct val="100000"/>
              </a:lnSpc>
              <a:buNone/>
              <a:defRPr sz="2100" i="0" baseline="0">
                <a:latin typeface="+mj-lt"/>
              </a:defRPr>
            </a:lvl1pPr>
            <a:lvl2pPr marL="172636" indent="0">
              <a:buNone/>
              <a:defRPr>
                <a:latin typeface="+mn-lt"/>
              </a:defRPr>
            </a:lvl2pPr>
            <a:lvl3pPr marL="386943" indent="0">
              <a:buNone/>
              <a:defRPr>
                <a:latin typeface="+mn-lt"/>
              </a:defRPr>
            </a:lvl3pPr>
            <a:lvl4pPr marL="600060" indent="0">
              <a:buNone/>
              <a:defRPr>
                <a:latin typeface="+mn-lt"/>
              </a:defRPr>
            </a:lvl4pPr>
            <a:lvl5pPr marL="814367"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3"/>
            <a:ext cx="1073426" cy="1182754"/>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200" b="1" dirty="0" err="1">
              <a:solidFill>
                <a:srgbClr val="90BD31"/>
              </a:solidFill>
              <a:latin typeface="+mj-lt"/>
            </a:endParaRPr>
          </a:p>
        </p:txBody>
      </p:sp>
      <p:sp>
        <p:nvSpPr>
          <p:cNvPr id="12" name="TextBox 11"/>
          <p:cNvSpPr txBox="1"/>
          <p:nvPr userDrawn="1"/>
        </p:nvSpPr>
        <p:spPr bwMode="auto">
          <a:xfrm>
            <a:off x="434631" y="265457"/>
            <a:ext cx="1192695" cy="1592744"/>
          </a:xfrm>
          <a:prstGeom prst="rect">
            <a:avLst/>
          </a:prstGeom>
          <a:noFill/>
          <a:ln w="19050" algn="ctr">
            <a:noFill/>
            <a:miter lim="800000"/>
            <a:headEnd/>
            <a:tailEnd/>
          </a:ln>
        </p:spPr>
        <p:txBody>
          <a:bodyPr wrap="square" lIns="0" tIns="0" rIns="0" bIns="0" rtlCol="0" anchor="ctr">
            <a:spAutoFit/>
          </a:bodyPr>
          <a:lstStyle/>
          <a:p>
            <a:pPr algn="ctr"/>
            <a:r>
              <a:rPr lang="en-US" sz="10350" b="1" i="0" dirty="0">
                <a:solidFill>
                  <a:schemeClr val="bg2"/>
                </a:solidFill>
                <a:latin typeface="+mn-lt"/>
              </a:rPr>
              <a:t>“</a:t>
            </a:r>
          </a:p>
        </p:txBody>
      </p:sp>
      <p:sp>
        <p:nvSpPr>
          <p:cNvPr id="10" name="Text Placeholder 13"/>
          <p:cNvSpPr>
            <a:spLocks noGrp="1"/>
          </p:cNvSpPr>
          <p:nvPr>
            <p:ph type="body" sz="quarter" idx="14" hasCustomPrompt="1"/>
          </p:nvPr>
        </p:nvSpPr>
        <p:spPr>
          <a:xfrm>
            <a:off x="447674" y="3696830"/>
            <a:ext cx="6513958" cy="430429"/>
          </a:xfrm>
          <a:prstGeom prst="rect">
            <a:avLst/>
          </a:prstGeom>
        </p:spPr>
        <p:txBody>
          <a:bodyPr>
            <a:normAutofit/>
          </a:bodyPr>
          <a:lstStyle>
            <a:lvl1pPr marL="0" indent="0">
              <a:lnSpc>
                <a:spcPct val="100000"/>
              </a:lnSpc>
              <a:buNone/>
              <a:defRPr sz="1350" b="1">
                <a:solidFill>
                  <a:schemeClr val="accent3"/>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3980954"/>
            <a:ext cx="6513958" cy="440937"/>
          </a:xfrm>
          <a:prstGeom prst="rect">
            <a:avLst/>
          </a:prstGeom>
        </p:spPr>
        <p:txBody>
          <a:bodyPr>
            <a:normAutofit/>
          </a:bodyPr>
          <a:lstStyle>
            <a:lvl1pPr marL="0" indent="0">
              <a:lnSpc>
                <a:spcPts val="1500"/>
              </a:lnSpc>
              <a:buNone/>
              <a:defRPr sz="1350" b="0" baseline="0">
                <a:solidFill>
                  <a:schemeClr val="accent3"/>
                </a:solidFill>
                <a:latin typeface="+mn-lt"/>
              </a:defRPr>
            </a:lvl1pPr>
          </a:lstStyle>
          <a:p>
            <a:pPr lvl="0"/>
            <a:r>
              <a:rPr lang="en-US" dirty="0"/>
              <a:t>Position Title</a:t>
            </a:r>
          </a:p>
        </p:txBody>
      </p:sp>
    </p:spTree>
    <p:extLst>
      <p:ext uri="{BB962C8B-B14F-4D97-AF65-F5344CB8AC3E}">
        <p14:creationId xmlns:p14="http://schemas.microsoft.com/office/powerpoint/2010/main" val="4142982770"/>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4" name="Rectangle 13"/>
          <p:cNvSpPr/>
          <p:nvPr userDrawn="1"/>
        </p:nvSpPr>
        <p:spPr bwMode="auto">
          <a:xfrm>
            <a:off x="4" y="1772720"/>
            <a:ext cx="705172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sp>
        <p:nvSpPr>
          <p:cNvPr id="15" name="Title 15"/>
          <p:cNvSpPr>
            <a:spLocks noGrp="1"/>
          </p:cNvSpPr>
          <p:nvPr>
            <p:ph type="title" hasCustomPrompt="1"/>
          </p:nvPr>
        </p:nvSpPr>
        <p:spPr>
          <a:xfrm>
            <a:off x="453585" y="1919440"/>
            <a:ext cx="6435412" cy="1107896"/>
          </a:xfrm>
        </p:spPr>
        <p:txBody>
          <a:bodyPr anchor="ctr">
            <a:noAutofit/>
          </a:bodyPr>
          <a:lstStyle>
            <a:lvl1pPr>
              <a:defRPr sz="27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1087286545"/>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4" y="1772720"/>
            <a:ext cx="8036557" cy="1411357"/>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sp>
        <p:nvSpPr>
          <p:cNvPr id="8" name="Title 15"/>
          <p:cNvSpPr>
            <a:spLocks noGrp="1"/>
          </p:cNvSpPr>
          <p:nvPr>
            <p:ph type="title" hasCustomPrompt="1"/>
          </p:nvPr>
        </p:nvSpPr>
        <p:spPr>
          <a:xfrm>
            <a:off x="453585" y="1919440"/>
            <a:ext cx="6435412" cy="1107896"/>
          </a:xfrm>
        </p:spPr>
        <p:txBody>
          <a:bodyPr anchor="ctr">
            <a:noAutofit/>
          </a:bodyPr>
          <a:lstStyle>
            <a:lvl1pPr>
              <a:defRPr sz="27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1800760383"/>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4" y="1772720"/>
            <a:ext cx="7051729" cy="1411357"/>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sp>
        <p:nvSpPr>
          <p:cNvPr id="7" name="Title 15"/>
          <p:cNvSpPr>
            <a:spLocks noGrp="1"/>
          </p:cNvSpPr>
          <p:nvPr>
            <p:ph type="title" hasCustomPrompt="1"/>
          </p:nvPr>
        </p:nvSpPr>
        <p:spPr>
          <a:xfrm>
            <a:off x="453585" y="1919440"/>
            <a:ext cx="6435412" cy="1107896"/>
          </a:xfrm>
        </p:spPr>
        <p:txBody>
          <a:bodyPr anchor="ctr">
            <a:noAutofit/>
          </a:bodyPr>
          <a:lstStyle>
            <a:lvl1pPr>
              <a:defRPr sz="27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2182564574"/>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Closing with logo_1">
    <p:bg>
      <p:bgRef idx="1001">
        <a:schemeClr val="bg2"/>
      </p:bgRef>
    </p:bg>
    <p:spTree>
      <p:nvGrpSpPr>
        <p:cNvPr id="1" name=""/>
        <p:cNvGrpSpPr/>
        <p:nvPr/>
      </p:nvGrpSpPr>
      <p:grpSpPr>
        <a:xfrm>
          <a:off x="0" y="0"/>
          <a:ext cx="0" cy="0"/>
          <a:chOff x="0" y="0"/>
          <a:chExt cx="0" cy="0"/>
        </a:xfrm>
      </p:grpSpPr>
      <p:pic>
        <p:nvPicPr>
          <p:cNvPr id="3"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invGray">
          <a:xfrm>
            <a:off x="3865185" y="2180041"/>
            <a:ext cx="1571041" cy="7693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35336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Closing with logo_2">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57600" y="1886137"/>
            <a:ext cx="1828800" cy="1371227"/>
          </a:xfrm>
          <a:prstGeom prst="rect">
            <a:avLst/>
          </a:prstGeom>
        </p:spPr>
      </p:pic>
    </p:spTree>
    <p:extLst>
      <p:ext uri="{BB962C8B-B14F-4D97-AF65-F5344CB8AC3E}">
        <p14:creationId xmlns:p14="http://schemas.microsoft.com/office/powerpoint/2010/main" val="325211414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Closing - Research">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64304" y="1811348"/>
            <a:ext cx="1615440" cy="1211580"/>
          </a:xfrm>
          <a:prstGeom prst="rect">
            <a:avLst/>
          </a:prstGeom>
        </p:spPr>
      </p:pic>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555208" y="-328"/>
            <a:ext cx="3588792" cy="1811676"/>
          </a:xfrm>
          <a:prstGeom prst="rect">
            <a:avLst/>
          </a:prstGeom>
        </p:spPr>
      </p:pic>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l="8419"/>
          <a:stretch/>
        </p:blipFill>
        <p:spPr>
          <a:xfrm>
            <a:off x="0" y="1811349"/>
            <a:ext cx="6664304" cy="3332152"/>
          </a:xfrm>
          <a:prstGeom prst="rect">
            <a:avLst/>
          </a:prstGeom>
        </p:spPr>
      </p:pic>
    </p:spTree>
    <p:extLst>
      <p:ext uri="{BB962C8B-B14F-4D97-AF65-F5344CB8AC3E}">
        <p14:creationId xmlns:p14="http://schemas.microsoft.com/office/powerpoint/2010/main" val="385227787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1840" y="1700846"/>
            <a:ext cx="1615440" cy="1211580"/>
          </a:xfrm>
          <a:prstGeom prst="rect">
            <a:avLst/>
          </a:prstGeom>
        </p:spPr>
      </p:pic>
      <p:pic>
        <p:nvPicPr>
          <p:cNvPr id="5" name="Picture 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3101828" cy="1700846"/>
          </a:xfrm>
          <a:prstGeom prst="rect">
            <a:avLst/>
          </a:prstGeom>
        </p:spPr>
      </p:pic>
      <p:pic>
        <p:nvPicPr>
          <p:cNvPr id="6" name="Picture 5"/>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367280" y="1700846"/>
            <a:ext cx="6776720" cy="3442655"/>
          </a:xfrm>
          <a:prstGeom prst="rect">
            <a:avLst/>
          </a:prstGeom>
        </p:spPr>
      </p:pic>
    </p:spTree>
    <p:extLst>
      <p:ext uri="{BB962C8B-B14F-4D97-AF65-F5344CB8AC3E}">
        <p14:creationId xmlns:p14="http://schemas.microsoft.com/office/powerpoint/2010/main" val="269580164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1840" y="1700846"/>
            <a:ext cx="1615440" cy="1211580"/>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b="-1"/>
          <a:stretch/>
        </p:blipFill>
        <p:spPr>
          <a:xfrm>
            <a:off x="1" y="0"/>
            <a:ext cx="3106167" cy="1700846"/>
          </a:xfrm>
          <a:prstGeom prst="rect">
            <a:avLst/>
          </a:prstGeom>
        </p:spPr>
      </p:pic>
      <p:pic>
        <p:nvPicPr>
          <p:cNvPr id="8" name="Picture 7"/>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367280" y="1700846"/>
            <a:ext cx="6776720" cy="3442655"/>
          </a:xfrm>
          <a:prstGeom prst="rect">
            <a:avLst/>
          </a:prstGeom>
        </p:spPr>
      </p:pic>
    </p:spTree>
    <p:extLst>
      <p:ext uri="{BB962C8B-B14F-4D97-AF65-F5344CB8AC3E}">
        <p14:creationId xmlns:p14="http://schemas.microsoft.com/office/powerpoint/2010/main" val="383043977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790428"/>
            <a:ext cx="6858000" cy="842045"/>
          </a:xfrm>
          <a:prstGeom prst="rect">
            <a:avLst/>
          </a:prstGeom>
        </p:spPr>
        <p:txBody>
          <a:bodyPr lIns="0" tIns="0" rIns="0" bIns="0" anchor="b"/>
          <a:lstStyle>
            <a:lvl1pPr algn="l">
              <a:defRPr sz="2550"/>
            </a:lvl1pPr>
          </a:lstStyle>
          <a:p>
            <a:r>
              <a:rPr lang="en-US"/>
              <a:t>Click to edit Master title style</a:t>
            </a:r>
            <a:endParaRPr lang="en-US" dirty="0"/>
          </a:p>
        </p:txBody>
      </p:sp>
      <p:sp>
        <p:nvSpPr>
          <p:cNvPr id="3" name="Subtitle 2"/>
          <p:cNvSpPr>
            <a:spLocks noGrp="1"/>
          </p:cNvSpPr>
          <p:nvPr>
            <p:ph type="subTitle" idx="1"/>
          </p:nvPr>
        </p:nvSpPr>
        <p:spPr>
          <a:xfrm>
            <a:off x="1600200" y="2743200"/>
            <a:ext cx="6858000" cy="685800"/>
          </a:xfrm>
          <a:prstGeom prst="rect">
            <a:avLst/>
          </a:prstGeom>
        </p:spPr>
        <p:txBody>
          <a:bodyPr lIns="0" tIns="0" rIns="0" bIns="0"/>
          <a:lstStyle>
            <a:lvl1pPr marL="0" indent="0" algn="l">
              <a:lnSpc>
                <a:spcPts val="2025"/>
              </a:lnSpc>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Text Placeholder 7">
            <a:extLst>
              <a:ext uri="{FF2B5EF4-FFF2-40B4-BE49-F238E27FC236}">
                <a16:creationId xmlns:a16="http://schemas.microsoft.com/office/drawing/2014/main" id="{E38024A9-0A6C-4305-A72F-F20F8B394CFD}"/>
              </a:ext>
            </a:extLst>
          </p:cNvPr>
          <p:cNvSpPr>
            <a:spLocks noGrp="1"/>
          </p:cNvSpPr>
          <p:nvPr>
            <p:ph type="body" sz="quarter" idx="10"/>
          </p:nvPr>
        </p:nvSpPr>
        <p:spPr>
          <a:xfrm>
            <a:off x="1600200" y="3612357"/>
            <a:ext cx="6858000" cy="935831"/>
          </a:xfrm>
          <a:prstGeom prst="rect">
            <a:avLst/>
          </a:prstGeom>
        </p:spPr>
        <p:txBody>
          <a:bodyPr lIns="0" tIns="0" rIns="0" bIns="0"/>
          <a:lstStyle>
            <a:lvl1pPr>
              <a:lnSpc>
                <a:spcPct val="130000"/>
              </a:lnSpc>
              <a:spcBef>
                <a:spcPts val="0"/>
              </a:spcBef>
              <a:spcAft>
                <a:spcPts val="900"/>
              </a:spcAft>
              <a:defRPr sz="1125">
                <a:solidFill>
                  <a:schemeClr val="bg2">
                    <a:lumMod val="50000"/>
                  </a:schemeClr>
                </a:solidFill>
                <a:latin typeface="+mn-lt"/>
              </a:defRPr>
            </a:lvl1pPr>
          </a:lstStyle>
          <a:p>
            <a:pPr lvl="0"/>
            <a:r>
              <a:rPr lang="en-US"/>
              <a:t>Click to edit Master text styles</a:t>
            </a:r>
          </a:p>
        </p:txBody>
      </p:sp>
    </p:spTree>
    <p:extLst>
      <p:ext uri="{BB962C8B-B14F-4D97-AF65-F5344CB8AC3E}">
        <p14:creationId xmlns:p14="http://schemas.microsoft.com/office/powerpoint/2010/main" val="4127110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No Mark">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92031"/>
            <a:ext cx="78867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CA5EEED-C7C9-4C7B-8D20-D1B182A18EAB}" type="slidenum">
              <a:rPr lang="en-US" smtClean="0"/>
              <a:t>‹#›</a:t>
            </a:fld>
            <a:endParaRPr lang="en-US"/>
          </a:p>
        </p:txBody>
      </p:sp>
      <p:sp>
        <p:nvSpPr>
          <p:cNvPr id="8" name="Title 7"/>
          <p:cNvSpPr>
            <a:spLocks noGrp="1"/>
          </p:cNvSpPr>
          <p:nvPr>
            <p:ph type="title"/>
          </p:nvPr>
        </p:nvSpPr>
        <p:spPr>
          <a:xfrm>
            <a:off x="628650" y="273844"/>
            <a:ext cx="7027744" cy="994172"/>
          </a:xfrm>
        </p:spPr>
        <p:txBody>
          <a:bodyPr/>
          <a:lstStyle/>
          <a:p>
            <a:r>
              <a:rPr lang="en-US"/>
              <a:t>Click to edit Master title style</a:t>
            </a:r>
          </a:p>
        </p:txBody>
      </p:sp>
    </p:spTree>
    <p:extLst>
      <p:ext uri="{BB962C8B-B14F-4D97-AF65-F5344CB8AC3E}">
        <p14:creationId xmlns:p14="http://schemas.microsoft.com/office/powerpoint/2010/main" val="293126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Double Container">
    <p:spTree>
      <p:nvGrpSpPr>
        <p:cNvPr id="1" name=""/>
        <p:cNvGrpSpPr/>
        <p:nvPr/>
      </p:nvGrpSpPr>
      <p:grpSpPr>
        <a:xfrm>
          <a:off x="0" y="0"/>
          <a:ext cx="0" cy="0"/>
          <a:chOff x="0" y="0"/>
          <a:chExt cx="0" cy="0"/>
        </a:xfrm>
      </p:grpSpPr>
      <p:sp>
        <p:nvSpPr>
          <p:cNvPr id="2" name="Title 1"/>
          <p:cNvSpPr>
            <a:spLocks noGrp="1"/>
          </p:cNvSpPr>
          <p:nvPr>
            <p:ph type="title"/>
          </p:nvPr>
        </p:nvSpPr>
        <p:spPr>
          <a:xfrm>
            <a:off x="685800" y="342901"/>
            <a:ext cx="7772400" cy="61722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1028700"/>
            <a:ext cx="3657600" cy="3263504"/>
          </a:xfrm>
        </p:spPr>
        <p:txBody>
          <a:bodyPr/>
          <a:lstStyle/>
          <a:p>
            <a:pPr lvl="0"/>
            <a:r>
              <a:rPr lang="en-US" dirty="0"/>
              <a:t>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800600" y="1028700"/>
            <a:ext cx="3657600" cy="3263504"/>
          </a:xfrm>
        </p:spPr>
        <p:txBody>
          <a:bodyPr/>
          <a:lstStyle/>
          <a:p>
            <a:pPr lvl="0"/>
            <a:r>
              <a:rPr lang="en-US" dirty="0"/>
              <a:t>Edit Master text styles</a:t>
            </a:r>
          </a:p>
          <a:p>
            <a:pPr lvl="1"/>
            <a:r>
              <a:rPr lang="en-US" dirty="0"/>
              <a:t>Second level</a:t>
            </a:r>
          </a:p>
          <a:p>
            <a:pPr lvl="2"/>
            <a:r>
              <a:rPr lang="en-US" dirty="0"/>
              <a:t>Third level</a:t>
            </a:r>
          </a:p>
          <a:p>
            <a:pPr lvl="3"/>
            <a:endParaRPr lang="en-US" dirty="0"/>
          </a:p>
        </p:txBody>
      </p:sp>
      <p:sp>
        <p:nvSpPr>
          <p:cNvPr id="8" name="Slide Number Placeholder 5">
            <a:extLst>
              <a:ext uri="{FF2B5EF4-FFF2-40B4-BE49-F238E27FC236}">
                <a16:creationId xmlns:a16="http://schemas.microsoft.com/office/drawing/2014/main" id="{75B0D228-98D2-4D9F-904F-CB92A0666B47}"/>
              </a:ext>
            </a:extLst>
          </p:cNvPr>
          <p:cNvSpPr>
            <a:spLocks noGrp="1"/>
          </p:cNvSpPr>
          <p:nvPr>
            <p:ph type="sldNum" sz="quarter" idx="4"/>
          </p:nvPr>
        </p:nvSpPr>
        <p:spPr>
          <a:xfrm>
            <a:off x="6368144" y="4800600"/>
            <a:ext cx="2090057" cy="205740"/>
          </a:xfrm>
          <a:prstGeom prst="rect">
            <a:avLst/>
          </a:prstGeom>
        </p:spPr>
        <p:txBody>
          <a:bodyPr lIns="0" tIns="0" rIns="0" bIns="0" anchor="b" anchorCtr="0"/>
          <a:lstStyle>
            <a:lvl1pPr algn="r">
              <a:defRPr sz="563" b="1">
                <a:solidFill>
                  <a:schemeClr val="accent1"/>
                </a:solidFill>
                <a:latin typeface="Franklin Gothic Demi" panose="020B0703020102020204" pitchFamily="34" charset="0"/>
              </a:defRPr>
            </a:lvl1pPr>
          </a:lstStyle>
          <a:p>
            <a:fld id="{627CA14E-5EDD-4C5C-B4B2-BE16B502D62B}" type="slidenum">
              <a:rPr lang="en-US" smtClean="0">
                <a:solidFill>
                  <a:srgbClr val="006494"/>
                </a:solidFill>
              </a:rPr>
              <a:pPr/>
              <a:t>‹#›</a:t>
            </a:fld>
            <a:endParaRPr lang="en-US" dirty="0">
              <a:solidFill>
                <a:srgbClr val="006494"/>
              </a:solidFill>
            </a:endParaRPr>
          </a:p>
        </p:txBody>
      </p:sp>
    </p:spTree>
    <p:extLst>
      <p:ext uri="{BB962C8B-B14F-4D97-AF65-F5344CB8AC3E}">
        <p14:creationId xmlns:p14="http://schemas.microsoft.com/office/powerpoint/2010/main" val="1271682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790428"/>
            <a:ext cx="6858000" cy="842045"/>
          </a:xfrm>
          <a:prstGeom prst="rect">
            <a:avLst/>
          </a:prstGeom>
        </p:spPr>
        <p:txBody>
          <a:bodyPr lIns="0" tIns="0" rIns="0" bIns="0" anchor="b"/>
          <a:lstStyle>
            <a:lvl1pPr algn="l">
              <a:defRPr sz="2550"/>
            </a:lvl1pPr>
          </a:lstStyle>
          <a:p>
            <a:r>
              <a:rPr lang="en-US" dirty="0"/>
              <a:t>Click to edit Master title style</a:t>
            </a:r>
          </a:p>
        </p:txBody>
      </p:sp>
      <p:sp>
        <p:nvSpPr>
          <p:cNvPr id="3" name="Subtitle 2"/>
          <p:cNvSpPr>
            <a:spLocks noGrp="1"/>
          </p:cNvSpPr>
          <p:nvPr>
            <p:ph type="subTitle" idx="1"/>
          </p:nvPr>
        </p:nvSpPr>
        <p:spPr>
          <a:xfrm>
            <a:off x="1600200" y="2743200"/>
            <a:ext cx="6858000" cy="685800"/>
          </a:xfrm>
          <a:prstGeom prst="rect">
            <a:avLst/>
          </a:prstGeom>
        </p:spPr>
        <p:txBody>
          <a:bodyPr lIns="0" tIns="0" rIns="0" bIns="0"/>
          <a:lstStyle>
            <a:lvl1pPr marL="0" indent="0" algn="l">
              <a:lnSpc>
                <a:spcPts val="2025"/>
              </a:lnSpc>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8" name="Text Placeholder 7">
            <a:extLst>
              <a:ext uri="{FF2B5EF4-FFF2-40B4-BE49-F238E27FC236}">
                <a16:creationId xmlns:a16="http://schemas.microsoft.com/office/drawing/2014/main" id="{E38024A9-0A6C-4305-A72F-F20F8B394CFD}"/>
              </a:ext>
            </a:extLst>
          </p:cNvPr>
          <p:cNvSpPr>
            <a:spLocks noGrp="1"/>
          </p:cNvSpPr>
          <p:nvPr>
            <p:ph type="body" sz="quarter" idx="10"/>
          </p:nvPr>
        </p:nvSpPr>
        <p:spPr>
          <a:xfrm>
            <a:off x="1600200" y="3612357"/>
            <a:ext cx="6858000" cy="935831"/>
          </a:xfrm>
          <a:prstGeom prst="rect">
            <a:avLst/>
          </a:prstGeom>
        </p:spPr>
        <p:txBody>
          <a:bodyPr lIns="0" tIns="0" rIns="0" bIns="0"/>
          <a:lstStyle>
            <a:lvl1pPr>
              <a:lnSpc>
                <a:spcPct val="130000"/>
              </a:lnSpc>
              <a:spcBef>
                <a:spcPts val="0"/>
              </a:spcBef>
              <a:spcAft>
                <a:spcPts val="900"/>
              </a:spcAft>
              <a:defRPr sz="1125">
                <a:solidFill>
                  <a:schemeClr val="bg2">
                    <a:lumMod val="50000"/>
                  </a:schemeClr>
                </a:solidFill>
                <a:latin typeface="+mn-lt"/>
              </a:defRPr>
            </a:lvl1pPr>
          </a:lstStyle>
          <a:p>
            <a:pPr lvl="0"/>
            <a:r>
              <a:rPr lang="en-US" dirty="0"/>
              <a:t>Edit Master text styles</a:t>
            </a:r>
          </a:p>
        </p:txBody>
      </p:sp>
    </p:spTree>
    <p:extLst>
      <p:ext uri="{BB962C8B-B14F-4D97-AF65-F5344CB8AC3E}">
        <p14:creationId xmlns:p14="http://schemas.microsoft.com/office/powerpoint/2010/main" val="685755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Single Container">
    <p:spTree>
      <p:nvGrpSpPr>
        <p:cNvPr id="1" name=""/>
        <p:cNvGrpSpPr/>
        <p:nvPr/>
      </p:nvGrpSpPr>
      <p:grpSpPr>
        <a:xfrm>
          <a:off x="0" y="0"/>
          <a:ext cx="0" cy="0"/>
          <a:chOff x="0" y="0"/>
          <a:chExt cx="0" cy="0"/>
        </a:xfrm>
      </p:grpSpPr>
      <p:sp>
        <p:nvSpPr>
          <p:cNvPr id="2" name="Title 1"/>
          <p:cNvSpPr>
            <a:spLocks noGrp="1"/>
          </p:cNvSpPr>
          <p:nvPr>
            <p:ph type="title"/>
          </p:nvPr>
        </p:nvSpPr>
        <p:spPr>
          <a:xfrm>
            <a:off x="685800" y="342901"/>
            <a:ext cx="7772400" cy="617220"/>
          </a:xfrm>
        </p:spPr>
        <p:txBody>
          <a:bodyPr/>
          <a:lstStyle/>
          <a:p>
            <a:r>
              <a:rPr lang="en-US"/>
              <a:t>Click to edit Master title style</a:t>
            </a:r>
            <a:endParaRPr lang="en-US" dirty="0"/>
          </a:p>
        </p:txBody>
      </p:sp>
      <p:sp>
        <p:nvSpPr>
          <p:cNvPr id="3" name="Content Placeholder 2"/>
          <p:cNvSpPr>
            <a:spLocks noGrp="1"/>
          </p:cNvSpPr>
          <p:nvPr>
            <p:ph idx="1"/>
          </p:nvPr>
        </p:nvSpPr>
        <p:spPr>
          <a:xfrm>
            <a:off x="685800" y="1028700"/>
            <a:ext cx="7772400" cy="3263504"/>
          </a:xfrm>
        </p:spPr>
        <p:txBody>
          <a:body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42A3BA48-CF1B-4284-B3D8-7BF808D30C39}"/>
              </a:ext>
            </a:extLst>
          </p:cNvPr>
          <p:cNvSpPr>
            <a:spLocks noGrp="1"/>
          </p:cNvSpPr>
          <p:nvPr>
            <p:ph type="sldNum" sz="quarter" idx="4"/>
          </p:nvPr>
        </p:nvSpPr>
        <p:spPr>
          <a:xfrm>
            <a:off x="6368143" y="4800600"/>
            <a:ext cx="2090057" cy="205740"/>
          </a:xfrm>
          <a:prstGeom prst="rect">
            <a:avLst/>
          </a:prstGeom>
        </p:spPr>
        <p:txBody>
          <a:bodyPr lIns="0" tIns="0" rIns="0" bIns="0" anchor="b" anchorCtr="0"/>
          <a:lstStyle>
            <a:lvl1pPr algn="r">
              <a:defRPr sz="75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Tree>
    <p:extLst>
      <p:ext uri="{BB962C8B-B14F-4D97-AF65-F5344CB8AC3E}">
        <p14:creationId xmlns:p14="http://schemas.microsoft.com/office/powerpoint/2010/main" val="32467434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Double Container">
    <p:spTree>
      <p:nvGrpSpPr>
        <p:cNvPr id="1" name=""/>
        <p:cNvGrpSpPr/>
        <p:nvPr/>
      </p:nvGrpSpPr>
      <p:grpSpPr>
        <a:xfrm>
          <a:off x="0" y="0"/>
          <a:ext cx="0" cy="0"/>
          <a:chOff x="0" y="0"/>
          <a:chExt cx="0" cy="0"/>
        </a:xfrm>
      </p:grpSpPr>
      <p:sp>
        <p:nvSpPr>
          <p:cNvPr id="2" name="Title 1"/>
          <p:cNvSpPr>
            <a:spLocks noGrp="1"/>
          </p:cNvSpPr>
          <p:nvPr>
            <p:ph type="title"/>
          </p:nvPr>
        </p:nvSpPr>
        <p:spPr>
          <a:xfrm>
            <a:off x="685800" y="342901"/>
            <a:ext cx="7772400" cy="61722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1028700"/>
            <a:ext cx="3657600" cy="3263504"/>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800600" y="1028700"/>
            <a:ext cx="36576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5">
            <a:extLst>
              <a:ext uri="{FF2B5EF4-FFF2-40B4-BE49-F238E27FC236}">
                <a16:creationId xmlns:a16="http://schemas.microsoft.com/office/drawing/2014/main" id="{75B0D228-98D2-4D9F-904F-CB92A0666B47}"/>
              </a:ext>
            </a:extLst>
          </p:cNvPr>
          <p:cNvSpPr>
            <a:spLocks noGrp="1"/>
          </p:cNvSpPr>
          <p:nvPr>
            <p:ph type="sldNum" sz="quarter" idx="4"/>
          </p:nvPr>
        </p:nvSpPr>
        <p:spPr>
          <a:xfrm>
            <a:off x="6368143" y="4800600"/>
            <a:ext cx="2090057" cy="205740"/>
          </a:xfrm>
          <a:prstGeom prst="rect">
            <a:avLst/>
          </a:prstGeom>
        </p:spPr>
        <p:txBody>
          <a:bodyPr lIns="0" tIns="0" rIns="0" bIns="0" anchor="b" anchorCtr="0"/>
          <a:lstStyle>
            <a:lvl1pPr algn="r">
              <a:defRPr sz="75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Tree>
    <p:extLst>
      <p:ext uri="{BB962C8B-B14F-4D97-AF65-F5344CB8AC3E}">
        <p14:creationId xmlns:p14="http://schemas.microsoft.com/office/powerpoint/2010/main" val="21047205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riple Container">
    <p:spTree>
      <p:nvGrpSpPr>
        <p:cNvPr id="1" name=""/>
        <p:cNvGrpSpPr/>
        <p:nvPr/>
      </p:nvGrpSpPr>
      <p:grpSpPr>
        <a:xfrm>
          <a:off x="0" y="0"/>
          <a:ext cx="0" cy="0"/>
          <a:chOff x="0" y="0"/>
          <a:chExt cx="0" cy="0"/>
        </a:xfrm>
      </p:grpSpPr>
      <p:sp>
        <p:nvSpPr>
          <p:cNvPr id="2" name="Title 1"/>
          <p:cNvSpPr>
            <a:spLocks noGrp="1"/>
          </p:cNvSpPr>
          <p:nvPr>
            <p:ph type="title"/>
          </p:nvPr>
        </p:nvSpPr>
        <p:spPr>
          <a:xfrm>
            <a:off x="685800" y="342900"/>
            <a:ext cx="7772400" cy="61722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028700"/>
            <a:ext cx="7772400" cy="477611"/>
          </a:xfrm>
        </p:spPr>
        <p:txBody>
          <a:bodyPr anchor="t" anchorCtr="0">
            <a:normAutofit/>
          </a:bodyPr>
          <a:lstStyle>
            <a:lvl1pPr marL="0" indent="0">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hasCustomPrompt="1"/>
          </p:nvPr>
        </p:nvSpPr>
        <p:spPr>
          <a:xfrm>
            <a:off x="685800" y="1577340"/>
            <a:ext cx="3657600" cy="2880360"/>
          </a:xfrm>
        </p:spPr>
        <p:txBody>
          <a:bodyPr/>
          <a:lstStyle/>
          <a:p>
            <a:pPr lvl="1"/>
            <a:r>
              <a:rPr lang="en-US" dirty="0"/>
              <a:t>Second level</a:t>
            </a:r>
          </a:p>
          <a:p>
            <a:pPr lvl="2"/>
            <a:r>
              <a:rPr lang="en-US" dirty="0"/>
              <a:t>Third level</a:t>
            </a:r>
          </a:p>
        </p:txBody>
      </p:sp>
      <p:sp>
        <p:nvSpPr>
          <p:cNvPr id="6" name="Content Placeholder 5"/>
          <p:cNvSpPr>
            <a:spLocks noGrp="1"/>
          </p:cNvSpPr>
          <p:nvPr>
            <p:ph sz="quarter" idx="4" hasCustomPrompt="1"/>
          </p:nvPr>
        </p:nvSpPr>
        <p:spPr>
          <a:xfrm>
            <a:off x="4800600" y="1577340"/>
            <a:ext cx="3657600" cy="2880360"/>
          </a:xfrm>
        </p:spPr>
        <p:txBody>
          <a:bodyPr/>
          <a:lstStyle/>
          <a:p>
            <a:pPr lvl="1"/>
            <a:r>
              <a:rPr lang="en-US" dirty="0"/>
              <a:t>Second level</a:t>
            </a:r>
          </a:p>
          <a:p>
            <a:pPr lvl="2"/>
            <a:r>
              <a:rPr lang="en-US" dirty="0"/>
              <a:t>Third level</a:t>
            </a:r>
          </a:p>
        </p:txBody>
      </p:sp>
      <p:sp>
        <p:nvSpPr>
          <p:cNvPr id="10" name="Slide Number Placeholder 5">
            <a:extLst>
              <a:ext uri="{FF2B5EF4-FFF2-40B4-BE49-F238E27FC236}">
                <a16:creationId xmlns:a16="http://schemas.microsoft.com/office/drawing/2014/main" id="{8484B6A5-2273-40FF-B624-07AEB123C4D2}"/>
              </a:ext>
            </a:extLst>
          </p:cNvPr>
          <p:cNvSpPr>
            <a:spLocks noGrp="1"/>
          </p:cNvSpPr>
          <p:nvPr>
            <p:ph type="sldNum" sz="quarter" idx="10"/>
          </p:nvPr>
        </p:nvSpPr>
        <p:spPr>
          <a:xfrm>
            <a:off x="6368143" y="4800600"/>
            <a:ext cx="2090057" cy="205740"/>
          </a:xfrm>
          <a:prstGeom prst="rect">
            <a:avLst/>
          </a:prstGeom>
        </p:spPr>
        <p:txBody>
          <a:bodyPr lIns="0" tIns="0" rIns="0" bIns="0" anchor="b" anchorCtr="0"/>
          <a:lstStyle>
            <a:lvl1pPr algn="r">
              <a:defRPr sz="75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Tree>
    <p:extLst>
      <p:ext uri="{BB962C8B-B14F-4D97-AF65-F5344CB8AC3E}">
        <p14:creationId xmlns:p14="http://schemas.microsoft.com/office/powerpoint/2010/main" val="5937301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Six Containers">
    <p:spTree>
      <p:nvGrpSpPr>
        <p:cNvPr id="1" name=""/>
        <p:cNvGrpSpPr/>
        <p:nvPr/>
      </p:nvGrpSpPr>
      <p:grpSpPr>
        <a:xfrm>
          <a:off x="0" y="0"/>
          <a:ext cx="0" cy="0"/>
          <a:chOff x="0" y="0"/>
          <a:chExt cx="0" cy="0"/>
        </a:xfrm>
      </p:grpSpPr>
      <p:sp>
        <p:nvSpPr>
          <p:cNvPr id="2" name="Title 1"/>
          <p:cNvSpPr>
            <a:spLocks noGrp="1"/>
          </p:cNvSpPr>
          <p:nvPr>
            <p:ph type="title"/>
          </p:nvPr>
        </p:nvSpPr>
        <p:spPr>
          <a:xfrm>
            <a:off x="685800" y="342901"/>
            <a:ext cx="7772400" cy="61722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1028700"/>
            <a:ext cx="2468880" cy="1543050"/>
          </a:xfrm>
        </p:spPr>
        <p:txBody>
          <a:bodyPr/>
          <a:lstStyle>
            <a:lvl1pPr>
              <a:defRPr sz="1350"/>
            </a:lvl1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3337560" y="1028700"/>
            <a:ext cx="2468880" cy="1543050"/>
          </a:xfrm>
        </p:spPr>
        <p:txBody>
          <a:bodyPr/>
          <a:lstStyle>
            <a:lvl1pPr>
              <a:defRPr sz="1350"/>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5">
            <a:extLst>
              <a:ext uri="{FF2B5EF4-FFF2-40B4-BE49-F238E27FC236}">
                <a16:creationId xmlns:a16="http://schemas.microsoft.com/office/drawing/2014/main" id="{75B0D228-98D2-4D9F-904F-CB92A0666B47}"/>
              </a:ext>
            </a:extLst>
          </p:cNvPr>
          <p:cNvSpPr>
            <a:spLocks noGrp="1"/>
          </p:cNvSpPr>
          <p:nvPr>
            <p:ph type="sldNum" sz="quarter" idx="4"/>
          </p:nvPr>
        </p:nvSpPr>
        <p:spPr>
          <a:xfrm>
            <a:off x="6368143" y="4800600"/>
            <a:ext cx="2090057" cy="205740"/>
          </a:xfrm>
          <a:prstGeom prst="rect">
            <a:avLst/>
          </a:prstGeom>
        </p:spPr>
        <p:txBody>
          <a:bodyPr lIns="0" tIns="0" rIns="0" bIns="0" anchor="b" anchorCtr="0"/>
          <a:lstStyle>
            <a:lvl1pPr algn="r">
              <a:defRPr sz="75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
        <p:nvSpPr>
          <p:cNvPr id="6" name="Content Placeholder 3">
            <a:extLst>
              <a:ext uri="{FF2B5EF4-FFF2-40B4-BE49-F238E27FC236}">
                <a16:creationId xmlns:a16="http://schemas.microsoft.com/office/drawing/2014/main" id="{E17CF263-9893-403C-B06C-696E31C38971}"/>
              </a:ext>
            </a:extLst>
          </p:cNvPr>
          <p:cNvSpPr>
            <a:spLocks noGrp="1"/>
          </p:cNvSpPr>
          <p:nvPr>
            <p:ph sz="half" idx="10"/>
          </p:nvPr>
        </p:nvSpPr>
        <p:spPr>
          <a:xfrm>
            <a:off x="5989320" y="1028700"/>
            <a:ext cx="2468880" cy="1543050"/>
          </a:xfrm>
        </p:spPr>
        <p:txBody>
          <a:bodyPr/>
          <a:lstStyle>
            <a:lvl1pPr>
              <a:defRPr sz="1350"/>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a:extLst>
              <a:ext uri="{FF2B5EF4-FFF2-40B4-BE49-F238E27FC236}">
                <a16:creationId xmlns:a16="http://schemas.microsoft.com/office/drawing/2014/main" id="{784358DA-9D0E-46C0-82EF-6F25F64345DE}"/>
              </a:ext>
            </a:extLst>
          </p:cNvPr>
          <p:cNvSpPr>
            <a:spLocks noGrp="1"/>
          </p:cNvSpPr>
          <p:nvPr>
            <p:ph sz="half" idx="11"/>
          </p:nvPr>
        </p:nvSpPr>
        <p:spPr>
          <a:xfrm>
            <a:off x="685799" y="2880360"/>
            <a:ext cx="2468880" cy="1543050"/>
          </a:xfrm>
        </p:spPr>
        <p:txBody>
          <a:bodyPr/>
          <a:lstStyle>
            <a:lvl1pPr>
              <a:defRPr sz="1350"/>
            </a:lvl1pPr>
          </a:lstStyle>
          <a:p>
            <a:pPr lvl="0"/>
            <a:r>
              <a:rPr lang="en-US"/>
              <a:t>Click to edit Master text styles</a:t>
            </a:r>
          </a:p>
          <a:p>
            <a:pPr lvl="1"/>
            <a:r>
              <a:rPr lang="en-US"/>
              <a:t>Second level</a:t>
            </a:r>
          </a:p>
          <a:p>
            <a:pPr lvl="2"/>
            <a:r>
              <a:rPr lang="en-US"/>
              <a:t>Third level</a:t>
            </a:r>
          </a:p>
        </p:txBody>
      </p:sp>
      <p:sp>
        <p:nvSpPr>
          <p:cNvPr id="9" name="Content Placeholder 3">
            <a:extLst>
              <a:ext uri="{FF2B5EF4-FFF2-40B4-BE49-F238E27FC236}">
                <a16:creationId xmlns:a16="http://schemas.microsoft.com/office/drawing/2014/main" id="{1C188227-5D9A-459D-879E-B130F6831B4E}"/>
              </a:ext>
            </a:extLst>
          </p:cNvPr>
          <p:cNvSpPr>
            <a:spLocks noGrp="1"/>
          </p:cNvSpPr>
          <p:nvPr>
            <p:ph sz="half" idx="12"/>
          </p:nvPr>
        </p:nvSpPr>
        <p:spPr>
          <a:xfrm>
            <a:off x="3337559" y="2880360"/>
            <a:ext cx="2468880" cy="1543050"/>
          </a:xfrm>
        </p:spPr>
        <p:txBody>
          <a:bodyPr/>
          <a:lstStyle>
            <a:lvl1pPr>
              <a:defRPr sz="1350"/>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Content Placeholder 3">
            <a:extLst>
              <a:ext uri="{FF2B5EF4-FFF2-40B4-BE49-F238E27FC236}">
                <a16:creationId xmlns:a16="http://schemas.microsoft.com/office/drawing/2014/main" id="{ECCDF296-1D6B-4AE4-87A9-885CFA150515}"/>
              </a:ext>
            </a:extLst>
          </p:cNvPr>
          <p:cNvSpPr>
            <a:spLocks noGrp="1"/>
          </p:cNvSpPr>
          <p:nvPr>
            <p:ph sz="half" idx="13"/>
          </p:nvPr>
        </p:nvSpPr>
        <p:spPr>
          <a:xfrm>
            <a:off x="5989319" y="2880360"/>
            <a:ext cx="2468880" cy="1543050"/>
          </a:xfrm>
        </p:spPr>
        <p:txBody>
          <a:bodyPr/>
          <a:lstStyle>
            <a:lvl1pPr>
              <a:defRPr sz="1350"/>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8267274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Green-Yellow-Red">
    <p:spTree>
      <p:nvGrpSpPr>
        <p:cNvPr id="1" name=""/>
        <p:cNvGrpSpPr/>
        <p:nvPr/>
      </p:nvGrpSpPr>
      <p:grpSpPr>
        <a:xfrm>
          <a:off x="0" y="0"/>
          <a:ext cx="0" cy="0"/>
          <a:chOff x="0" y="0"/>
          <a:chExt cx="0" cy="0"/>
        </a:xfrm>
      </p:grpSpPr>
      <p:sp>
        <p:nvSpPr>
          <p:cNvPr id="2" name="Title 1"/>
          <p:cNvSpPr>
            <a:spLocks noGrp="1"/>
          </p:cNvSpPr>
          <p:nvPr>
            <p:ph type="title"/>
          </p:nvPr>
        </p:nvSpPr>
        <p:spPr>
          <a:xfrm>
            <a:off x="685800" y="342901"/>
            <a:ext cx="7772400" cy="617220"/>
          </a:xfrm>
        </p:spPr>
        <p:txBody>
          <a:bodyPr wrap="none"/>
          <a:lstStyle>
            <a:lvl1pPr>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1BD8D-99AE-44DC-B564-9D46522676A5}"/>
              </a:ext>
            </a:extLst>
          </p:cNvPr>
          <p:cNvSpPr>
            <a:spLocks noGrp="1"/>
          </p:cNvSpPr>
          <p:nvPr>
            <p:ph type="sldNum" sz="quarter" idx="12"/>
          </p:nvPr>
        </p:nvSpPr>
        <p:spPr>
          <a:xfrm>
            <a:off x="6368143" y="4800600"/>
            <a:ext cx="2090057" cy="205740"/>
          </a:xfrm>
          <a:prstGeom prst="rect">
            <a:avLst/>
          </a:prstGeom>
        </p:spPr>
        <p:txBody>
          <a:bodyPr lIns="0" tIns="0" rIns="0" bIns="0" anchor="b" anchorCtr="0"/>
          <a:lstStyle>
            <a:lvl1pPr algn="r">
              <a:defRPr sz="75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
        <p:nvSpPr>
          <p:cNvPr id="7" name="Text Placeholder 2">
            <a:extLst>
              <a:ext uri="{FF2B5EF4-FFF2-40B4-BE49-F238E27FC236}">
                <a16:creationId xmlns:a16="http://schemas.microsoft.com/office/drawing/2014/main" id="{B7446B96-83FF-4F38-BE4A-8B87154DA78C}"/>
              </a:ext>
            </a:extLst>
          </p:cNvPr>
          <p:cNvSpPr>
            <a:spLocks noGrp="1"/>
          </p:cNvSpPr>
          <p:nvPr>
            <p:ph type="body" idx="1"/>
          </p:nvPr>
        </p:nvSpPr>
        <p:spPr>
          <a:xfrm>
            <a:off x="685800" y="1028700"/>
            <a:ext cx="7772400" cy="548640"/>
          </a:xfrm>
        </p:spPr>
        <p:txBody>
          <a:bodyPr anchor="t" anchorCtr="0">
            <a:normAutofit/>
          </a:bodyPr>
          <a:lstStyle>
            <a:lvl1pPr marL="0" indent="0">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3" name="Text Placeholder 12">
            <a:extLst>
              <a:ext uri="{FF2B5EF4-FFF2-40B4-BE49-F238E27FC236}">
                <a16:creationId xmlns:a16="http://schemas.microsoft.com/office/drawing/2014/main" id="{96B24A7D-366F-4C7F-BEB6-06F759E5D592}"/>
              </a:ext>
            </a:extLst>
          </p:cNvPr>
          <p:cNvSpPr>
            <a:spLocks noGrp="1"/>
          </p:cNvSpPr>
          <p:nvPr>
            <p:ph type="body" sz="quarter" idx="16"/>
          </p:nvPr>
        </p:nvSpPr>
        <p:spPr>
          <a:xfrm>
            <a:off x="685800" y="4442816"/>
            <a:ext cx="7772400" cy="242888"/>
          </a:xfrm>
        </p:spPr>
        <p:txBody>
          <a:bodyPr>
            <a:normAutofit/>
          </a:bodyPr>
          <a:lstStyle>
            <a:lvl1pPr>
              <a:defRPr sz="750">
                <a:latin typeface="+mn-lt"/>
              </a:defRPr>
            </a:lvl1pPr>
          </a:lstStyle>
          <a:p>
            <a:pPr lvl="0"/>
            <a:r>
              <a:rPr lang="en-US"/>
              <a:t>Click to edit Master text styles</a:t>
            </a:r>
          </a:p>
        </p:txBody>
      </p:sp>
      <p:sp>
        <p:nvSpPr>
          <p:cNvPr id="17" name="Callout: Down Arrow 16">
            <a:extLst>
              <a:ext uri="{FF2B5EF4-FFF2-40B4-BE49-F238E27FC236}">
                <a16:creationId xmlns:a16="http://schemas.microsoft.com/office/drawing/2014/main" id="{E36F25FA-22F4-4E2B-833E-CA62DBCBB3D3}"/>
              </a:ext>
            </a:extLst>
          </p:cNvPr>
          <p:cNvSpPr/>
          <p:nvPr/>
        </p:nvSpPr>
        <p:spPr>
          <a:xfrm>
            <a:off x="685800" y="1887735"/>
            <a:ext cx="2587752" cy="225028"/>
          </a:xfrm>
          <a:prstGeom prst="downArrowCallout">
            <a:avLst>
              <a:gd name="adj1" fmla="val 52352"/>
              <a:gd name="adj2" fmla="val 27605"/>
              <a:gd name="adj3" fmla="val 25000"/>
              <a:gd name="adj4" fmla="val 7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9" name="Text Placeholder 18">
            <a:extLst>
              <a:ext uri="{FF2B5EF4-FFF2-40B4-BE49-F238E27FC236}">
                <a16:creationId xmlns:a16="http://schemas.microsoft.com/office/drawing/2014/main" id="{2C58E1FE-A94D-475B-BC5F-C87291801A96}"/>
              </a:ext>
            </a:extLst>
          </p:cNvPr>
          <p:cNvSpPr>
            <a:spLocks noGrp="1"/>
          </p:cNvSpPr>
          <p:nvPr>
            <p:ph type="body" sz="quarter" idx="17"/>
          </p:nvPr>
        </p:nvSpPr>
        <p:spPr>
          <a:xfrm>
            <a:off x="685801" y="1893688"/>
            <a:ext cx="2587752" cy="154781"/>
          </a:xfrm>
        </p:spPr>
        <p:txBody>
          <a:bodyPr tIns="9144">
            <a:normAutofit/>
          </a:bodyPr>
          <a:lstStyle>
            <a:lvl1pPr algn="ctr">
              <a:defRPr sz="825">
                <a:solidFill>
                  <a:schemeClr val="bg1"/>
                </a:solidFill>
              </a:defRPr>
            </a:lvl1pPr>
          </a:lstStyle>
          <a:p>
            <a:pPr lvl="0"/>
            <a:r>
              <a:rPr lang="en-US"/>
              <a:t>Click to edit Master text styles</a:t>
            </a:r>
          </a:p>
        </p:txBody>
      </p:sp>
      <p:sp>
        <p:nvSpPr>
          <p:cNvPr id="20" name="Callout: Down Arrow 19">
            <a:extLst>
              <a:ext uri="{FF2B5EF4-FFF2-40B4-BE49-F238E27FC236}">
                <a16:creationId xmlns:a16="http://schemas.microsoft.com/office/drawing/2014/main" id="{F3AB902B-6A58-4380-A6CE-F562F79E521F}"/>
              </a:ext>
            </a:extLst>
          </p:cNvPr>
          <p:cNvSpPr/>
          <p:nvPr/>
        </p:nvSpPr>
        <p:spPr>
          <a:xfrm>
            <a:off x="3273552" y="1885353"/>
            <a:ext cx="2587752" cy="225028"/>
          </a:xfrm>
          <a:prstGeom prst="downArrowCallout">
            <a:avLst>
              <a:gd name="adj1" fmla="val 52352"/>
              <a:gd name="adj2" fmla="val 27605"/>
              <a:gd name="adj3" fmla="val 25000"/>
              <a:gd name="adj4" fmla="val 75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Text Placeholder 18">
            <a:extLst>
              <a:ext uri="{FF2B5EF4-FFF2-40B4-BE49-F238E27FC236}">
                <a16:creationId xmlns:a16="http://schemas.microsoft.com/office/drawing/2014/main" id="{A5CD29F5-81B7-4785-851C-E7A67EE925EE}"/>
              </a:ext>
            </a:extLst>
          </p:cNvPr>
          <p:cNvSpPr>
            <a:spLocks noGrp="1"/>
          </p:cNvSpPr>
          <p:nvPr>
            <p:ph type="body" sz="quarter" idx="18"/>
          </p:nvPr>
        </p:nvSpPr>
        <p:spPr>
          <a:xfrm>
            <a:off x="3282695" y="1891306"/>
            <a:ext cx="2587752" cy="154781"/>
          </a:xfrm>
        </p:spPr>
        <p:txBody>
          <a:bodyPr tIns="9144">
            <a:normAutofit/>
          </a:bodyPr>
          <a:lstStyle>
            <a:lvl1pPr algn="ctr">
              <a:defRPr sz="825">
                <a:solidFill>
                  <a:schemeClr val="bg1"/>
                </a:solidFill>
              </a:defRPr>
            </a:lvl1pPr>
          </a:lstStyle>
          <a:p>
            <a:pPr lvl="0"/>
            <a:r>
              <a:rPr lang="en-US"/>
              <a:t>Click to edit Master text styles</a:t>
            </a:r>
          </a:p>
        </p:txBody>
      </p:sp>
      <p:sp>
        <p:nvSpPr>
          <p:cNvPr id="22" name="Callout: Down Arrow 21">
            <a:extLst>
              <a:ext uri="{FF2B5EF4-FFF2-40B4-BE49-F238E27FC236}">
                <a16:creationId xmlns:a16="http://schemas.microsoft.com/office/drawing/2014/main" id="{B2686545-7C1C-4F62-8134-A4013805102E}"/>
              </a:ext>
            </a:extLst>
          </p:cNvPr>
          <p:cNvSpPr/>
          <p:nvPr/>
        </p:nvSpPr>
        <p:spPr>
          <a:xfrm>
            <a:off x="5861304" y="1885353"/>
            <a:ext cx="2587752" cy="225028"/>
          </a:xfrm>
          <a:prstGeom prst="downArrowCallout">
            <a:avLst>
              <a:gd name="adj1" fmla="val 52352"/>
              <a:gd name="adj2" fmla="val 27605"/>
              <a:gd name="adj3" fmla="val 25000"/>
              <a:gd name="adj4" fmla="val 75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3" name="Text Placeholder 18">
            <a:extLst>
              <a:ext uri="{FF2B5EF4-FFF2-40B4-BE49-F238E27FC236}">
                <a16:creationId xmlns:a16="http://schemas.microsoft.com/office/drawing/2014/main" id="{8E268374-E74A-44A7-93AF-CAF4539D4FAE}"/>
              </a:ext>
            </a:extLst>
          </p:cNvPr>
          <p:cNvSpPr>
            <a:spLocks noGrp="1"/>
          </p:cNvSpPr>
          <p:nvPr>
            <p:ph type="body" sz="quarter" idx="19"/>
          </p:nvPr>
        </p:nvSpPr>
        <p:spPr>
          <a:xfrm>
            <a:off x="5861304" y="1891306"/>
            <a:ext cx="2587752" cy="154781"/>
          </a:xfrm>
        </p:spPr>
        <p:txBody>
          <a:bodyPr tIns="9144">
            <a:normAutofit/>
          </a:bodyPr>
          <a:lstStyle>
            <a:lvl1pPr algn="ctr">
              <a:defRPr sz="825">
                <a:solidFill>
                  <a:schemeClr val="bg1"/>
                </a:solidFill>
              </a:defRPr>
            </a:lvl1pPr>
          </a:lstStyle>
          <a:p>
            <a:pPr lvl="0"/>
            <a:r>
              <a:rPr lang="en-US"/>
              <a:t>Click to edit Master text styles</a:t>
            </a:r>
          </a:p>
        </p:txBody>
      </p:sp>
      <p:sp>
        <p:nvSpPr>
          <p:cNvPr id="25" name="Text Placeholder 24">
            <a:extLst>
              <a:ext uri="{FF2B5EF4-FFF2-40B4-BE49-F238E27FC236}">
                <a16:creationId xmlns:a16="http://schemas.microsoft.com/office/drawing/2014/main" id="{238FD322-B33B-4BC0-8124-9FB0BE79F938}"/>
              </a:ext>
            </a:extLst>
          </p:cNvPr>
          <p:cNvSpPr>
            <a:spLocks noGrp="1"/>
          </p:cNvSpPr>
          <p:nvPr>
            <p:ph type="body" sz="quarter" idx="20"/>
          </p:nvPr>
        </p:nvSpPr>
        <p:spPr>
          <a:xfrm>
            <a:off x="685800" y="2057400"/>
            <a:ext cx="2587752" cy="2331720"/>
          </a:xfrm>
          <a:solidFill>
            <a:schemeClr val="accent2">
              <a:alpha val="20000"/>
            </a:schemeClr>
          </a:solidFill>
        </p:spPr>
        <p:txBody>
          <a:bodyPr wrap="none" lIns="164592" tIns="164592" rIns="164592" bIns="164592"/>
          <a:lstStyle>
            <a:lvl1pPr marL="85725" indent="-85725">
              <a:buFont typeface="Wingdings" panose="05000000000000000000" pitchFamily="2" charset="2"/>
              <a:buChar char="§"/>
              <a:defRPr sz="825"/>
            </a:lvl1pPr>
            <a:lvl2pPr marL="0" indent="0">
              <a:buNone/>
              <a:defRPr/>
            </a:lvl2pPr>
          </a:lstStyle>
          <a:p>
            <a:pPr lvl="0"/>
            <a:r>
              <a:rPr lang="en-US"/>
              <a:t>Click to edit Master text styles</a:t>
            </a:r>
          </a:p>
          <a:p>
            <a:pPr lvl="1"/>
            <a:r>
              <a:rPr lang="en-US"/>
              <a:t>Second level</a:t>
            </a:r>
          </a:p>
        </p:txBody>
      </p:sp>
      <p:sp>
        <p:nvSpPr>
          <p:cNvPr id="26" name="Text Placeholder 24">
            <a:extLst>
              <a:ext uri="{FF2B5EF4-FFF2-40B4-BE49-F238E27FC236}">
                <a16:creationId xmlns:a16="http://schemas.microsoft.com/office/drawing/2014/main" id="{97ABA3BB-C4B9-4CE0-ABC8-7B9F45D6EB36}"/>
              </a:ext>
            </a:extLst>
          </p:cNvPr>
          <p:cNvSpPr>
            <a:spLocks noGrp="1"/>
          </p:cNvSpPr>
          <p:nvPr>
            <p:ph type="body" sz="quarter" idx="21"/>
          </p:nvPr>
        </p:nvSpPr>
        <p:spPr>
          <a:xfrm>
            <a:off x="3273552" y="2057400"/>
            <a:ext cx="2587752" cy="2331720"/>
          </a:xfrm>
          <a:solidFill>
            <a:schemeClr val="accent5">
              <a:alpha val="20000"/>
            </a:schemeClr>
          </a:solidFill>
        </p:spPr>
        <p:txBody>
          <a:bodyPr wrap="none" lIns="164592" tIns="164592" rIns="164592" bIns="164592"/>
          <a:lstStyle>
            <a:lvl1pPr marL="85725" indent="-85725">
              <a:buFont typeface="Wingdings" panose="05000000000000000000" pitchFamily="2" charset="2"/>
              <a:buChar char="§"/>
              <a:defRPr sz="825"/>
            </a:lvl1pPr>
            <a:lvl2pPr marL="0" indent="0">
              <a:buNone/>
              <a:defRPr/>
            </a:lvl2pPr>
          </a:lstStyle>
          <a:p>
            <a:pPr lvl="0"/>
            <a:r>
              <a:rPr lang="en-US"/>
              <a:t>Click to edit Master text styles</a:t>
            </a:r>
          </a:p>
          <a:p>
            <a:pPr lvl="1"/>
            <a:r>
              <a:rPr lang="en-US"/>
              <a:t>Second level</a:t>
            </a:r>
          </a:p>
        </p:txBody>
      </p:sp>
      <p:sp>
        <p:nvSpPr>
          <p:cNvPr id="27" name="Text Placeholder 24">
            <a:extLst>
              <a:ext uri="{FF2B5EF4-FFF2-40B4-BE49-F238E27FC236}">
                <a16:creationId xmlns:a16="http://schemas.microsoft.com/office/drawing/2014/main" id="{C19511B9-BE71-4D39-8AF9-75C6D8123B2D}"/>
              </a:ext>
            </a:extLst>
          </p:cNvPr>
          <p:cNvSpPr>
            <a:spLocks noGrp="1"/>
          </p:cNvSpPr>
          <p:nvPr>
            <p:ph type="body" sz="quarter" idx="22"/>
          </p:nvPr>
        </p:nvSpPr>
        <p:spPr>
          <a:xfrm>
            <a:off x="5861304" y="2057400"/>
            <a:ext cx="2587752" cy="2331720"/>
          </a:xfrm>
          <a:solidFill>
            <a:schemeClr val="accent4">
              <a:alpha val="20000"/>
            </a:schemeClr>
          </a:solidFill>
        </p:spPr>
        <p:txBody>
          <a:bodyPr wrap="none" lIns="164592" tIns="164592" rIns="164592" bIns="164592"/>
          <a:lstStyle>
            <a:lvl1pPr marL="85725" indent="-85725">
              <a:buFont typeface="Wingdings" panose="05000000000000000000" pitchFamily="2" charset="2"/>
              <a:buChar char="§"/>
              <a:defRPr sz="825"/>
            </a:lvl1pPr>
            <a:lvl2pPr marL="0" indent="0">
              <a:buNone/>
              <a:defRPr/>
            </a:lvl2pPr>
          </a:lstStyle>
          <a:p>
            <a:pPr lvl="0"/>
            <a:r>
              <a:rPr lang="en-US"/>
              <a:t>Click to edit Master text styles</a:t>
            </a:r>
          </a:p>
          <a:p>
            <a:pPr lvl="1"/>
            <a:r>
              <a:rPr lang="en-US"/>
              <a:t>Second level</a:t>
            </a:r>
          </a:p>
        </p:txBody>
      </p:sp>
      <p:sp>
        <p:nvSpPr>
          <p:cNvPr id="31" name="TextBox 30">
            <a:extLst>
              <a:ext uri="{FF2B5EF4-FFF2-40B4-BE49-F238E27FC236}">
                <a16:creationId xmlns:a16="http://schemas.microsoft.com/office/drawing/2014/main" id="{F393DD79-DF88-4B63-86E9-37E67C04636C}"/>
              </a:ext>
            </a:extLst>
          </p:cNvPr>
          <p:cNvSpPr txBox="1"/>
          <p:nvPr/>
        </p:nvSpPr>
        <p:spPr>
          <a:xfrm>
            <a:off x="685801" y="1753892"/>
            <a:ext cx="2596895" cy="126958"/>
          </a:xfrm>
          <a:prstGeom prst="rect">
            <a:avLst/>
          </a:prstGeom>
          <a:noFill/>
        </p:spPr>
        <p:txBody>
          <a:bodyPr wrap="square" lIns="0" tIns="0" rIns="0" bIns="0" rtlCol="0" anchor="ctr" anchorCtr="0">
            <a:spAutoFit/>
          </a:bodyPr>
          <a:lstStyle/>
          <a:p>
            <a:pPr algn="ctr"/>
            <a:r>
              <a:rPr lang="en-US" sz="825" dirty="0">
                <a:solidFill>
                  <a:schemeClr val="bg2">
                    <a:lumMod val="50000"/>
                  </a:schemeClr>
                </a:solidFill>
                <a:latin typeface="Franklin Gothic Demi" panose="020B0703020102020204" pitchFamily="34" charset="0"/>
              </a:rPr>
              <a:t>Action taken</a:t>
            </a:r>
          </a:p>
        </p:txBody>
      </p:sp>
      <p:sp>
        <p:nvSpPr>
          <p:cNvPr id="32" name="TextBox 31">
            <a:extLst>
              <a:ext uri="{FF2B5EF4-FFF2-40B4-BE49-F238E27FC236}">
                <a16:creationId xmlns:a16="http://schemas.microsoft.com/office/drawing/2014/main" id="{6F2CD18C-F875-46BD-8D0D-42A7BCAAAE5E}"/>
              </a:ext>
            </a:extLst>
          </p:cNvPr>
          <p:cNvSpPr txBox="1"/>
          <p:nvPr/>
        </p:nvSpPr>
        <p:spPr>
          <a:xfrm>
            <a:off x="3264410" y="1753892"/>
            <a:ext cx="2596895" cy="126958"/>
          </a:xfrm>
          <a:prstGeom prst="rect">
            <a:avLst/>
          </a:prstGeom>
          <a:noFill/>
        </p:spPr>
        <p:txBody>
          <a:bodyPr wrap="square" lIns="0" tIns="0" rIns="0" bIns="0" rtlCol="0" anchor="ctr" anchorCtr="0">
            <a:spAutoFit/>
          </a:bodyPr>
          <a:lstStyle/>
          <a:p>
            <a:pPr algn="ctr"/>
            <a:r>
              <a:rPr lang="en-US" sz="825" dirty="0">
                <a:solidFill>
                  <a:schemeClr val="bg2">
                    <a:lumMod val="50000"/>
                  </a:schemeClr>
                </a:solidFill>
                <a:latin typeface="Franklin Gothic Demi" panose="020B0703020102020204" pitchFamily="34" charset="0"/>
              </a:rPr>
              <a:t>Not enrolled</a:t>
            </a:r>
          </a:p>
        </p:txBody>
      </p:sp>
      <p:sp>
        <p:nvSpPr>
          <p:cNvPr id="33" name="TextBox 32">
            <a:extLst>
              <a:ext uri="{FF2B5EF4-FFF2-40B4-BE49-F238E27FC236}">
                <a16:creationId xmlns:a16="http://schemas.microsoft.com/office/drawing/2014/main" id="{5B714C1E-B6C7-4A62-8222-E933F32FA20E}"/>
              </a:ext>
            </a:extLst>
          </p:cNvPr>
          <p:cNvSpPr txBox="1"/>
          <p:nvPr/>
        </p:nvSpPr>
        <p:spPr>
          <a:xfrm>
            <a:off x="5861304" y="1753892"/>
            <a:ext cx="2587752" cy="126958"/>
          </a:xfrm>
          <a:prstGeom prst="rect">
            <a:avLst/>
          </a:prstGeom>
          <a:noFill/>
        </p:spPr>
        <p:txBody>
          <a:bodyPr wrap="square" lIns="0" tIns="0" rIns="0" bIns="0" rtlCol="0" anchor="ctr" anchorCtr="0">
            <a:spAutoFit/>
          </a:bodyPr>
          <a:lstStyle/>
          <a:p>
            <a:pPr algn="ctr"/>
            <a:r>
              <a:rPr lang="en-US" sz="825" dirty="0">
                <a:solidFill>
                  <a:schemeClr val="bg2">
                    <a:lumMod val="50000"/>
                  </a:schemeClr>
                </a:solidFill>
                <a:latin typeface="Franklin Gothic Demi" panose="020B0703020102020204" pitchFamily="34" charset="0"/>
              </a:rPr>
              <a:t>Action required</a:t>
            </a:r>
          </a:p>
        </p:txBody>
      </p:sp>
    </p:spTree>
    <p:extLst>
      <p:ext uri="{BB962C8B-B14F-4D97-AF65-F5344CB8AC3E}">
        <p14:creationId xmlns:p14="http://schemas.microsoft.com/office/powerpoint/2010/main" val="41697327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efore and After">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47054D0-BC4E-466B-8BC8-4FB32217993C}"/>
              </a:ext>
            </a:extLst>
          </p:cNvPr>
          <p:cNvSpPr/>
          <p:nvPr/>
        </p:nvSpPr>
        <p:spPr>
          <a:xfrm>
            <a:off x="4572000" y="1371600"/>
            <a:ext cx="3886200" cy="226314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7" name="Rectangle 16">
            <a:extLst>
              <a:ext uri="{FF2B5EF4-FFF2-40B4-BE49-F238E27FC236}">
                <a16:creationId xmlns:a16="http://schemas.microsoft.com/office/drawing/2014/main" id="{6C972BF1-D4D5-49D4-9AB4-32D92E8B87C2}"/>
              </a:ext>
            </a:extLst>
          </p:cNvPr>
          <p:cNvSpPr/>
          <p:nvPr/>
        </p:nvSpPr>
        <p:spPr>
          <a:xfrm>
            <a:off x="685800" y="1371600"/>
            <a:ext cx="3886200" cy="2263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Title 1">
            <a:extLst>
              <a:ext uri="{FF2B5EF4-FFF2-40B4-BE49-F238E27FC236}">
                <a16:creationId xmlns:a16="http://schemas.microsoft.com/office/drawing/2014/main" id="{3851162B-5757-4B1A-A924-565C217C9E00}"/>
              </a:ext>
            </a:extLst>
          </p:cNvPr>
          <p:cNvSpPr>
            <a:spLocks noGrp="1"/>
          </p:cNvSpPr>
          <p:nvPr>
            <p:ph type="title"/>
          </p:nvPr>
        </p:nvSpPr>
        <p:spPr>
          <a:xfrm>
            <a:off x="685800" y="342900"/>
            <a:ext cx="7772400" cy="617220"/>
          </a:xfrm>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05A45B9D-0E01-4A2C-A590-E8166C90BE30}"/>
              </a:ext>
            </a:extLst>
          </p:cNvPr>
          <p:cNvSpPr>
            <a:spLocks noGrp="1"/>
          </p:cNvSpPr>
          <p:nvPr>
            <p:ph type="sldNum" sz="quarter" idx="12"/>
          </p:nvPr>
        </p:nvSpPr>
        <p:spPr>
          <a:xfrm>
            <a:off x="6368143" y="4800600"/>
            <a:ext cx="2090057" cy="205740"/>
          </a:xfrm>
          <a:prstGeom prst="rect">
            <a:avLst/>
          </a:prstGeom>
        </p:spPr>
        <p:txBody>
          <a:bodyPr lIns="0" tIns="0" rIns="0" bIns="0" anchor="b" anchorCtr="0"/>
          <a:lstStyle>
            <a:lvl1pPr algn="r">
              <a:defRPr sz="75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
        <p:nvSpPr>
          <p:cNvPr id="9" name="Text Placeholder 8">
            <a:extLst>
              <a:ext uri="{FF2B5EF4-FFF2-40B4-BE49-F238E27FC236}">
                <a16:creationId xmlns:a16="http://schemas.microsoft.com/office/drawing/2014/main" id="{DF4E4CBA-2BD2-4A33-B303-1EDDBA9764E9}"/>
              </a:ext>
            </a:extLst>
          </p:cNvPr>
          <p:cNvSpPr>
            <a:spLocks noGrp="1"/>
          </p:cNvSpPr>
          <p:nvPr>
            <p:ph type="body" sz="quarter" idx="13"/>
          </p:nvPr>
        </p:nvSpPr>
        <p:spPr>
          <a:xfrm>
            <a:off x="685800" y="1371600"/>
            <a:ext cx="3886200" cy="2263140"/>
          </a:xfrm>
          <a:noFill/>
          <a:ln>
            <a:noFill/>
          </a:ln>
        </p:spPr>
        <p:txBody>
          <a:bodyPr lIns="164592" tIns="164592" rIns="164592" bIns="164592"/>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0" name="Text Placeholder 8">
            <a:extLst>
              <a:ext uri="{FF2B5EF4-FFF2-40B4-BE49-F238E27FC236}">
                <a16:creationId xmlns:a16="http://schemas.microsoft.com/office/drawing/2014/main" id="{6972D811-457F-419C-91BD-5A9570688C93}"/>
              </a:ext>
            </a:extLst>
          </p:cNvPr>
          <p:cNvSpPr>
            <a:spLocks noGrp="1"/>
          </p:cNvSpPr>
          <p:nvPr>
            <p:ph type="body" sz="quarter" idx="14"/>
          </p:nvPr>
        </p:nvSpPr>
        <p:spPr>
          <a:xfrm>
            <a:off x="4572000" y="1371600"/>
            <a:ext cx="3886200" cy="2263140"/>
          </a:xfrm>
          <a:noFill/>
          <a:ln>
            <a:noFill/>
          </a:ln>
        </p:spPr>
        <p:txBody>
          <a:bodyPr lIns="548640" tIns="164592" rIns="164592" bIns="164592"/>
          <a:lstStyle>
            <a:lvl1pPr>
              <a:defRPr>
                <a:solidFill>
                  <a:schemeClr val="accent1"/>
                </a:solidFill>
              </a:defRPr>
            </a:lvl1pPr>
            <a:lvl2pPr>
              <a:defRPr>
                <a:solidFill>
                  <a:schemeClr val="accent1"/>
                </a:solidFill>
              </a:defRPr>
            </a:lvl2pPr>
            <a:lvl3pPr>
              <a:defRPr>
                <a:solidFill>
                  <a:schemeClr val="accent1"/>
                </a:solidFill>
              </a:defRPr>
            </a:lvl3pPr>
          </a:lstStyle>
          <a:p>
            <a:pPr lvl="0"/>
            <a:r>
              <a:rPr lang="en-US"/>
              <a:t>Click to edit Master text styles</a:t>
            </a:r>
          </a:p>
          <a:p>
            <a:pPr lvl="1"/>
            <a:r>
              <a:rPr lang="en-US"/>
              <a:t>Second level</a:t>
            </a:r>
          </a:p>
          <a:p>
            <a:pPr lvl="2"/>
            <a:r>
              <a:rPr lang="en-US"/>
              <a:t>Third level</a:t>
            </a:r>
          </a:p>
        </p:txBody>
      </p:sp>
      <p:sp>
        <p:nvSpPr>
          <p:cNvPr id="13" name="Oval 12">
            <a:extLst>
              <a:ext uri="{FF2B5EF4-FFF2-40B4-BE49-F238E27FC236}">
                <a16:creationId xmlns:a16="http://schemas.microsoft.com/office/drawing/2014/main" id="{28F8C1B5-D932-498B-935B-AE87979382E2}"/>
              </a:ext>
            </a:extLst>
          </p:cNvPr>
          <p:cNvSpPr/>
          <p:nvPr/>
        </p:nvSpPr>
        <p:spPr>
          <a:xfrm>
            <a:off x="4229100" y="2314575"/>
            <a:ext cx="685800" cy="514350"/>
          </a:xfrm>
          <a:prstGeom prst="ellipse">
            <a:avLst/>
          </a:pr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a:extLst>
              <a:ext uri="{FF2B5EF4-FFF2-40B4-BE49-F238E27FC236}">
                <a16:creationId xmlns:a16="http://schemas.microsoft.com/office/drawing/2014/main" id="{F74D79CB-5364-4DB6-B009-B1CF2B29C4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0237" y="2427702"/>
            <a:ext cx="423527" cy="288097"/>
          </a:xfrm>
          <a:prstGeom prst="rect">
            <a:avLst/>
          </a:prstGeom>
        </p:spPr>
      </p:pic>
    </p:spTree>
    <p:extLst>
      <p:ext uri="{BB962C8B-B14F-4D97-AF65-F5344CB8AC3E}">
        <p14:creationId xmlns:p14="http://schemas.microsoft.com/office/powerpoint/2010/main" val="36827936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790428"/>
            <a:ext cx="6858000" cy="842045"/>
          </a:xfrm>
          <a:prstGeom prst="rect">
            <a:avLst/>
          </a:prstGeom>
        </p:spPr>
        <p:txBody>
          <a:bodyPr lIns="0" tIns="0" rIns="0" bIns="0" anchor="b"/>
          <a:lstStyle>
            <a:lvl1pPr algn="l">
              <a:defRPr sz="2550"/>
            </a:lvl1pPr>
          </a:lstStyle>
          <a:p>
            <a:r>
              <a:rPr lang="en-US"/>
              <a:t>Click to edit Master title style</a:t>
            </a:r>
            <a:endParaRPr lang="en-US" dirty="0"/>
          </a:p>
        </p:txBody>
      </p:sp>
      <p:sp>
        <p:nvSpPr>
          <p:cNvPr id="3" name="Subtitle 2"/>
          <p:cNvSpPr>
            <a:spLocks noGrp="1"/>
          </p:cNvSpPr>
          <p:nvPr>
            <p:ph type="subTitle" idx="1"/>
          </p:nvPr>
        </p:nvSpPr>
        <p:spPr>
          <a:xfrm>
            <a:off x="1600200" y="2743200"/>
            <a:ext cx="6858000" cy="685800"/>
          </a:xfrm>
          <a:prstGeom prst="rect">
            <a:avLst/>
          </a:prstGeom>
        </p:spPr>
        <p:txBody>
          <a:bodyPr lIns="0" tIns="0" rIns="0" bIns="0"/>
          <a:lstStyle>
            <a:lvl1pPr marL="0" indent="0" algn="l">
              <a:lnSpc>
                <a:spcPts val="2025"/>
              </a:lnSpc>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Text Placeholder 7">
            <a:extLst>
              <a:ext uri="{FF2B5EF4-FFF2-40B4-BE49-F238E27FC236}">
                <a16:creationId xmlns:a16="http://schemas.microsoft.com/office/drawing/2014/main" id="{E38024A9-0A6C-4305-A72F-F20F8B394CFD}"/>
              </a:ext>
            </a:extLst>
          </p:cNvPr>
          <p:cNvSpPr>
            <a:spLocks noGrp="1"/>
          </p:cNvSpPr>
          <p:nvPr>
            <p:ph type="body" sz="quarter" idx="10"/>
          </p:nvPr>
        </p:nvSpPr>
        <p:spPr>
          <a:xfrm>
            <a:off x="1600200" y="3612357"/>
            <a:ext cx="6858000" cy="935831"/>
          </a:xfrm>
          <a:prstGeom prst="rect">
            <a:avLst/>
          </a:prstGeom>
        </p:spPr>
        <p:txBody>
          <a:bodyPr lIns="0" tIns="0" rIns="0" bIns="0"/>
          <a:lstStyle>
            <a:lvl1pPr>
              <a:lnSpc>
                <a:spcPct val="130000"/>
              </a:lnSpc>
              <a:spcBef>
                <a:spcPts val="0"/>
              </a:spcBef>
              <a:spcAft>
                <a:spcPts val="900"/>
              </a:spcAft>
              <a:defRPr sz="1125">
                <a:solidFill>
                  <a:schemeClr val="bg2">
                    <a:lumMod val="50000"/>
                  </a:schemeClr>
                </a:solidFill>
                <a:latin typeface="+mn-lt"/>
              </a:defRPr>
            </a:lvl1pPr>
          </a:lstStyle>
          <a:p>
            <a:pPr lvl="0"/>
            <a:r>
              <a:rPr lang="en-US"/>
              <a:t>Click to edit Master text styles</a:t>
            </a:r>
          </a:p>
        </p:txBody>
      </p:sp>
    </p:spTree>
    <p:extLst>
      <p:ext uri="{BB962C8B-B14F-4D97-AF65-F5344CB8AC3E}">
        <p14:creationId xmlns:p14="http://schemas.microsoft.com/office/powerpoint/2010/main" val="42046727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3E9B-6753-4931-BDC9-FFE16B6CDEA5}"/>
              </a:ext>
            </a:extLst>
          </p:cNvPr>
          <p:cNvSpPr>
            <a:spLocks noGrp="1"/>
          </p:cNvSpPr>
          <p:nvPr>
            <p:ph type="ctrTitle"/>
          </p:nvPr>
        </p:nvSpPr>
        <p:spPr>
          <a:xfrm>
            <a:off x="685800" y="3518154"/>
            <a:ext cx="7772400" cy="1632204"/>
          </a:xfrm>
        </p:spPr>
        <p:txBody>
          <a:bodyPr anchor="ctr" anchorCtr="0">
            <a:normAutofit/>
          </a:bodyPr>
          <a:lstStyle>
            <a:lvl1pPr algn="l">
              <a:defRPr sz="2700" b="1">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1021047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userDrawn="1"/>
        </p:nvGrpSpPr>
        <p:grpSpPr bwMode="hidden">
          <a:xfrm>
            <a:off x="5429250" y="2599860"/>
            <a:ext cx="4114800" cy="2794331"/>
            <a:chOff x="7239000" y="3466479"/>
            <a:chExt cx="5486400" cy="3725775"/>
          </a:xfrm>
        </p:grpSpPr>
        <p:sp>
          <p:nvSpPr>
            <p:cNvPr id="9"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0"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2" name="Title 1"/>
          <p:cNvSpPr>
            <a:spLocks noGrp="1"/>
          </p:cNvSpPr>
          <p:nvPr>
            <p:ph type="title"/>
          </p:nvPr>
        </p:nvSpPr>
        <p:spPr>
          <a:xfrm>
            <a:off x="628650" y="273844"/>
            <a:ext cx="7027744" cy="994172"/>
          </a:xfrm>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CA5EEED-C7C9-4C7B-8D20-D1B182A18EAB}" type="slidenum">
              <a:rPr lang="en-US" smtClean="0"/>
              <a:t>‹#›</a:t>
            </a:fld>
            <a:endParaRPr lang="en-US"/>
          </a:p>
        </p:txBody>
      </p:sp>
      <p:sp>
        <p:nvSpPr>
          <p:cNvPr id="14" name="Footer Placeholder 13"/>
          <p:cNvSpPr>
            <a:spLocks noGrp="1"/>
          </p:cNvSpPr>
          <p:nvPr>
            <p:ph type="ftr" sz="quarter" idx="13"/>
          </p:nvPr>
        </p:nvSpPr>
        <p:spPr/>
        <p:txBody>
          <a:bodyPr/>
          <a:lstStyle/>
          <a:p>
            <a:r>
              <a:rPr lang="en-US"/>
              <a:t>http:www.healthcarevaluehub.org/advocate-resources/drug-spending///</a:t>
            </a:r>
          </a:p>
        </p:txBody>
      </p:sp>
      <p:grpSp>
        <p:nvGrpSpPr>
          <p:cNvPr id="15" name="Group 14"/>
          <p:cNvGrpSpPr/>
          <p:nvPr userDrawn="1"/>
        </p:nvGrpSpPr>
        <p:grpSpPr bwMode="black">
          <a:xfrm>
            <a:off x="8112655" y="516752"/>
            <a:ext cx="402695" cy="273467"/>
            <a:chOff x="7477125" y="-211008"/>
            <a:chExt cx="5486400" cy="3725775"/>
          </a:xfrm>
        </p:grpSpPr>
        <p:sp>
          <p:nvSpPr>
            <p:cNvPr id="16"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7"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grpSp>
    </p:spTree>
    <p:extLst>
      <p:ext uri="{BB962C8B-B14F-4D97-AF65-F5344CB8AC3E}">
        <p14:creationId xmlns:p14="http://schemas.microsoft.com/office/powerpoint/2010/main" val="38894702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1119D-6458-2C4C-1AF0-7441BAA32A0E}"/>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7DC9299-861D-4416-AE50-19152E1B1D4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C0542EA-10B1-12EC-1342-A22235F95233}"/>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5" name="Footer Placeholder 4">
            <a:extLst>
              <a:ext uri="{FF2B5EF4-FFF2-40B4-BE49-F238E27FC236}">
                <a16:creationId xmlns:a16="http://schemas.microsoft.com/office/drawing/2014/main" id="{91776A9A-C12F-BC4E-DF00-DD7B8474735B}"/>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9221EBF-E100-15B3-4D05-20593B9E1A14}"/>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33620204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BC9F-7D2A-E4D6-F25B-60B5D407EB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CF3ADD-BD32-266B-BF53-7524299811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3132F2-9C1E-D44A-87CA-29CE4EA68DC1}"/>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5" name="Footer Placeholder 4">
            <a:extLst>
              <a:ext uri="{FF2B5EF4-FFF2-40B4-BE49-F238E27FC236}">
                <a16:creationId xmlns:a16="http://schemas.microsoft.com/office/drawing/2014/main" id="{6447E1BD-321F-AB5F-9EB1-A0BED2D18FBD}"/>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13F733-6946-F7C5-56CB-4F73512D46BE}"/>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25926219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9AE73-0FB9-0CF9-1B5B-115473F05065}"/>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A0F54BA-B7FB-78D8-0C98-F1EDE4E76071}"/>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39F7A8-F173-5B55-D457-39A93516A8D6}"/>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5" name="Footer Placeholder 4">
            <a:extLst>
              <a:ext uri="{FF2B5EF4-FFF2-40B4-BE49-F238E27FC236}">
                <a16:creationId xmlns:a16="http://schemas.microsoft.com/office/drawing/2014/main" id="{92E41DD0-4382-73F4-3F2F-55F5E101742D}"/>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75EA9A-DDF3-954F-2C23-EAD64CD1FAA6}"/>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41553172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9586F-5ED0-D8D9-639C-8761C949C3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2D8374-E29C-054C-AF58-8F49D0024E38}"/>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A9EF55-D9FE-8A9C-C91E-F7752F470F7B}"/>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BF7A82-A8F4-C78E-AF86-4C8551B135C0}"/>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6" name="Footer Placeholder 5">
            <a:extLst>
              <a:ext uri="{FF2B5EF4-FFF2-40B4-BE49-F238E27FC236}">
                <a16:creationId xmlns:a16="http://schemas.microsoft.com/office/drawing/2014/main" id="{6CF3AAF5-D1C6-2E8D-BBBA-5849D70A2FE5}"/>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5FA62C9-8AFC-61CB-340C-16C05C9673EF}"/>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40524501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820B6-8FB2-6F65-310C-3A143BFE354E}"/>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105DC4-BCB1-958B-6312-6A42C9F62DBB}"/>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064B6DB-9619-03BC-E95B-5CDE42171638}"/>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04524A-8A87-5A6D-D315-F8910EDC5E92}"/>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505F685-B484-9B44-7939-A3AA395CD3AD}"/>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B4A2A9-C9E0-183F-DC40-036D06977D5C}"/>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8" name="Footer Placeholder 7">
            <a:extLst>
              <a:ext uri="{FF2B5EF4-FFF2-40B4-BE49-F238E27FC236}">
                <a16:creationId xmlns:a16="http://schemas.microsoft.com/office/drawing/2014/main" id="{FCB57E51-976D-A64A-7A08-0D7B0FC6F9DF}"/>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FCA6814-AFA7-E4A5-671B-ADE60EF482E3}"/>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18713472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01FFD-DFFB-D3F5-E5E3-73D9569382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801BC7-6891-E1E8-B74E-724A52EEBA53}"/>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4" name="Footer Placeholder 3">
            <a:extLst>
              <a:ext uri="{FF2B5EF4-FFF2-40B4-BE49-F238E27FC236}">
                <a16:creationId xmlns:a16="http://schemas.microsoft.com/office/drawing/2014/main" id="{4397DF3E-88AD-803F-73DF-49554991FED2}"/>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281F8E4-DBF4-6959-77EB-4B9D6109B658}"/>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34533243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4CB43D-F642-F7F3-DD6E-885127A2E036}"/>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3" name="Footer Placeholder 2">
            <a:extLst>
              <a:ext uri="{FF2B5EF4-FFF2-40B4-BE49-F238E27FC236}">
                <a16:creationId xmlns:a16="http://schemas.microsoft.com/office/drawing/2014/main" id="{36C63059-FBA7-4E55-BCC1-1F0084E6A887}"/>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93FBA50-D73A-3F89-D7B8-A0CA1F4C281C}"/>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38960124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8FC90-6D77-7C9A-E6AF-2DD9ECF9217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9828583-9378-1D2C-F2FE-8E08CE9B2C5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674E68-4308-B7D3-0C71-9AE0B76DC5FF}"/>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F1CB18A-20AB-31D0-7B7B-21EC12F2EE2B}"/>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6" name="Footer Placeholder 5">
            <a:extLst>
              <a:ext uri="{FF2B5EF4-FFF2-40B4-BE49-F238E27FC236}">
                <a16:creationId xmlns:a16="http://schemas.microsoft.com/office/drawing/2014/main" id="{C2246F31-59AF-4D7D-3231-B42C36A46BA7}"/>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E413814-ED05-2592-9504-2797A5BA72C5}"/>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5427363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2E311-0A51-9CCD-7ECA-E94AF52F3CF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AF58D47-F756-BF3A-54A0-2589AE95EF30}"/>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EC86C90B-7972-B681-9C12-258F2691474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A8327F8-4435-3704-222E-AF249E58168E}"/>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6" name="Footer Placeholder 5">
            <a:extLst>
              <a:ext uri="{FF2B5EF4-FFF2-40B4-BE49-F238E27FC236}">
                <a16:creationId xmlns:a16="http://schemas.microsoft.com/office/drawing/2014/main" id="{A390D3CC-9B82-23D2-B7A7-3D7F425A55D6}"/>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942DC7D-F1C0-90CF-E1D9-BFF508E0A7EC}"/>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6508280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750EC-E902-E891-194C-055BE7C75F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0B8AF2-12AE-F6BC-5635-B67ED6AC07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3D424F-8F91-419C-0F30-C196FBC12A51}"/>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5" name="Footer Placeholder 4">
            <a:extLst>
              <a:ext uri="{FF2B5EF4-FFF2-40B4-BE49-F238E27FC236}">
                <a16:creationId xmlns:a16="http://schemas.microsoft.com/office/drawing/2014/main" id="{650670C2-8790-0E5B-1D4A-D8A09B0D2F48}"/>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0C528BC-91D5-903A-1734-8B9BBCEAFA08}"/>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433951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 No mark">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037980" cy="994172"/>
          </a:xfrm>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CA5EEED-C7C9-4C7B-8D20-D1B182A18EAB}" type="slidenum">
              <a:rPr lang="en-US" smtClean="0"/>
              <a:t>‹#›</a:t>
            </a:fld>
            <a:endParaRPr lang="en-US"/>
          </a:p>
        </p:txBody>
      </p:sp>
      <p:sp>
        <p:nvSpPr>
          <p:cNvPr id="14" name="Footer Placeholder 13"/>
          <p:cNvSpPr>
            <a:spLocks noGrp="1"/>
          </p:cNvSpPr>
          <p:nvPr>
            <p:ph type="ftr" sz="quarter" idx="13"/>
          </p:nvPr>
        </p:nvSpPr>
        <p:spPr/>
        <p:txBody>
          <a:bodyPr/>
          <a:lstStyle/>
          <a:p>
            <a:r>
              <a:rPr lang="en-US"/>
              <a:t>http:www.healthcarevaluehub.org/advocate-resources/drug-spending///</a:t>
            </a:r>
          </a:p>
        </p:txBody>
      </p:sp>
      <p:grpSp>
        <p:nvGrpSpPr>
          <p:cNvPr id="10" name="Group 9"/>
          <p:cNvGrpSpPr/>
          <p:nvPr userDrawn="1"/>
        </p:nvGrpSpPr>
        <p:grpSpPr bwMode="black">
          <a:xfrm>
            <a:off x="8112655" y="516752"/>
            <a:ext cx="402695" cy="273467"/>
            <a:chOff x="7477125" y="-211008"/>
            <a:chExt cx="5486400" cy="3725775"/>
          </a:xfrm>
        </p:grpSpPr>
        <p:sp>
          <p:nvSpPr>
            <p:cNvPr id="15"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6"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grpSp>
    </p:spTree>
    <p:extLst>
      <p:ext uri="{BB962C8B-B14F-4D97-AF65-F5344CB8AC3E}">
        <p14:creationId xmlns:p14="http://schemas.microsoft.com/office/powerpoint/2010/main" val="20109454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E97F6B-8F97-3DA7-C7AB-AC08748911AD}"/>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DF8D22-99B9-6B3D-2DBD-3330E64D2597}"/>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32AB57-2E47-5ED8-143A-31E72CD35B32}"/>
              </a:ext>
            </a:extLst>
          </p:cNvPr>
          <p:cNvSpPr>
            <a:spLocks noGrp="1"/>
          </p:cNvSpPr>
          <p:nvPr>
            <p:ph type="dt" sz="half" idx="10"/>
          </p:nvPr>
        </p:nvSpPr>
        <p:spPr>
          <a:xfrm>
            <a:off x="628650" y="4767263"/>
            <a:ext cx="2057400" cy="273844"/>
          </a:xfrm>
          <a:prstGeom prst="rect">
            <a:avLst/>
          </a:prstGeom>
        </p:spPr>
        <p:txBody>
          <a:bodyPr/>
          <a:lstStyle/>
          <a:p>
            <a:fld id="{4EB60B5F-C12B-4A7D-A1B8-DCA7A25D2B99}" type="datetimeFigureOut">
              <a:rPr lang="en-US" smtClean="0"/>
              <a:t>8/24/2023</a:t>
            </a:fld>
            <a:endParaRPr lang="en-US"/>
          </a:p>
        </p:txBody>
      </p:sp>
      <p:sp>
        <p:nvSpPr>
          <p:cNvPr id="5" name="Footer Placeholder 4">
            <a:extLst>
              <a:ext uri="{FF2B5EF4-FFF2-40B4-BE49-F238E27FC236}">
                <a16:creationId xmlns:a16="http://schemas.microsoft.com/office/drawing/2014/main" id="{AE226A2D-6416-4E3C-4B1B-6E99C467C85F}"/>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D2CA824-E66C-AF1E-2C68-24F0CB7C6EF9}"/>
              </a:ext>
            </a:extLst>
          </p:cNvPr>
          <p:cNvSpPr>
            <a:spLocks noGrp="1"/>
          </p:cNvSpPr>
          <p:nvPr>
            <p:ph type="sldNum" sz="quarter" idx="12"/>
          </p:nvPr>
        </p:nvSpPr>
        <p:spPr>
          <a:xfrm>
            <a:off x="6457950" y="4767263"/>
            <a:ext cx="2057400" cy="273844"/>
          </a:xfrm>
          <a:prstGeom prst="rect">
            <a:avLst/>
          </a:prstGeom>
        </p:spPr>
        <p:txBody>
          <a:bodyPr/>
          <a:lstStyle/>
          <a:p>
            <a:fld id="{6C641D4F-4745-4EC1-82B4-872366907093}" type="slidenum">
              <a:rPr lang="en-US" smtClean="0"/>
              <a:t>‹#›</a:t>
            </a:fld>
            <a:endParaRPr lang="en-US"/>
          </a:p>
        </p:txBody>
      </p:sp>
    </p:spTree>
    <p:extLst>
      <p:ext uri="{BB962C8B-B14F-4D97-AF65-F5344CB8AC3E}">
        <p14:creationId xmlns:p14="http://schemas.microsoft.com/office/powerpoint/2010/main" val="28072315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829483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68062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51896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68843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14504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81529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240145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669297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586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Image - Right">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bwMode="ltGray">
          <a:xfrm>
            <a:off x="5372100" y="0"/>
            <a:ext cx="3771900" cy="5143500"/>
          </a:xfrm>
          <a:solidFill>
            <a:srgbClr val="88DBDF"/>
          </a:solidFill>
        </p:spPr>
        <p:txBody>
          <a:bodyPr>
            <a:normAutofit/>
          </a:bodyPr>
          <a:lstStyle>
            <a:lvl1pPr marL="0" marR="0" indent="0" algn="l" defTabSz="685800" rtl="0" eaLnBrk="1" fontAlgn="auto" latinLnBrk="0" hangingPunct="1">
              <a:lnSpc>
                <a:spcPct val="90000"/>
              </a:lnSpc>
              <a:spcBef>
                <a:spcPts val="750"/>
              </a:spcBef>
              <a:spcAft>
                <a:spcPts val="0"/>
              </a:spcAft>
              <a:buClr>
                <a:srgbClr val="EA2839"/>
              </a:buClr>
              <a:buSzTx/>
              <a:buFont typeface="Wingdings 3" panose="05040102010807070707" pitchFamily="18" charset="2"/>
              <a:buNone/>
              <a:tabLst/>
              <a:defRPr sz="1800">
                <a:solidFill>
                  <a:schemeClr val="bg1"/>
                </a:solidFill>
                <a:latin typeface="Brandon Text Light" panose="020B0303020203060203" pitchFamily="34" charset="0"/>
              </a:defRPr>
            </a:lvl1pPr>
          </a:lstStyle>
          <a:p>
            <a:pPr marL="0" marR="0" lvl="0" indent="0" algn="l" defTabSz="685800" rtl="0" eaLnBrk="1" fontAlgn="auto" latinLnBrk="0" hangingPunct="1">
              <a:lnSpc>
                <a:spcPct val="90000"/>
              </a:lnSpc>
              <a:spcBef>
                <a:spcPts val="750"/>
              </a:spcBef>
              <a:spcAft>
                <a:spcPts val="0"/>
              </a:spcAft>
              <a:buClr>
                <a:srgbClr val="EA2839"/>
              </a:buClr>
              <a:buSzTx/>
              <a:buFont typeface="Wingdings 3" panose="05040102010807070707" pitchFamily="18" charset="2"/>
              <a:buNone/>
              <a:tabLst/>
              <a:defRPr/>
            </a:pPr>
            <a:r>
              <a:rPr lang="en-US"/>
              <a:t>INSERT IMAGE (605 x 825 </a:t>
            </a:r>
            <a:r>
              <a:rPr lang="en-US" err="1"/>
              <a:t>px</a:t>
            </a:r>
            <a:r>
              <a:rPr lang="en-US"/>
              <a:t>)</a:t>
            </a:r>
          </a:p>
        </p:txBody>
      </p:sp>
      <p:sp>
        <p:nvSpPr>
          <p:cNvPr id="2" name="Title 1"/>
          <p:cNvSpPr>
            <a:spLocks noGrp="1"/>
          </p:cNvSpPr>
          <p:nvPr>
            <p:ph type="title"/>
          </p:nvPr>
        </p:nvSpPr>
        <p:spPr>
          <a:xfrm>
            <a:off x="629841" y="342900"/>
            <a:ext cx="4457700" cy="1097280"/>
          </a:xfrm>
        </p:spPr>
        <p:txBody>
          <a:bodyPr anchor="ctr" anchorCtr="0"/>
          <a:lstStyle>
            <a:lvl1pPr>
              <a:defRPr sz="2400"/>
            </a:lvl1pPr>
          </a:lstStyle>
          <a:p>
            <a:r>
              <a:rPr lang="en-US"/>
              <a:t>Click to edit Master title style</a:t>
            </a:r>
          </a:p>
        </p:txBody>
      </p:sp>
      <p:sp>
        <p:nvSpPr>
          <p:cNvPr id="3" name="Content Placeholder 2"/>
          <p:cNvSpPr>
            <a:spLocks noGrp="1"/>
          </p:cNvSpPr>
          <p:nvPr>
            <p:ph idx="1"/>
          </p:nvPr>
        </p:nvSpPr>
        <p:spPr>
          <a:xfrm>
            <a:off x="628650" y="1547813"/>
            <a:ext cx="4457700" cy="312039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3CA5EEED-C7C9-4C7B-8D20-D1B182A18EAB}" type="slidenum">
              <a:rPr lang="en-US" smtClean="0"/>
              <a:pPr/>
              <a:t>‹#›</a:t>
            </a:fld>
            <a:endParaRPr lang="en-US"/>
          </a:p>
        </p:txBody>
      </p:sp>
      <p:sp>
        <p:nvSpPr>
          <p:cNvPr id="4" name="Footer Placeholder 3"/>
          <p:cNvSpPr>
            <a:spLocks noGrp="1"/>
          </p:cNvSpPr>
          <p:nvPr>
            <p:ph type="ftr" sz="quarter" idx="14"/>
          </p:nvPr>
        </p:nvSpPr>
        <p:spPr/>
        <p:txBody>
          <a:bodyPr/>
          <a:lstStyle/>
          <a:p>
            <a:r>
              <a:rPr lang="en-US"/>
              <a:t>http:www.healthcarevaluehub.org/advocate-resources/drug-spending///</a:t>
            </a:r>
          </a:p>
        </p:txBody>
      </p:sp>
    </p:spTree>
    <p:extLst>
      <p:ext uri="{BB962C8B-B14F-4D97-AF65-F5344CB8AC3E}">
        <p14:creationId xmlns:p14="http://schemas.microsoft.com/office/powerpoint/2010/main" val="367131267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3166046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74782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732111" y="3135753"/>
            <a:ext cx="5092777" cy="531787"/>
          </a:xfrm>
          <a:prstGeom prst="rect">
            <a:avLst/>
          </a:prstGeom>
        </p:spPr>
        <p:txBody>
          <a:bodyPr/>
          <a:lstStyle>
            <a:lvl1pPr marL="0" indent="0" algn="l">
              <a:buNone/>
              <a:defRPr>
                <a:solidFill>
                  <a:srgbClr val="FFFFFF"/>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Author Names, Author Names, Author Names</a:t>
            </a:r>
          </a:p>
          <a:p>
            <a:r>
              <a:rPr lang="en-US" dirty="0"/>
              <a:t>Working Update: April 2023</a:t>
            </a:r>
          </a:p>
        </p:txBody>
      </p:sp>
      <p:sp>
        <p:nvSpPr>
          <p:cNvPr id="5" name="Title Placeholder 1"/>
          <p:cNvSpPr>
            <a:spLocks noGrp="1"/>
          </p:cNvSpPr>
          <p:nvPr>
            <p:ph type="title" hasCustomPrompt="1"/>
          </p:nvPr>
        </p:nvSpPr>
        <p:spPr>
          <a:xfrm>
            <a:off x="1730817" y="1748180"/>
            <a:ext cx="6299720" cy="633160"/>
          </a:xfrm>
          <a:prstGeom prst="rect">
            <a:avLst/>
          </a:prstGeom>
        </p:spPr>
        <p:txBody>
          <a:bodyPr vert="horz" lIns="91440" tIns="45720" rIns="91440" bIns="45720" rtlCol="0" anchor="t">
            <a:noAutofit/>
          </a:bodyPr>
          <a:lstStyle>
            <a:lvl1pPr>
              <a:defRPr/>
            </a:lvl1pPr>
          </a:lstStyle>
          <a:p>
            <a:r>
              <a:rPr lang="en-US" dirty="0"/>
              <a:t>We recommend keeping your title to two lines.</a:t>
            </a:r>
          </a:p>
        </p:txBody>
      </p:sp>
    </p:spTree>
    <p:extLst>
      <p:ext uri="{BB962C8B-B14F-4D97-AF65-F5344CB8AC3E}">
        <p14:creationId xmlns:p14="http://schemas.microsoft.com/office/powerpoint/2010/main" val="20653982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Content no Figur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9776" y="1436725"/>
            <a:ext cx="8452426" cy="2611475"/>
          </a:xfrm>
          <a:prstGeom prst="rect">
            <a:avLst/>
          </a:prstGeom>
        </p:spPr>
        <p:txBody>
          <a:bodyPr/>
          <a:lstStyle>
            <a:lvl1pPr marL="334328" indent="-214313">
              <a:spcBef>
                <a:spcPts val="0"/>
              </a:spcBef>
              <a:spcAft>
                <a:spcPts val="450"/>
              </a:spcAft>
              <a:buFont typeface="Arial" panose="020B0604020202020204" pitchFamily="34" charset="0"/>
              <a:buChar char="•"/>
              <a:defRPr baseline="0">
                <a:solidFill>
                  <a:schemeClr val="tx1"/>
                </a:solidFill>
              </a:defRPr>
            </a:lvl1pPr>
            <a:lvl2pPr marL="557213" indent="-137160">
              <a:spcBef>
                <a:spcPts val="0"/>
              </a:spcBef>
              <a:spcAft>
                <a:spcPts val="450"/>
              </a:spcAft>
              <a:buFont typeface="Arial" panose="020B0604020202020204" pitchFamily="34" charset="0"/>
              <a:buChar char="‒"/>
              <a:defRPr>
                <a:solidFill>
                  <a:schemeClr val="tx1"/>
                </a:solidFill>
              </a:defRPr>
            </a:lvl2pPr>
            <a:lvl3pPr marL="857250" indent="-137160">
              <a:spcBef>
                <a:spcPts val="0"/>
              </a:spcBef>
              <a:spcAft>
                <a:spcPts val="450"/>
              </a:spcAft>
              <a:buFont typeface="Arial"/>
              <a:buChar char="•"/>
              <a:defRPr>
                <a:solidFill>
                  <a:schemeClr val="tx1"/>
                </a:solidFill>
              </a:defRPr>
            </a:lvl3pPr>
            <a:lvl4pPr marL="1200150" indent="-137160">
              <a:spcBef>
                <a:spcPts val="0"/>
              </a:spcBef>
              <a:spcAft>
                <a:spcPts val="450"/>
              </a:spcAft>
              <a:buFont typeface="Arial" panose="020B0604020202020204" pitchFamily="34" charset="0"/>
              <a:buChar char="‒"/>
              <a:defRPr>
                <a:solidFill>
                  <a:schemeClr val="tx1"/>
                </a:solidFill>
              </a:defRPr>
            </a:lvl4pPr>
            <a:lvl5pPr marL="1543050" indent="-137160">
              <a:spcBef>
                <a:spcPts val="0"/>
              </a:spcBef>
              <a:spcAft>
                <a:spcPts val="450"/>
              </a:spcAft>
              <a:buFont typeface="Arial"/>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10" hasCustomPrompt="1"/>
          </p:nvPr>
        </p:nvSpPr>
        <p:spPr>
          <a:xfrm>
            <a:off x="349776" y="4550352"/>
            <a:ext cx="7723647" cy="515071"/>
          </a:xfrm>
          <a:prstGeom prst="rect">
            <a:avLst/>
          </a:prstGeom>
        </p:spPr>
        <p:txBody>
          <a:bodyPr/>
          <a:lstStyle>
            <a:lvl1pPr marL="0" indent="0">
              <a:buNone/>
              <a:defRPr sz="900">
                <a:solidFill>
                  <a:schemeClr val="tx1"/>
                </a:solidFill>
              </a:defRPr>
            </a:lvl1pPr>
          </a:lstStyle>
          <a:p>
            <a:pPr lvl="0"/>
            <a:r>
              <a:rPr lang="en-US" dirty="0"/>
              <a:t>SOURCE:</a:t>
            </a:r>
          </a:p>
        </p:txBody>
      </p:sp>
      <p:sp>
        <p:nvSpPr>
          <p:cNvPr id="6" name="Title Placeholder 1">
            <a:extLst>
              <a:ext uri="{FF2B5EF4-FFF2-40B4-BE49-F238E27FC236}">
                <a16:creationId xmlns:a16="http://schemas.microsoft.com/office/drawing/2014/main" id="{E0C57E2F-108D-BC45-BF44-2F6C065BC1EB}"/>
              </a:ext>
            </a:extLst>
          </p:cNvPr>
          <p:cNvSpPr>
            <a:spLocks noGrp="1"/>
          </p:cNvSpPr>
          <p:nvPr>
            <p:ph type="title"/>
          </p:nvPr>
        </p:nvSpPr>
        <p:spPr>
          <a:xfrm>
            <a:off x="351327" y="439701"/>
            <a:ext cx="8450876" cy="646150"/>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280238832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Content Defaul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48727" y="1435685"/>
            <a:ext cx="3827536" cy="3007783"/>
          </a:xfrm>
          <a:prstGeom prst="rect">
            <a:avLst/>
          </a:prstGeom>
        </p:spPr>
        <p:txBody>
          <a:bodyPr/>
          <a:lstStyle>
            <a:lvl1pPr marL="257175" indent="-137160">
              <a:spcBef>
                <a:spcPts val="0"/>
              </a:spcBef>
              <a:spcAft>
                <a:spcPts val="450"/>
              </a:spcAft>
              <a:buFont typeface="Arial"/>
              <a:buChar char="•"/>
              <a:defRPr sz="2100">
                <a:solidFill>
                  <a:schemeClr val="tx1"/>
                </a:solidFill>
              </a:defRPr>
            </a:lvl1pPr>
            <a:lvl2pPr marL="557213" indent="-137160">
              <a:spcBef>
                <a:spcPts val="0"/>
              </a:spcBef>
              <a:spcAft>
                <a:spcPts val="450"/>
              </a:spcAft>
              <a:buFont typeface="Arial" panose="020B0604020202020204" pitchFamily="34" charset="0"/>
              <a:buChar char="‒"/>
              <a:defRPr sz="1800">
                <a:solidFill>
                  <a:schemeClr val="tx1"/>
                </a:solidFill>
              </a:defRPr>
            </a:lvl2pPr>
            <a:lvl3pPr marL="857250" indent="-137160">
              <a:spcBef>
                <a:spcPts val="0"/>
              </a:spcBef>
              <a:spcAft>
                <a:spcPts val="450"/>
              </a:spcAft>
              <a:buFont typeface="Arial"/>
              <a:buChar char="•"/>
              <a:defRPr sz="1500">
                <a:solidFill>
                  <a:schemeClr val="tx1"/>
                </a:solidFill>
              </a:defRPr>
            </a:lvl3pPr>
            <a:lvl4pPr marL="1200150" indent="-137160">
              <a:spcBef>
                <a:spcPts val="0"/>
              </a:spcBef>
              <a:spcAft>
                <a:spcPts val="450"/>
              </a:spcAft>
              <a:buFont typeface="Arial" panose="020B0604020202020204" pitchFamily="34" charset="0"/>
              <a:buChar char="‒"/>
              <a:defRPr sz="1350">
                <a:solidFill>
                  <a:schemeClr val="tx1"/>
                </a:solidFill>
              </a:defRPr>
            </a:lvl4pPr>
            <a:lvl5pPr marL="1543050" indent="-137160">
              <a:spcBef>
                <a:spcPts val="0"/>
              </a:spcBef>
              <a:spcAft>
                <a:spcPts val="450"/>
              </a:spcAft>
              <a:buFont typeface="Arial"/>
              <a:buChar char="•"/>
              <a:defRPr sz="1350">
                <a:solidFill>
                  <a:schemeClr val="tx1"/>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5"/>
          <p:cNvSpPr>
            <a:spLocks noGrp="1"/>
          </p:cNvSpPr>
          <p:nvPr>
            <p:ph type="body" sz="quarter" idx="10" hasCustomPrompt="1"/>
          </p:nvPr>
        </p:nvSpPr>
        <p:spPr>
          <a:xfrm>
            <a:off x="352698" y="4550353"/>
            <a:ext cx="7720724" cy="448733"/>
          </a:xfrm>
          <a:prstGeom prst="rect">
            <a:avLst/>
          </a:prstGeom>
        </p:spPr>
        <p:txBody>
          <a:bodyPr/>
          <a:lstStyle>
            <a:lvl1pPr marL="0" indent="0">
              <a:buNone/>
              <a:defRPr sz="900" baseline="0">
                <a:solidFill>
                  <a:schemeClr val="tx1"/>
                </a:solidFill>
              </a:defRPr>
            </a:lvl1pPr>
          </a:lstStyle>
          <a:p>
            <a:pPr lvl="0"/>
            <a:r>
              <a:rPr lang="en-US" dirty="0"/>
              <a:t>SOURCE:</a:t>
            </a:r>
          </a:p>
        </p:txBody>
      </p:sp>
      <p:sp>
        <p:nvSpPr>
          <p:cNvPr id="7" name="Title Placeholder 1">
            <a:extLst>
              <a:ext uri="{FF2B5EF4-FFF2-40B4-BE49-F238E27FC236}">
                <a16:creationId xmlns:a16="http://schemas.microsoft.com/office/drawing/2014/main" id="{0E776E84-F54F-3445-8517-0E7B66C3BA9B}"/>
              </a:ext>
            </a:extLst>
          </p:cNvPr>
          <p:cNvSpPr>
            <a:spLocks noGrp="1"/>
          </p:cNvSpPr>
          <p:nvPr>
            <p:ph type="title"/>
          </p:nvPr>
        </p:nvSpPr>
        <p:spPr>
          <a:xfrm>
            <a:off x="351327" y="439701"/>
            <a:ext cx="8450876" cy="646150"/>
          </a:xfrm>
          <a:prstGeom prst="rect">
            <a:avLst/>
          </a:prstGeom>
        </p:spPr>
        <p:txBody>
          <a:bodyPr vert="horz" lIns="91440" tIns="45720" rIns="91440" bIns="45720" rtlCol="0" anchor="t">
            <a:noAutofit/>
          </a:bodyPr>
          <a:lstStyle>
            <a:lvl1pPr>
              <a:defRPr>
                <a:solidFill>
                  <a:schemeClr val="tx1"/>
                </a:solidFill>
              </a:defRPr>
            </a:lvl1pPr>
          </a:lstStyle>
          <a:p>
            <a:r>
              <a:rPr lang="en-US" dirty="0"/>
              <a:t>Click to edit Master title style</a:t>
            </a:r>
          </a:p>
        </p:txBody>
      </p:sp>
      <p:sp>
        <p:nvSpPr>
          <p:cNvPr id="8" name="Content Placeholder 2"/>
          <p:cNvSpPr>
            <a:spLocks noGrp="1"/>
          </p:cNvSpPr>
          <p:nvPr>
            <p:ph sz="half" idx="11" hasCustomPrompt="1"/>
          </p:nvPr>
        </p:nvSpPr>
        <p:spPr>
          <a:xfrm>
            <a:off x="4576765" y="1435685"/>
            <a:ext cx="3827536" cy="3007783"/>
          </a:xfrm>
          <a:prstGeom prst="rect">
            <a:avLst/>
          </a:prstGeom>
        </p:spPr>
        <p:txBody>
          <a:bodyPr/>
          <a:lstStyle>
            <a:lvl1pPr marL="257175" indent="-137160">
              <a:spcBef>
                <a:spcPts val="0"/>
              </a:spcBef>
              <a:spcAft>
                <a:spcPts val="450"/>
              </a:spcAft>
              <a:buFont typeface="Arial"/>
              <a:buChar char="•"/>
              <a:defRPr sz="2100">
                <a:solidFill>
                  <a:schemeClr val="tx1"/>
                </a:solidFill>
              </a:defRPr>
            </a:lvl1pPr>
            <a:lvl2pPr marL="557213" indent="-137160">
              <a:spcBef>
                <a:spcPts val="0"/>
              </a:spcBef>
              <a:spcAft>
                <a:spcPts val="450"/>
              </a:spcAft>
              <a:buFont typeface="Arial" panose="020B0604020202020204" pitchFamily="34" charset="0"/>
              <a:buChar char="‒"/>
              <a:defRPr sz="1800">
                <a:solidFill>
                  <a:schemeClr val="tx1"/>
                </a:solidFill>
              </a:defRPr>
            </a:lvl2pPr>
            <a:lvl3pPr marL="857250" indent="-137160">
              <a:spcBef>
                <a:spcPts val="0"/>
              </a:spcBef>
              <a:spcAft>
                <a:spcPts val="450"/>
              </a:spcAft>
              <a:buFont typeface="Arial"/>
              <a:buChar char="•"/>
              <a:defRPr sz="1500">
                <a:solidFill>
                  <a:schemeClr val="tx1"/>
                </a:solidFill>
              </a:defRPr>
            </a:lvl3pPr>
            <a:lvl4pPr marL="1200150" indent="-137160">
              <a:spcBef>
                <a:spcPts val="0"/>
              </a:spcBef>
              <a:spcAft>
                <a:spcPts val="450"/>
              </a:spcAft>
              <a:buFont typeface="Arial" panose="020B0604020202020204" pitchFamily="34" charset="0"/>
              <a:buChar char="‒"/>
              <a:defRPr sz="1350">
                <a:solidFill>
                  <a:schemeClr val="tx1"/>
                </a:solidFill>
              </a:defRPr>
            </a:lvl4pPr>
            <a:lvl5pPr marL="1543050" indent="-137160">
              <a:spcBef>
                <a:spcPts val="0"/>
              </a:spcBef>
              <a:spcAft>
                <a:spcPts val="450"/>
              </a:spcAft>
              <a:buFont typeface="Arial"/>
              <a:buChar char="•"/>
              <a:defRPr sz="1350">
                <a:solidFill>
                  <a:schemeClr val="tx1"/>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279368084"/>
      </p:ext>
    </p:extLst>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4660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wo Content with Figure #">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51327" y="1189850"/>
            <a:ext cx="4115872" cy="3257550"/>
          </a:xfrm>
          <a:prstGeom prst="rect">
            <a:avLst/>
          </a:prstGeom>
        </p:spPr>
        <p:txBody>
          <a:bodyPr/>
          <a:lstStyle>
            <a:lvl1pPr marL="257175" indent="-137160">
              <a:spcBef>
                <a:spcPts val="0"/>
              </a:spcBef>
              <a:spcAft>
                <a:spcPts val="450"/>
              </a:spcAft>
              <a:buFont typeface="Arial"/>
              <a:buChar char="•"/>
              <a:defRPr sz="2100">
                <a:solidFill>
                  <a:srgbClr val="393D40"/>
                </a:solidFill>
              </a:defRPr>
            </a:lvl1pPr>
            <a:lvl2pPr marL="557213" indent="-137160">
              <a:spcBef>
                <a:spcPts val="0"/>
              </a:spcBef>
              <a:spcAft>
                <a:spcPts val="450"/>
              </a:spcAft>
              <a:buFont typeface="Arial" panose="020B0604020202020204" pitchFamily="34" charset="0"/>
              <a:buChar char="‒"/>
              <a:defRPr sz="1800">
                <a:solidFill>
                  <a:srgbClr val="393D40"/>
                </a:solidFill>
              </a:defRPr>
            </a:lvl2pPr>
            <a:lvl3pPr marL="857250" indent="-137160">
              <a:spcBef>
                <a:spcPts val="0"/>
              </a:spcBef>
              <a:spcAft>
                <a:spcPts val="450"/>
              </a:spcAft>
              <a:buFont typeface="Arial"/>
              <a:buChar char="•"/>
              <a:defRPr sz="1500">
                <a:solidFill>
                  <a:srgbClr val="393D40"/>
                </a:solidFill>
              </a:defRPr>
            </a:lvl3pPr>
            <a:lvl4pPr marL="1200150" indent="-137160">
              <a:spcBef>
                <a:spcPts val="0"/>
              </a:spcBef>
              <a:spcAft>
                <a:spcPts val="450"/>
              </a:spcAft>
              <a:buFont typeface="Arial" panose="020B0604020202020204" pitchFamily="34" charset="0"/>
              <a:buChar char="‒"/>
              <a:defRPr sz="1350">
                <a:solidFill>
                  <a:srgbClr val="393D40"/>
                </a:solidFill>
              </a:defRPr>
            </a:lvl4pPr>
            <a:lvl5pPr marL="1543050" indent="-137160">
              <a:spcBef>
                <a:spcPts val="0"/>
              </a:spcBef>
              <a:spcAft>
                <a:spcPts val="450"/>
              </a:spcAft>
              <a:buFont typeface="Arial"/>
              <a:buChar char="•"/>
              <a:defRPr sz="1350">
                <a:solidFill>
                  <a:srgbClr val="393D40"/>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5"/>
          <p:cNvSpPr>
            <a:spLocks noGrp="1"/>
          </p:cNvSpPr>
          <p:nvPr>
            <p:ph type="body" sz="quarter" idx="10" hasCustomPrompt="1"/>
          </p:nvPr>
        </p:nvSpPr>
        <p:spPr>
          <a:xfrm>
            <a:off x="351327" y="4551400"/>
            <a:ext cx="7722096" cy="448733"/>
          </a:xfrm>
          <a:prstGeom prst="rect">
            <a:avLst/>
          </a:prstGeom>
        </p:spPr>
        <p:txBody>
          <a:bodyPr anchor="t"/>
          <a:lstStyle>
            <a:lvl1pPr marL="0" indent="0">
              <a:buNone/>
              <a:defRPr sz="900" baseline="0">
                <a:solidFill>
                  <a:srgbClr val="393D40"/>
                </a:solidFill>
              </a:defRPr>
            </a:lvl1pPr>
          </a:lstStyle>
          <a:p>
            <a:pPr lvl="0"/>
            <a:r>
              <a:rPr lang="en-US" dirty="0"/>
              <a:t>SOURCE:</a:t>
            </a:r>
          </a:p>
        </p:txBody>
      </p:sp>
      <p:sp>
        <p:nvSpPr>
          <p:cNvPr id="9" name="Title Placeholder 1">
            <a:extLst>
              <a:ext uri="{FF2B5EF4-FFF2-40B4-BE49-F238E27FC236}">
                <a16:creationId xmlns:a16="http://schemas.microsoft.com/office/drawing/2014/main" id="{9D663ECE-2525-9049-A44C-56EA831A5443}"/>
              </a:ext>
            </a:extLst>
          </p:cNvPr>
          <p:cNvSpPr>
            <a:spLocks noGrp="1"/>
          </p:cNvSpPr>
          <p:nvPr>
            <p:ph type="title"/>
          </p:nvPr>
        </p:nvSpPr>
        <p:spPr>
          <a:xfrm>
            <a:off x="351327" y="440749"/>
            <a:ext cx="8450876" cy="645102"/>
          </a:xfrm>
          <a:prstGeom prst="rect">
            <a:avLst/>
          </a:prstGeom>
        </p:spPr>
        <p:txBody>
          <a:bodyPr vert="horz" lIns="91440" tIns="45720" rIns="91440" bIns="45720" rtlCol="0" anchor="t">
            <a:noAutofit/>
          </a:bodyPr>
          <a:lstStyle/>
          <a:p>
            <a:r>
              <a:rPr lang="en-US" dirty="0"/>
              <a:t>Click to edit Master title style</a:t>
            </a:r>
          </a:p>
        </p:txBody>
      </p:sp>
      <p:sp>
        <p:nvSpPr>
          <p:cNvPr id="7" name="Content Placeholder 2"/>
          <p:cNvSpPr>
            <a:spLocks noGrp="1"/>
          </p:cNvSpPr>
          <p:nvPr>
            <p:ph sz="half" idx="11" hasCustomPrompt="1"/>
          </p:nvPr>
        </p:nvSpPr>
        <p:spPr>
          <a:xfrm>
            <a:off x="4581528" y="1171575"/>
            <a:ext cx="4220673" cy="3257550"/>
          </a:xfrm>
          <a:prstGeom prst="rect">
            <a:avLst/>
          </a:prstGeom>
        </p:spPr>
        <p:txBody>
          <a:bodyPr/>
          <a:lstStyle>
            <a:lvl1pPr marL="257175" indent="-137160">
              <a:spcBef>
                <a:spcPts val="0"/>
              </a:spcBef>
              <a:spcAft>
                <a:spcPts val="450"/>
              </a:spcAft>
              <a:buFont typeface="Arial"/>
              <a:buChar char="•"/>
              <a:defRPr sz="2100">
                <a:solidFill>
                  <a:srgbClr val="393D40"/>
                </a:solidFill>
              </a:defRPr>
            </a:lvl1pPr>
            <a:lvl2pPr marL="557213" indent="-137160">
              <a:spcBef>
                <a:spcPts val="0"/>
              </a:spcBef>
              <a:spcAft>
                <a:spcPts val="450"/>
              </a:spcAft>
              <a:buFont typeface="Arial" panose="020B0604020202020204" pitchFamily="34" charset="0"/>
              <a:buChar char="‒"/>
              <a:defRPr sz="1800">
                <a:solidFill>
                  <a:srgbClr val="393D40"/>
                </a:solidFill>
              </a:defRPr>
            </a:lvl2pPr>
            <a:lvl3pPr marL="857250" indent="-137160">
              <a:spcBef>
                <a:spcPts val="0"/>
              </a:spcBef>
              <a:spcAft>
                <a:spcPts val="450"/>
              </a:spcAft>
              <a:buFont typeface="Arial"/>
              <a:buChar char="•"/>
              <a:defRPr sz="1500">
                <a:solidFill>
                  <a:srgbClr val="393D40"/>
                </a:solidFill>
              </a:defRPr>
            </a:lvl3pPr>
            <a:lvl4pPr marL="1200150" indent="-137160">
              <a:spcBef>
                <a:spcPts val="0"/>
              </a:spcBef>
              <a:spcAft>
                <a:spcPts val="450"/>
              </a:spcAft>
              <a:buFont typeface="Arial" panose="020B0604020202020204" pitchFamily="34" charset="0"/>
              <a:buChar char="‒"/>
              <a:defRPr sz="1350">
                <a:solidFill>
                  <a:srgbClr val="393D40"/>
                </a:solidFill>
              </a:defRPr>
            </a:lvl4pPr>
            <a:lvl5pPr marL="1543050" indent="-137160">
              <a:spcBef>
                <a:spcPts val="0"/>
              </a:spcBef>
              <a:spcAft>
                <a:spcPts val="450"/>
              </a:spcAft>
              <a:buFont typeface="Arial"/>
              <a:buChar char="•"/>
              <a:defRPr sz="1350">
                <a:solidFill>
                  <a:srgbClr val="393D40"/>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546651884"/>
      </p:ext>
    </p:extLst>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674808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Content no Figur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9776" y="1436725"/>
            <a:ext cx="8452426" cy="2611475"/>
          </a:xfrm>
          <a:prstGeom prst="rect">
            <a:avLst/>
          </a:prstGeom>
        </p:spPr>
        <p:txBody>
          <a:bodyPr/>
          <a:lstStyle>
            <a:lvl1pPr marL="334328" indent="-214313">
              <a:spcBef>
                <a:spcPts val="0"/>
              </a:spcBef>
              <a:spcAft>
                <a:spcPts val="450"/>
              </a:spcAft>
              <a:buClr>
                <a:schemeClr val="tx1">
                  <a:lumMod val="50000"/>
                </a:schemeClr>
              </a:buClr>
              <a:buFont typeface="Arial" panose="020B0604020202020204" pitchFamily="34" charset="0"/>
              <a:buChar char="•"/>
              <a:defRPr baseline="0">
                <a:solidFill>
                  <a:schemeClr val="tx1"/>
                </a:solidFill>
              </a:defRPr>
            </a:lvl1pPr>
            <a:lvl2pPr marL="557213" indent="-137160">
              <a:spcBef>
                <a:spcPts val="0"/>
              </a:spcBef>
              <a:spcAft>
                <a:spcPts val="450"/>
              </a:spcAft>
              <a:buClr>
                <a:schemeClr val="tx1">
                  <a:lumMod val="50000"/>
                </a:schemeClr>
              </a:buClr>
              <a:buFont typeface="Arial" panose="020B0604020202020204" pitchFamily="34" charset="0"/>
              <a:buChar char="‒"/>
              <a:defRPr>
                <a:solidFill>
                  <a:schemeClr val="tx1"/>
                </a:solidFill>
              </a:defRPr>
            </a:lvl2pPr>
            <a:lvl3pPr marL="857250" indent="-137160">
              <a:spcBef>
                <a:spcPts val="0"/>
              </a:spcBef>
              <a:spcAft>
                <a:spcPts val="450"/>
              </a:spcAft>
              <a:buClr>
                <a:schemeClr val="tx1">
                  <a:lumMod val="50000"/>
                </a:schemeClr>
              </a:buClr>
              <a:buFont typeface="Arial"/>
              <a:buChar char="•"/>
              <a:defRPr>
                <a:solidFill>
                  <a:schemeClr val="tx1"/>
                </a:solidFill>
              </a:defRPr>
            </a:lvl3pPr>
            <a:lvl4pPr marL="1200150" indent="-137160">
              <a:spcBef>
                <a:spcPts val="0"/>
              </a:spcBef>
              <a:spcAft>
                <a:spcPts val="450"/>
              </a:spcAft>
              <a:buClr>
                <a:schemeClr val="tx1">
                  <a:lumMod val="50000"/>
                </a:schemeClr>
              </a:buClr>
              <a:buFont typeface="Arial" panose="020B0604020202020204" pitchFamily="34" charset="0"/>
              <a:buChar char="‒"/>
              <a:defRPr>
                <a:solidFill>
                  <a:schemeClr val="tx1"/>
                </a:solidFill>
              </a:defRPr>
            </a:lvl4pPr>
            <a:lvl5pPr marL="1543050" indent="-137160">
              <a:spcBef>
                <a:spcPts val="0"/>
              </a:spcBef>
              <a:spcAft>
                <a:spcPts val="450"/>
              </a:spcAft>
              <a:buFont typeface="Arial"/>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10" hasCustomPrompt="1"/>
          </p:nvPr>
        </p:nvSpPr>
        <p:spPr>
          <a:xfrm>
            <a:off x="349776" y="4550352"/>
            <a:ext cx="7723647" cy="515071"/>
          </a:xfrm>
          <a:prstGeom prst="rect">
            <a:avLst/>
          </a:prstGeom>
        </p:spPr>
        <p:txBody>
          <a:bodyPr/>
          <a:lstStyle>
            <a:lvl1pPr marL="0" indent="0">
              <a:buNone/>
              <a:defRPr sz="900">
                <a:solidFill>
                  <a:schemeClr val="tx1"/>
                </a:solidFill>
              </a:defRPr>
            </a:lvl1pPr>
          </a:lstStyle>
          <a:p>
            <a:pPr lvl="0"/>
            <a:r>
              <a:rPr lang="en-US" dirty="0"/>
              <a:t>SOURCE:</a:t>
            </a:r>
          </a:p>
        </p:txBody>
      </p:sp>
      <p:sp>
        <p:nvSpPr>
          <p:cNvPr id="6" name="Title Placeholder 1">
            <a:extLst>
              <a:ext uri="{FF2B5EF4-FFF2-40B4-BE49-F238E27FC236}">
                <a16:creationId xmlns:a16="http://schemas.microsoft.com/office/drawing/2014/main" id="{E0C57E2F-108D-BC45-BF44-2F6C065BC1EB}"/>
              </a:ext>
            </a:extLst>
          </p:cNvPr>
          <p:cNvSpPr>
            <a:spLocks noGrp="1"/>
          </p:cNvSpPr>
          <p:nvPr>
            <p:ph type="title"/>
          </p:nvPr>
        </p:nvSpPr>
        <p:spPr>
          <a:xfrm>
            <a:off x="351327" y="439701"/>
            <a:ext cx="8450876" cy="646150"/>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1060793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wo Content Defaul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48727" y="1435685"/>
            <a:ext cx="3827536" cy="3007783"/>
          </a:xfrm>
          <a:prstGeom prst="rect">
            <a:avLst/>
          </a:prstGeom>
        </p:spPr>
        <p:txBody>
          <a:bodyPr/>
          <a:lstStyle>
            <a:lvl1pPr marL="257175" indent="-137160">
              <a:spcBef>
                <a:spcPts val="0"/>
              </a:spcBef>
              <a:spcAft>
                <a:spcPts val="450"/>
              </a:spcAft>
              <a:buClr>
                <a:schemeClr val="tx1">
                  <a:lumMod val="50000"/>
                </a:schemeClr>
              </a:buClr>
              <a:buFont typeface="Arial"/>
              <a:buChar char="•"/>
              <a:defRPr sz="2100">
                <a:solidFill>
                  <a:schemeClr val="tx1"/>
                </a:solidFill>
              </a:defRPr>
            </a:lvl1pPr>
            <a:lvl2pPr marL="557213" indent="-137160">
              <a:spcBef>
                <a:spcPts val="0"/>
              </a:spcBef>
              <a:spcAft>
                <a:spcPts val="450"/>
              </a:spcAft>
              <a:buClr>
                <a:schemeClr val="tx1">
                  <a:lumMod val="50000"/>
                </a:schemeClr>
              </a:buClr>
              <a:buFont typeface="Arial" panose="020B0604020202020204" pitchFamily="34" charset="0"/>
              <a:buChar char="‒"/>
              <a:defRPr sz="1800">
                <a:solidFill>
                  <a:schemeClr val="tx1"/>
                </a:solidFill>
              </a:defRPr>
            </a:lvl2pPr>
            <a:lvl3pPr marL="857250" indent="-137160">
              <a:spcBef>
                <a:spcPts val="0"/>
              </a:spcBef>
              <a:spcAft>
                <a:spcPts val="450"/>
              </a:spcAft>
              <a:buClr>
                <a:schemeClr val="tx1">
                  <a:lumMod val="50000"/>
                </a:schemeClr>
              </a:buClr>
              <a:buFont typeface="Arial"/>
              <a:buChar char="•"/>
              <a:defRPr sz="1500">
                <a:solidFill>
                  <a:schemeClr val="tx1"/>
                </a:solidFill>
              </a:defRPr>
            </a:lvl3pPr>
            <a:lvl4pPr marL="1200150" indent="-137160">
              <a:spcBef>
                <a:spcPts val="0"/>
              </a:spcBef>
              <a:spcAft>
                <a:spcPts val="450"/>
              </a:spcAft>
              <a:buClr>
                <a:schemeClr val="tx1">
                  <a:lumMod val="50000"/>
                </a:schemeClr>
              </a:buClr>
              <a:buFont typeface="Arial" panose="020B0604020202020204" pitchFamily="34" charset="0"/>
              <a:buChar char="‒"/>
              <a:defRPr sz="1350">
                <a:solidFill>
                  <a:schemeClr val="tx1"/>
                </a:solidFill>
              </a:defRPr>
            </a:lvl4pPr>
            <a:lvl5pPr marL="1543050" indent="-137160">
              <a:spcBef>
                <a:spcPts val="0"/>
              </a:spcBef>
              <a:spcAft>
                <a:spcPts val="450"/>
              </a:spcAft>
              <a:buFont typeface="Arial"/>
              <a:buChar char="•"/>
              <a:defRPr sz="1350">
                <a:solidFill>
                  <a:schemeClr val="tx1"/>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5"/>
          <p:cNvSpPr>
            <a:spLocks noGrp="1"/>
          </p:cNvSpPr>
          <p:nvPr>
            <p:ph type="body" sz="quarter" idx="10" hasCustomPrompt="1"/>
          </p:nvPr>
        </p:nvSpPr>
        <p:spPr>
          <a:xfrm>
            <a:off x="352698" y="4550353"/>
            <a:ext cx="7720724" cy="448733"/>
          </a:xfrm>
          <a:prstGeom prst="rect">
            <a:avLst/>
          </a:prstGeom>
        </p:spPr>
        <p:txBody>
          <a:bodyPr/>
          <a:lstStyle>
            <a:lvl1pPr marL="0" indent="0">
              <a:buNone/>
              <a:defRPr sz="900" baseline="0">
                <a:solidFill>
                  <a:schemeClr val="tx1"/>
                </a:solidFill>
              </a:defRPr>
            </a:lvl1pPr>
          </a:lstStyle>
          <a:p>
            <a:pPr lvl="0"/>
            <a:r>
              <a:rPr lang="en-US" dirty="0"/>
              <a:t>SOURCE:</a:t>
            </a:r>
          </a:p>
        </p:txBody>
      </p:sp>
      <p:sp>
        <p:nvSpPr>
          <p:cNvPr id="7" name="Title Placeholder 1">
            <a:extLst>
              <a:ext uri="{FF2B5EF4-FFF2-40B4-BE49-F238E27FC236}">
                <a16:creationId xmlns:a16="http://schemas.microsoft.com/office/drawing/2014/main" id="{0E776E84-F54F-3445-8517-0E7B66C3BA9B}"/>
              </a:ext>
            </a:extLst>
          </p:cNvPr>
          <p:cNvSpPr>
            <a:spLocks noGrp="1"/>
          </p:cNvSpPr>
          <p:nvPr>
            <p:ph type="title"/>
          </p:nvPr>
        </p:nvSpPr>
        <p:spPr>
          <a:xfrm>
            <a:off x="351327" y="439701"/>
            <a:ext cx="8450876" cy="646150"/>
          </a:xfrm>
          <a:prstGeom prst="rect">
            <a:avLst/>
          </a:prstGeom>
        </p:spPr>
        <p:txBody>
          <a:bodyPr vert="horz" lIns="91440" tIns="45720" rIns="91440" bIns="45720" rtlCol="0" anchor="t">
            <a:noAutofit/>
          </a:bodyPr>
          <a:lstStyle>
            <a:lvl1pPr>
              <a:defRPr>
                <a:solidFill>
                  <a:schemeClr val="tx1"/>
                </a:solidFill>
              </a:defRPr>
            </a:lvl1pPr>
          </a:lstStyle>
          <a:p>
            <a:r>
              <a:rPr lang="en-US" dirty="0"/>
              <a:t>Click to edit Master title style</a:t>
            </a:r>
          </a:p>
        </p:txBody>
      </p:sp>
      <p:sp>
        <p:nvSpPr>
          <p:cNvPr id="8" name="Content Placeholder 2"/>
          <p:cNvSpPr>
            <a:spLocks noGrp="1"/>
          </p:cNvSpPr>
          <p:nvPr>
            <p:ph sz="half" idx="11" hasCustomPrompt="1"/>
          </p:nvPr>
        </p:nvSpPr>
        <p:spPr>
          <a:xfrm>
            <a:off x="4576765" y="1435685"/>
            <a:ext cx="3827536" cy="3007783"/>
          </a:xfrm>
          <a:prstGeom prst="rect">
            <a:avLst/>
          </a:prstGeom>
        </p:spPr>
        <p:txBody>
          <a:bodyPr/>
          <a:lstStyle>
            <a:lvl1pPr marL="257175" indent="-137160">
              <a:spcBef>
                <a:spcPts val="0"/>
              </a:spcBef>
              <a:spcAft>
                <a:spcPts val="450"/>
              </a:spcAft>
              <a:buClr>
                <a:schemeClr val="tx1">
                  <a:lumMod val="50000"/>
                </a:schemeClr>
              </a:buClr>
              <a:buFont typeface="Arial"/>
              <a:buChar char="•"/>
              <a:defRPr sz="2100">
                <a:solidFill>
                  <a:schemeClr val="tx1"/>
                </a:solidFill>
              </a:defRPr>
            </a:lvl1pPr>
            <a:lvl2pPr marL="557213" indent="-137160">
              <a:spcBef>
                <a:spcPts val="0"/>
              </a:spcBef>
              <a:spcAft>
                <a:spcPts val="450"/>
              </a:spcAft>
              <a:buClr>
                <a:schemeClr val="tx1">
                  <a:lumMod val="50000"/>
                </a:schemeClr>
              </a:buClr>
              <a:buFont typeface="Arial" panose="020B0604020202020204" pitchFamily="34" charset="0"/>
              <a:buChar char="‒"/>
              <a:defRPr sz="1800">
                <a:solidFill>
                  <a:schemeClr val="tx1"/>
                </a:solidFill>
              </a:defRPr>
            </a:lvl2pPr>
            <a:lvl3pPr marL="857250" indent="-137160">
              <a:spcBef>
                <a:spcPts val="0"/>
              </a:spcBef>
              <a:spcAft>
                <a:spcPts val="450"/>
              </a:spcAft>
              <a:buClr>
                <a:schemeClr val="tx1">
                  <a:lumMod val="50000"/>
                </a:schemeClr>
              </a:buClr>
              <a:buFont typeface="Arial"/>
              <a:buChar char="•"/>
              <a:defRPr sz="1500">
                <a:solidFill>
                  <a:schemeClr val="tx1"/>
                </a:solidFill>
              </a:defRPr>
            </a:lvl3pPr>
            <a:lvl4pPr marL="1200150" indent="-137160">
              <a:spcBef>
                <a:spcPts val="0"/>
              </a:spcBef>
              <a:spcAft>
                <a:spcPts val="450"/>
              </a:spcAft>
              <a:buClr>
                <a:schemeClr val="tx1">
                  <a:lumMod val="50000"/>
                </a:schemeClr>
              </a:buClr>
              <a:buFont typeface="Arial" panose="020B0604020202020204" pitchFamily="34" charset="0"/>
              <a:buChar char="‒"/>
              <a:defRPr sz="1350">
                <a:solidFill>
                  <a:schemeClr val="tx1"/>
                </a:solidFill>
              </a:defRPr>
            </a:lvl4pPr>
            <a:lvl5pPr marL="1543050" indent="-137160">
              <a:spcBef>
                <a:spcPts val="0"/>
              </a:spcBef>
              <a:spcAft>
                <a:spcPts val="450"/>
              </a:spcAft>
              <a:buFont typeface="Arial"/>
              <a:buChar char="•"/>
              <a:defRPr sz="1350">
                <a:solidFill>
                  <a:schemeClr val="tx1"/>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051619338"/>
      </p:ext>
    </p:extLst>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theme" Target="../theme/theme10.xml"/><Relationship Id="rId1" Type="http://schemas.openxmlformats.org/officeDocument/2006/relationships/slideLayout" Target="../slideLayouts/slideLayout92.xml"/><Relationship Id="rId5" Type="http://schemas.openxmlformats.org/officeDocument/2006/relationships/image" Target="../media/image32.jpg"/><Relationship Id="rId4" Type="http://schemas.openxmlformats.org/officeDocument/2006/relationships/image" Target="../media/image31.pn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95.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image" Target="../media/image33.png"/><Relationship Id="rId5" Type="http://schemas.openxmlformats.org/officeDocument/2006/relationships/theme" Target="../theme/theme11.xml"/><Relationship Id="rId4" Type="http://schemas.openxmlformats.org/officeDocument/2006/relationships/slideLayout" Target="../slideLayouts/slideLayout96.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97.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00.xml"/><Relationship Id="rId2" Type="http://schemas.openxmlformats.org/officeDocument/2006/relationships/slideLayout" Target="../slideLayouts/slideLayout99.xml"/><Relationship Id="rId1" Type="http://schemas.openxmlformats.org/officeDocument/2006/relationships/slideLayout" Target="../slideLayouts/slideLayout98.xml"/><Relationship Id="rId5" Type="http://schemas.openxmlformats.org/officeDocument/2006/relationships/image" Target="../media/image34.png"/><Relationship Id="rId4" Type="http://schemas.openxmlformats.org/officeDocument/2006/relationships/theme" Target="../theme/theme1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9.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0.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theme" Target="../theme/theme4.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5" Type="http://schemas.openxmlformats.org/officeDocument/2006/relationships/image" Target="../media/image2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 Id="rId9" Type="http://schemas.openxmlformats.org/officeDocument/2006/relationships/image" Target="../media/image26.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theme" Target="../theme/theme7.xml"/><Relationship Id="rId1"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29.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28650" y="4767263"/>
            <a:ext cx="2574183" cy="273844"/>
          </a:xfrm>
          <a:prstGeom prst="rect">
            <a:avLst/>
          </a:prstGeom>
        </p:spPr>
        <p:txBody>
          <a:bodyPr vert="horz" lIns="91440" tIns="45720" rIns="91440" bIns="45720" rtlCol="0" anchor="ctr"/>
          <a:lstStyle>
            <a:lvl1pPr algn="l">
              <a:defRPr sz="750" i="1" spc="0">
                <a:solidFill>
                  <a:srgbClr val="EA2839"/>
                </a:solidFill>
                <a:latin typeface="+mn-lt"/>
              </a:defRPr>
            </a:lvl1pPr>
          </a:lstStyle>
          <a:p>
            <a:r>
              <a:rPr lang="en-US"/>
              <a:t>http:www.healthcarevaluehub.org/advocate-resources/drug-spending///</a:t>
            </a:r>
          </a:p>
        </p:txBody>
      </p:sp>
      <p:sp>
        <p:nvSpPr>
          <p:cNvPr id="6" name="Slide Number Placeholder 5"/>
          <p:cNvSpPr>
            <a:spLocks noGrp="1"/>
          </p:cNvSpPr>
          <p:nvPr>
            <p:ph type="sldNum" sz="quarter" idx="4"/>
          </p:nvPr>
        </p:nvSpPr>
        <p:spPr>
          <a:xfrm>
            <a:off x="7315200" y="4767263"/>
            <a:ext cx="1200150" cy="273844"/>
          </a:xfrm>
          <a:prstGeom prst="rect">
            <a:avLst/>
          </a:prstGeom>
        </p:spPr>
        <p:txBody>
          <a:bodyPr vert="horz" lIns="91440" tIns="45720" rIns="91440" bIns="45720" rtlCol="0" anchor="ctr"/>
          <a:lstStyle>
            <a:lvl1pPr algn="r">
              <a:defRPr sz="750" b="1">
                <a:solidFill>
                  <a:srgbClr val="EA2839"/>
                </a:solidFill>
                <a:latin typeface="+mj-lt"/>
              </a:defRPr>
            </a:lvl1pPr>
          </a:lstStyle>
          <a:p>
            <a:fld id="{5D42FBCF-AC71-49E1-9070-FAF9A23C5D72}" type="slidenum">
              <a:rPr lang="en-US" smtClean="0"/>
              <a:pPr/>
              <a:t>‹#›</a:t>
            </a:fld>
            <a:endParaRPr lang="en-US"/>
          </a:p>
        </p:txBody>
      </p:sp>
    </p:spTree>
    <p:extLst>
      <p:ext uri="{BB962C8B-B14F-4D97-AF65-F5344CB8AC3E}">
        <p14:creationId xmlns:p14="http://schemas.microsoft.com/office/powerpoint/2010/main" val="153197036"/>
      </p:ext>
    </p:extLst>
  </p:cSld>
  <p:clrMap bg1="lt1" tx1="dk1" bg2="lt2" tx2="dk2" accent1="accent1" accent2="accent2" accent3="accent3" accent4="accent4" accent5="accent5" accent6="accent6" hlink="hlink" folHlink="folHlink"/>
  <p:sldLayoutIdLst>
    <p:sldLayoutId id="2147483664"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Lst>
  <p:hf hdr="0" dt="0"/>
  <p:txStyles>
    <p:titleStyle>
      <a:lvl1pPr algn="l" defTabSz="685800" rtl="0" eaLnBrk="1" latinLnBrk="0" hangingPunct="1">
        <a:lnSpc>
          <a:spcPct val="85000"/>
        </a:lnSpc>
        <a:spcBef>
          <a:spcPct val="0"/>
        </a:spcBef>
        <a:buNone/>
        <a:defRPr sz="3600" kern="1200">
          <a:solidFill>
            <a:srgbClr val="EA2839"/>
          </a:solidFill>
          <a:latin typeface="+mj-lt"/>
          <a:ea typeface="+mj-ea"/>
          <a:cs typeface="+mj-cs"/>
        </a:defRPr>
      </a:lvl1pPr>
    </p:titleStyle>
    <p:bodyStyle>
      <a:lvl1pPr marL="171450" indent="-171450" algn="l" defTabSz="685800" rtl="0" eaLnBrk="1" latinLnBrk="0" hangingPunct="1">
        <a:lnSpc>
          <a:spcPct val="114000"/>
        </a:lnSpc>
        <a:spcBef>
          <a:spcPts val="750"/>
        </a:spcBef>
        <a:buClr>
          <a:srgbClr val="EA2839"/>
        </a:buClr>
        <a:buSzPct val="75000"/>
        <a:buFont typeface="Wingdings 3" panose="05040102010807070707" pitchFamily="18" charset="2"/>
        <a:buChar char=""/>
        <a:defRPr sz="2400" kern="1200">
          <a:solidFill>
            <a:schemeClr val="tx1"/>
          </a:solidFill>
          <a:latin typeface="+mj-lt"/>
          <a:ea typeface="+mn-ea"/>
          <a:cs typeface="+mn-cs"/>
        </a:defRPr>
      </a:lvl1pPr>
      <a:lvl2pPr marL="514350" indent="-171450" algn="l" defTabSz="685800" rtl="0" eaLnBrk="1" latinLnBrk="0" hangingPunct="1">
        <a:lnSpc>
          <a:spcPct val="114000"/>
        </a:lnSpc>
        <a:spcBef>
          <a:spcPts val="375"/>
        </a:spcBef>
        <a:buClr>
          <a:srgbClr val="616365"/>
        </a:buClr>
        <a:buSzPct val="75000"/>
        <a:buFont typeface="Wingdings" panose="05000000000000000000" pitchFamily="2" charset="2"/>
        <a:buChar char="§"/>
        <a:defRPr sz="2100" kern="1200">
          <a:solidFill>
            <a:schemeClr val="tx1"/>
          </a:solidFill>
          <a:latin typeface="+mj-lt"/>
          <a:ea typeface="+mn-ea"/>
          <a:cs typeface="+mn-cs"/>
        </a:defRPr>
      </a:lvl2pPr>
      <a:lvl3pPr marL="857250" indent="-171450" algn="l" defTabSz="685800" rtl="0" eaLnBrk="1" latinLnBrk="0" hangingPunct="1">
        <a:lnSpc>
          <a:spcPct val="114000"/>
        </a:lnSpc>
        <a:spcBef>
          <a:spcPts val="375"/>
        </a:spcBef>
        <a:buClr>
          <a:srgbClr val="616365"/>
        </a:buClr>
        <a:buSzPct val="75000"/>
        <a:buFont typeface="Wingdings" panose="05000000000000000000" pitchFamily="2" charset="2"/>
        <a:buChar char="§"/>
        <a:defRPr sz="1800" kern="1200">
          <a:solidFill>
            <a:schemeClr val="tx1"/>
          </a:solidFill>
          <a:latin typeface="+mj-lt"/>
          <a:ea typeface="+mn-ea"/>
          <a:cs typeface="+mn-cs"/>
        </a:defRPr>
      </a:lvl3pPr>
      <a:lvl4pPr marL="1200150" indent="-171450" algn="l" defTabSz="685800" rtl="0" eaLnBrk="1" latinLnBrk="0" hangingPunct="1">
        <a:lnSpc>
          <a:spcPct val="114000"/>
        </a:lnSpc>
        <a:spcBef>
          <a:spcPts val="375"/>
        </a:spcBef>
        <a:buClr>
          <a:srgbClr val="A4AEB5"/>
        </a:buClr>
        <a:buSzPct val="75000"/>
        <a:buFont typeface="Arial" panose="020B0604020202020204" pitchFamily="34" charset="0"/>
        <a:buChar char="•"/>
        <a:defRPr sz="1500" kern="1200">
          <a:solidFill>
            <a:schemeClr val="tx1"/>
          </a:solidFill>
          <a:latin typeface="+mj-lt"/>
          <a:ea typeface="+mn-ea"/>
          <a:cs typeface="+mn-cs"/>
        </a:defRPr>
      </a:lvl4pPr>
      <a:lvl5pPr marL="1543050" indent="-171450" algn="l" defTabSz="685800" rtl="0" eaLnBrk="1" latinLnBrk="0" hangingPunct="1">
        <a:lnSpc>
          <a:spcPct val="114000"/>
        </a:lnSpc>
        <a:spcBef>
          <a:spcPts val="375"/>
        </a:spcBef>
        <a:buClr>
          <a:srgbClr val="A4AEB5"/>
        </a:buClr>
        <a:buSzPct val="75000"/>
        <a:buFont typeface="Arial" panose="020B0604020202020204" pitchFamily="34" charset="0"/>
        <a:buChar char="•"/>
        <a:defRPr sz="135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0817" y="1974981"/>
            <a:ext cx="6299720" cy="633160"/>
          </a:xfrm>
          <a:prstGeom prst="rect">
            <a:avLst/>
          </a:prstGeom>
        </p:spPr>
        <p:txBody>
          <a:bodyPr vert="horz" lIns="91440" tIns="45720" rIns="91440" bIns="45720" rtlCol="0" anchor="t">
            <a:noAutofit/>
          </a:bodyPr>
          <a:lstStyle/>
          <a:p>
            <a:r>
              <a:rPr lang="en-US"/>
              <a:t>Click to edit Master title style</a:t>
            </a:r>
            <a:endParaRPr lang="en-US" dirty="0"/>
          </a:p>
        </p:txBody>
      </p:sp>
      <p:pic>
        <p:nvPicPr>
          <p:cNvPr id="5" name="Picture 4" descr="KFF_Large_K.png"/>
          <p:cNvPicPr>
            <a:picLocks noChangeAspect="1"/>
          </p:cNvPicPr>
          <p:nvPr userDrawn="1"/>
        </p:nvPicPr>
        <p:blipFill rotWithShape="1">
          <a:blip r:embed="rId3">
            <a:extLst>
              <a:ext uri="{28A0092B-C50C-407E-A947-70E740481C1C}">
                <a14:useLocalDpi xmlns:a14="http://schemas.microsoft.com/office/drawing/2010/main" val="0"/>
              </a:ext>
            </a:extLst>
          </a:blip>
          <a:srcRect l="46308"/>
          <a:stretch/>
        </p:blipFill>
        <p:spPr>
          <a:xfrm>
            <a:off x="-1" y="0"/>
            <a:ext cx="2519755" cy="5143500"/>
          </a:xfrm>
          <a:prstGeom prst="rect">
            <a:avLst/>
          </a:prstGeom>
        </p:spPr>
      </p:pic>
      <p:pic>
        <p:nvPicPr>
          <p:cNvPr id="4" name="Picture 3">
            <a:extLst>
              <a:ext uri="{FF2B5EF4-FFF2-40B4-BE49-F238E27FC236}">
                <a16:creationId xmlns:a16="http://schemas.microsoft.com/office/drawing/2014/main" id="{62E6A460-5F5F-4678-AE25-2633FABF9F89}"/>
              </a:ext>
            </a:extLst>
          </p:cNvPr>
          <p:cNvPicPr>
            <a:picLocks noChangeAspect="1"/>
          </p:cNvPicPr>
          <p:nvPr userDrawn="1"/>
        </p:nvPicPr>
        <p:blipFill>
          <a:blip r:embed="rId4"/>
          <a:srcRect/>
          <a:stretch/>
        </p:blipFill>
        <p:spPr>
          <a:xfrm>
            <a:off x="7599365" y="4234729"/>
            <a:ext cx="891772" cy="363344"/>
          </a:xfrm>
          <a:prstGeom prst="rect">
            <a:avLst/>
          </a:prstGeom>
        </p:spPr>
      </p:pic>
      <p:sp>
        <p:nvSpPr>
          <p:cNvPr id="3" name="Title Placeholder 1">
            <a:extLst>
              <a:ext uri="{FF2B5EF4-FFF2-40B4-BE49-F238E27FC236}">
                <a16:creationId xmlns:a16="http://schemas.microsoft.com/office/drawing/2014/main" id="{8AE9922F-B25A-6A66-4698-E23BD1C418FA}"/>
              </a:ext>
            </a:extLst>
          </p:cNvPr>
          <p:cNvSpPr txBox="1">
            <a:spLocks/>
          </p:cNvSpPr>
          <p:nvPr userDrawn="1"/>
        </p:nvSpPr>
        <p:spPr>
          <a:xfrm>
            <a:off x="5175661" y="4644883"/>
            <a:ext cx="3422906" cy="225903"/>
          </a:xfrm>
          <a:prstGeom prst="rect">
            <a:avLst/>
          </a:prstGeom>
        </p:spPr>
        <p:txBody>
          <a:bodyPr vert="horz" lIns="68580" tIns="34290" rIns="68580" bIns="34290" rtlCol="0" anchor="t">
            <a:noAutofit/>
          </a:bodyPr>
          <a:lstStyle>
            <a:lvl1pPr algn="l" defTabSz="457200" rtl="0" eaLnBrk="1" latinLnBrk="0" hangingPunct="1">
              <a:spcBef>
                <a:spcPct val="0"/>
              </a:spcBef>
              <a:buNone/>
              <a:defRPr sz="4800" kern="1200">
                <a:solidFill>
                  <a:schemeClr val="bg1"/>
                </a:solidFill>
                <a:latin typeface="+mj-lt"/>
                <a:ea typeface="+mj-ea"/>
                <a:cs typeface="+mj-cs"/>
              </a:defRPr>
            </a:lvl1pPr>
          </a:lstStyle>
          <a:p>
            <a:pPr algn="r"/>
            <a:r>
              <a:rPr lang="en-US" sz="825" dirty="0"/>
              <a:t>The independent source for health policy research, polling, and news.</a:t>
            </a:r>
          </a:p>
        </p:txBody>
      </p:sp>
      <p:pic>
        <p:nvPicPr>
          <p:cNvPr id="6" name="Picture 5" descr="KFF_Large_K.png">
            <a:extLst>
              <a:ext uri="{FF2B5EF4-FFF2-40B4-BE49-F238E27FC236}">
                <a16:creationId xmlns:a16="http://schemas.microsoft.com/office/drawing/2014/main" id="{76BE2CDB-0A7B-6D07-D650-0D52BC4B947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6308"/>
          <a:stretch/>
        </p:blipFill>
        <p:spPr>
          <a:xfrm>
            <a:off x="0" y="202623"/>
            <a:ext cx="2519755" cy="5143500"/>
          </a:xfrm>
          <a:prstGeom prst="rect">
            <a:avLst/>
          </a:prstGeom>
        </p:spPr>
      </p:pic>
      <p:pic>
        <p:nvPicPr>
          <p:cNvPr id="7" name="Picture 6" descr="Shape&#10;&#10;Description automatically generated">
            <a:extLst>
              <a:ext uri="{FF2B5EF4-FFF2-40B4-BE49-F238E27FC236}">
                <a16:creationId xmlns:a16="http://schemas.microsoft.com/office/drawing/2014/main" id="{E542330B-1DF1-1CBD-A0E2-0660F7F3FFB6}"/>
              </a:ext>
            </a:extLst>
          </p:cNvPr>
          <p:cNvPicPr>
            <a:picLocks noChangeAspect="1"/>
          </p:cNvPicPr>
          <p:nvPr userDrawn="1"/>
        </p:nvPicPr>
        <p:blipFill>
          <a:blip r:embed="rId5"/>
          <a:stretch>
            <a:fillRect/>
          </a:stretch>
        </p:blipFill>
        <p:spPr>
          <a:xfrm>
            <a:off x="0" y="670"/>
            <a:ext cx="9145193" cy="5142830"/>
          </a:xfrm>
          <a:prstGeom prst="rect">
            <a:avLst/>
          </a:prstGeom>
        </p:spPr>
      </p:pic>
    </p:spTree>
    <p:extLst>
      <p:ext uri="{BB962C8B-B14F-4D97-AF65-F5344CB8AC3E}">
        <p14:creationId xmlns:p14="http://schemas.microsoft.com/office/powerpoint/2010/main" val="1642816300"/>
      </p:ext>
    </p:extLst>
  </p:cSld>
  <p:clrMap bg1="lt1" tx1="dk1" bg2="lt2" tx2="dk2" accent1="accent1" accent2="accent2" accent3="accent3" accent4="accent4" accent5="accent5" accent6="accent6" hlink="hlink" folHlink="folHlink"/>
  <p:sldLayoutIdLst>
    <p:sldLayoutId id="2147483813" r:id="rId1"/>
  </p:sldLayoutIdLst>
  <p:hf hdr="0" ftr="0" dt="0"/>
  <p:txStyles>
    <p:titleStyle>
      <a:lvl1pPr algn="l" defTabSz="342900" rtl="0" eaLnBrk="1" latinLnBrk="0" hangingPunct="1">
        <a:spcBef>
          <a:spcPct val="0"/>
        </a:spcBef>
        <a:buNone/>
        <a:defRPr sz="3600" kern="1200">
          <a:solidFill>
            <a:schemeClr val="bg1"/>
          </a:solidFill>
          <a:latin typeface="+mj-lt"/>
          <a:ea typeface="+mj-ea"/>
          <a:cs typeface="+mj-cs"/>
        </a:defRPr>
      </a:lvl1pPr>
    </p:titleStyle>
    <p:bodyStyle>
      <a:lvl1pPr marL="257175" indent="-257175"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1pPr>
      <a:lvl2pPr marL="557213" indent="-214313"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2pPr>
      <a:lvl3pPr marL="8572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3pPr>
      <a:lvl4pPr marL="12001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4pPr>
      <a:lvl5pPr marL="15430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9776" y="439701"/>
            <a:ext cx="8452426" cy="646150"/>
          </a:xfrm>
          <a:prstGeom prst="rect">
            <a:avLst/>
          </a:prstGeom>
        </p:spPr>
        <p:txBody>
          <a:bodyPr vert="horz" lIns="91440" tIns="45720" rIns="91440" bIns="45720" rtlCol="0" anchor="t">
            <a:noAutofit/>
          </a:bodyPr>
          <a:lstStyle/>
          <a:p>
            <a:r>
              <a:rPr lang="en-US" dirty="0"/>
              <a:t>Click to edit Master title style</a:t>
            </a:r>
          </a:p>
        </p:txBody>
      </p:sp>
      <p:pic>
        <p:nvPicPr>
          <p:cNvPr id="5" name="Picture 4" descr="A picture containing drawing, brick&#10;&#10;Description automatically generated">
            <a:extLst>
              <a:ext uri="{FF2B5EF4-FFF2-40B4-BE49-F238E27FC236}">
                <a16:creationId xmlns:a16="http://schemas.microsoft.com/office/drawing/2014/main" id="{236D0F6D-8709-49EE-80EA-824D9B2AB3E1}"/>
              </a:ext>
            </a:extLst>
          </p:cNvPr>
          <p:cNvPicPr>
            <a:picLocks noChangeAspect="1"/>
          </p:cNvPicPr>
          <p:nvPr userDrawn="1"/>
        </p:nvPicPr>
        <p:blipFill>
          <a:blip r:embed="rId6"/>
          <a:stretch>
            <a:fillRect/>
          </a:stretch>
        </p:blipFill>
        <p:spPr>
          <a:xfrm>
            <a:off x="8177961" y="4554217"/>
            <a:ext cx="624241" cy="278974"/>
          </a:xfrm>
          <a:prstGeom prst="rect">
            <a:avLst/>
          </a:prstGeom>
        </p:spPr>
      </p:pic>
    </p:spTree>
    <p:extLst>
      <p:ext uri="{BB962C8B-B14F-4D97-AF65-F5344CB8AC3E}">
        <p14:creationId xmlns:p14="http://schemas.microsoft.com/office/powerpoint/2010/main" val="2325028544"/>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Lst>
  <p:hf hdr="0" ftr="0" dt="0"/>
  <p:txStyles>
    <p:titleStyle>
      <a:lvl1pPr algn="l" defTabSz="342900" rtl="0" eaLnBrk="1" latinLnBrk="0" hangingPunct="1">
        <a:spcBef>
          <a:spcPct val="0"/>
        </a:spcBef>
        <a:buNone/>
        <a:defRPr sz="2400" kern="1200">
          <a:solidFill>
            <a:schemeClr val="tx1"/>
          </a:solidFill>
          <a:latin typeface="+mj-lt"/>
          <a:ea typeface="+mj-ea"/>
          <a:cs typeface="+mj-cs"/>
        </a:defRPr>
      </a:lvl1pPr>
    </p:titleStyle>
    <p:bodyStyle>
      <a:lvl1pPr marL="257175" indent="-257175"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1pPr>
      <a:lvl2pPr marL="557213" indent="-214313"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2pPr>
      <a:lvl3pPr marL="8572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3pPr>
      <a:lvl4pPr marL="12001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4pPr>
      <a:lvl5pPr marL="15430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p15:clr>
            <a:srgbClr val="F26B43"/>
          </p15:clr>
        </p15:guide>
        <p15:guide id="2" pos="287">
          <p15:clr>
            <a:srgbClr val="F26B43"/>
          </p15:clr>
        </p15:guide>
        <p15:guide id="3" pos="7391">
          <p15:clr>
            <a:srgbClr val="F26B43"/>
          </p15:clr>
        </p15:guide>
        <p15:guide id="4" orient="horz" pos="984">
          <p15:clr>
            <a:srgbClr val="F26B43"/>
          </p15:clr>
        </p15:guide>
        <p15:guide id="5" orient="horz" pos="360">
          <p15:clr>
            <a:srgbClr val="F26B43"/>
          </p15:clr>
        </p15:guide>
        <p15:guide id="6" orient="horz" pos="120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519270"/>
      </p:ext>
    </p:extLst>
  </p:cSld>
  <p:clrMap bg1="lt1" tx1="dk1" bg2="lt2" tx2="dk2" accent1="accent1" accent2="accent2" accent3="accent3" accent4="accent4" accent5="accent5" accent6="accent6" hlink="hlink" folHlink="folHlink"/>
  <p:sldLayoutIdLst>
    <p:sldLayoutId id="2147483820"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9776" y="439701"/>
            <a:ext cx="8452426" cy="646150"/>
          </a:xfrm>
          <a:prstGeom prst="rect">
            <a:avLst/>
          </a:prstGeom>
        </p:spPr>
        <p:txBody>
          <a:bodyPr vert="horz" lIns="91440" tIns="45720" rIns="91440" bIns="45720" rtlCol="0" anchor="t">
            <a:noAutofit/>
          </a:bodyPr>
          <a:lstStyle/>
          <a:p>
            <a:r>
              <a:rPr lang="en-US" dirty="0"/>
              <a:t>Click to edit Master title style</a:t>
            </a:r>
          </a:p>
        </p:txBody>
      </p:sp>
      <p:pic>
        <p:nvPicPr>
          <p:cNvPr id="5" name="Picture 4">
            <a:extLst>
              <a:ext uri="{FF2B5EF4-FFF2-40B4-BE49-F238E27FC236}">
                <a16:creationId xmlns:a16="http://schemas.microsoft.com/office/drawing/2014/main" id="{236D0F6D-8709-49EE-80EA-824D9B2AB3E1}"/>
              </a:ext>
            </a:extLst>
          </p:cNvPr>
          <p:cNvPicPr>
            <a:picLocks noChangeAspect="1"/>
          </p:cNvPicPr>
          <p:nvPr userDrawn="1"/>
        </p:nvPicPr>
        <p:blipFill>
          <a:blip r:embed="rId5"/>
          <a:srcRect/>
          <a:stretch/>
        </p:blipFill>
        <p:spPr>
          <a:xfrm>
            <a:off x="8177961" y="4556671"/>
            <a:ext cx="624241" cy="274066"/>
          </a:xfrm>
          <a:prstGeom prst="rect">
            <a:avLst/>
          </a:prstGeom>
        </p:spPr>
      </p:pic>
    </p:spTree>
    <p:extLst>
      <p:ext uri="{BB962C8B-B14F-4D97-AF65-F5344CB8AC3E}">
        <p14:creationId xmlns:p14="http://schemas.microsoft.com/office/powerpoint/2010/main" val="2707129156"/>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Lst>
  <p:hf hdr="0" ftr="0" dt="0"/>
  <p:txStyles>
    <p:titleStyle>
      <a:lvl1pPr algn="l" defTabSz="342900" rtl="0" eaLnBrk="1" latinLnBrk="0" hangingPunct="1">
        <a:spcBef>
          <a:spcPct val="0"/>
        </a:spcBef>
        <a:buNone/>
        <a:defRPr sz="2400" kern="1200">
          <a:solidFill>
            <a:schemeClr val="tx1"/>
          </a:solidFill>
          <a:latin typeface="+mj-lt"/>
          <a:ea typeface="+mj-ea"/>
          <a:cs typeface="+mj-cs"/>
        </a:defRPr>
      </a:lvl1pPr>
    </p:titleStyle>
    <p:bodyStyle>
      <a:lvl1pPr marL="257175" indent="-257175"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1pPr>
      <a:lvl2pPr marL="557213" indent="-214313"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2pPr>
      <a:lvl3pPr marL="8572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3pPr>
      <a:lvl4pPr marL="12001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4pPr>
      <a:lvl5pPr marL="1543050" indent="-171450" algn="l" defTabSz="342900" rtl="0" eaLnBrk="1" latinLnBrk="0" hangingPunct="1">
        <a:spcBef>
          <a:spcPct val="20000"/>
        </a:spcBef>
        <a:buClr>
          <a:srgbClr val="0076C4"/>
        </a:buClr>
        <a:buFont typeface="Arial"/>
        <a:buChar char="»"/>
        <a:defRPr sz="1350" kern="1200">
          <a:solidFill>
            <a:srgbClr val="555659"/>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p15:clr>
            <a:srgbClr val="F26B43"/>
          </p15:clr>
        </p15:guide>
        <p15:guide id="2" pos="287">
          <p15:clr>
            <a:srgbClr val="F26B43"/>
          </p15:clr>
        </p15:guide>
        <p15:guide id="3" pos="7391">
          <p15:clr>
            <a:srgbClr val="F26B43"/>
          </p15:clr>
        </p15:guide>
        <p15:guide id="4" orient="horz" pos="984">
          <p15:clr>
            <a:srgbClr val="F26B43"/>
          </p15:clr>
        </p15:guide>
        <p15:guide id="5" orient="horz" pos="360">
          <p15:clr>
            <a:srgbClr val="F26B43"/>
          </p15:clr>
        </p15:guide>
        <p15:guide id="6" orient="horz" pos="120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E9B5B7E-5956-49D0-9D82-F3BE875E6A67}"/>
              </a:ext>
            </a:extLst>
          </p:cNvPr>
          <p:cNvSpPr>
            <a:spLocks noGrp="1" noChangeArrowheads="1"/>
          </p:cNvSpPr>
          <p:nvPr>
            <p:ph type="title"/>
          </p:nvPr>
        </p:nvSpPr>
        <p:spPr bwMode="auto">
          <a:xfrm>
            <a:off x="457200" y="2286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87FB940-33A2-4851-B7BF-59178FDCE2A8}"/>
              </a:ext>
            </a:extLst>
          </p:cNvPr>
          <p:cNvSpPr>
            <a:spLocks noGrp="1" noChangeArrowheads="1"/>
          </p:cNvSpPr>
          <p:nvPr>
            <p:ph type="body" idx="1"/>
          </p:nvPr>
        </p:nvSpPr>
        <p:spPr bwMode="auto">
          <a:xfrm>
            <a:off x="457200" y="1257300"/>
            <a:ext cx="8229600" cy="3226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6388" name="Rectangle 4">
            <a:extLst>
              <a:ext uri="{FF2B5EF4-FFF2-40B4-BE49-F238E27FC236}">
                <a16:creationId xmlns:a16="http://schemas.microsoft.com/office/drawing/2014/main" id="{02488D97-D276-49B3-A303-183FE8E7ACA5}"/>
              </a:ext>
            </a:extLst>
          </p:cNvPr>
          <p:cNvSpPr>
            <a:spLocks noGrp="1" noChangeArrowheads="1"/>
          </p:cNvSpPr>
          <p:nvPr>
            <p:ph type="dt" sz="half" idx="2"/>
          </p:nvPr>
        </p:nvSpPr>
        <p:spPr bwMode="auto">
          <a:xfrm>
            <a:off x="457200" y="4686300"/>
            <a:ext cx="1676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a:latin typeface="Arial" charset="0"/>
                <a:ea typeface="+mn-ea"/>
                <a:cs typeface="+mn-cs"/>
              </a:defRPr>
            </a:lvl1pPr>
          </a:lstStyle>
          <a:p>
            <a:pPr>
              <a:defRPr/>
            </a:pPr>
            <a:endParaRPr lang="en-US" altLang="en-US"/>
          </a:p>
        </p:txBody>
      </p:sp>
      <p:sp>
        <p:nvSpPr>
          <p:cNvPr id="16389" name="Rectangle 5">
            <a:extLst>
              <a:ext uri="{FF2B5EF4-FFF2-40B4-BE49-F238E27FC236}">
                <a16:creationId xmlns:a16="http://schemas.microsoft.com/office/drawing/2014/main" id="{DB66E898-13C4-470B-9119-4ED2C4F9273E}"/>
              </a:ext>
            </a:extLst>
          </p:cNvPr>
          <p:cNvSpPr>
            <a:spLocks noGrp="1" noChangeArrowheads="1"/>
          </p:cNvSpPr>
          <p:nvPr>
            <p:ph type="ftr" sz="quarter" idx="3"/>
          </p:nvPr>
        </p:nvSpPr>
        <p:spPr bwMode="auto">
          <a:xfrm>
            <a:off x="3124200"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750">
                <a:latin typeface="Arial" charset="0"/>
                <a:ea typeface="+mn-ea"/>
                <a:cs typeface="+mn-cs"/>
              </a:defRPr>
            </a:lvl1pPr>
          </a:lstStyle>
          <a:p>
            <a:pPr>
              <a:defRPr/>
            </a:pPr>
            <a:endParaRPr lang="en-US" altLang="en-US"/>
          </a:p>
        </p:txBody>
      </p:sp>
      <p:sp>
        <p:nvSpPr>
          <p:cNvPr id="16390" name="Rectangle 6">
            <a:extLst>
              <a:ext uri="{FF2B5EF4-FFF2-40B4-BE49-F238E27FC236}">
                <a16:creationId xmlns:a16="http://schemas.microsoft.com/office/drawing/2014/main" id="{502F4CA7-D9CB-4B9F-A5F1-FBA23878E92C}"/>
              </a:ext>
            </a:extLst>
          </p:cNvPr>
          <p:cNvSpPr>
            <a:spLocks noGrp="1" noChangeArrowheads="1"/>
          </p:cNvSpPr>
          <p:nvPr>
            <p:ph type="sldNum" sz="quarter" idx="4"/>
          </p:nvPr>
        </p:nvSpPr>
        <p:spPr bwMode="auto">
          <a:xfrm>
            <a:off x="6781800" y="4686300"/>
            <a:ext cx="1905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vl1pPr>
          </a:lstStyle>
          <a:p>
            <a:pPr>
              <a:defRPr/>
            </a:pPr>
            <a:fld id="{DBC673F2-7F0F-4484-9900-CE08269E28F4}" type="slidenum">
              <a:rPr lang="en-US" altLang="en-US"/>
              <a:pPr>
                <a:defRPr/>
              </a:pPr>
              <a:t>‹#›</a:t>
            </a:fld>
            <a:endParaRPr lang="en-US" altLang="en-US"/>
          </a:p>
        </p:txBody>
      </p:sp>
      <p:sp>
        <p:nvSpPr>
          <p:cNvPr id="1031" name="Rectangle 7">
            <a:extLst>
              <a:ext uri="{FF2B5EF4-FFF2-40B4-BE49-F238E27FC236}">
                <a16:creationId xmlns:a16="http://schemas.microsoft.com/office/drawing/2014/main" id="{96762FC4-8B22-4D25-8057-52D003A1C4D5}"/>
              </a:ext>
            </a:extLst>
          </p:cNvPr>
          <p:cNvSpPr>
            <a:spLocks noChangeArrowheads="1"/>
          </p:cNvSpPr>
          <p:nvPr/>
        </p:nvSpPr>
        <p:spPr bwMode="auto">
          <a:xfrm>
            <a:off x="279401" y="114300"/>
            <a:ext cx="8455025" cy="285750"/>
          </a:xfrm>
          <a:prstGeom prst="rect">
            <a:avLst/>
          </a:prstGeom>
          <a:noFill/>
          <a:ln>
            <a:noFill/>
          </a:ln>
          <a:effectLst/>
          <a:extLst>
            <a:ext uri="{909E8E84-426E-40DD-AFC4-6F175D3DCCD1}">
              <a14:hiddenFill xmlns:a14="http://schemas.microsoft.com/office/drawing/2010/main">
                <a:solidFill>
                  <a:srgbClr val="D9EBFB"/>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grpSp>
        <p:nvGrpSpPr>
          <p:cNvPr id="1032" name="Group 8">
            <a:extLst>
              <a:ext uri="{FF2B5EF4-FFF2-40B4-BE49-F238E27FC236}">
                <a16:creationId xmlns:a16="http://schemas.microsoft.com/office/drawing/2014/main" id="{1C23F903-C148-4B84-A6B0-03BCD5CFF316}"/>
              </a:ext>
            </a:extLst>
          </p:cNvPr>
          <p:cNvGrpSpPr>
            <a:grpSpLocks/>
          </p:cNvGrpSpPr>
          <p:nvPr/>
        </p:nvGrpSpPr>
        <p:grpSpPr bwMode="auto">
          <a:xfrm>
            <a:off x="381000" y="1143000"/>
            <a:ext cx="8382000" cy="57150"/>
            <a:chOff x="192" y="192"/>
            <a:chExt cx="5280" cy="48"/>
          </a:xfrm>
        </p:grpSpPr>
        <p:sp>
          <p:nvSpPr>
            <p:cNvPr id="1037" name="Line 9">
              <a:extLst>
                <a:ext uri="{FF2B5EF4-FFF2-40B4-BE49-F238E27FC236}">
                  <a16:creationId xmlns:a16="http://schemas.microsoft.com/office/drawing/2014/main" id="{A85A1DE4-0B0C-48EA-B4DA-A11DBB37B655}"/>
                </a:ext>
              </a:extLst>
            </p:cNvPr>
            <p:cNvSpPr>
              <a:spLocks noChangeShapeType="1"/>
            </p:cNvSpPr>
            <p:nvPr userDrawn="1"/>
          </p:nvSpPr>
          <p:spPr bwMode="auto">
            <a:xfrm>
              <a:off x="192" y="240"/>
              <a:ext cx="43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38" name="Line 10">
              <a:extLst>
                <a:ext uri="{FF2B5EF4-FFF2-40B4-BE49-F238E27FC236}">
                  <a16:creationId xmlns:a16="http://schemas.microsoft.com/office/drawing/2014/main" id="{D150C74C-4C2B-4823-8FA1-A04C24A2ADBC}"/>
                </a:ext>
              </a:extLst>
            </p:cNvPr>
            <p:cNvSpPr>
              <a:spLocks noChangeShapeType="1"/>
            </p:cNvSpPr>
            <p:nvPr userDrawn="1"/>
          </p:nvSpPr>
          <p:spPr bwMode="auto">
            <a:xfrm flipV="1">
              <a:off x="624"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39" name="Line 11">
              <a:extLst>
                <a:ext uri="{FF2B5EF4-FFF2-40B4-BE49-F238E27FC236}">
                  <a16:creationId xmlns:a16="http://schemas.microsoft.com/office/drawing/2014/main" id="{4D5EB046-0D1B-4F07-8EEE-830B34F1125F}"/>
                </a:ext>
              </a:extLst>
            </p:cNvPr>
            <p:cNvSpPr>
              <a:spLocks noChangeShapeType="1"/>
            </p:cNvSpPr>
            <p:nvPr userDrawn="1"/>
          </p:nvSpPr>
          <p:spPr bwMode="auto">
            <a:xfrm>
              <a:off x="672"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40" name="Line 12">
              <a:extLst>
                <a:ext uri="{FF2B5EF4-FFF2-40B4-BE49-F238E27FC236}">
                  <a16:creationId xmlns:a16="http://schemas.microsoft.com/office/drawing/2014/main" id="{1DB5C622-46F6-48BE-9CF0-7BA7ED554C40}"/>
                </a:ext>
              </a:extLst>
            </p:cNvPr>
            <p:cNvSpPr>
              <a:spLocks noChangeShapeType="1"/>
            </p:cNvSpPr>
            <p:nvPr userDrawn="1"/>
          </p:nvSpPr>
          <p:spPr bwMode="auto">
            <a:xfrm>
              <a:off x="720" y="240"/>
              <a:ext cx="475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grpSp>
      <p:pic>
        <p:nvPicPr>
          <p:cNvPr id="1033" name="Picture 13">
            <a:extLst>
              <a:ext uri="{FF2B5EF4-FFF2-40B4-BE49-F238E27FC236}">
                <a16:creationId xmlns:a16="http://schemas.microsoft.com/office/drawing/2014/main" id="{332D6526-4945-4DAC-830F-68C9B406716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48000" y="4647010"/>
            <a:ext cx="3048000" cy="49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14">
            <a:extLst>
              <a:ext uri="{FF2B5EF4-FFF2-40B4-BE49-F238E27FC236}">
                <a16:creationId xmlns:a16="http://schemas.microsoft.com/office/drawing/2014/main" id="{55C6A029-3B59-466F-8570-013A669AD643}"/>
              </a:ext>
            </a:extLst>
          </p:cNvPr>
          <p:cNvSpPr>
            <a:spLocks noChangeArrowheads="1"/>
          </p:cNvSpPr>
          <p:nvPr/>
        </p:nvSpPr>
        <p:spPr bwMode="auto">
          <a:xfrm>
            <a:off x="381001" y="228600"/>
            <a:ext cx="8391525" cy="434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35" name="Rectangle 15">
            <a:extLst>
              <a:ext uri="{FF2B5EF4-FFF2-40B4-BE49-F238E27FC236}">
                <a16:creationId xmlns:a16="http://schemas.microsoft.com/office/drawing/2014/main" id="{F4E0491D-E953-4D40-B2EA-6C55CE155FA7}"/>
              </a:ext>
            </a:extLst>
          </p:cNvPr>
          <p:cNvSpPr>
            <a:spLocks noChangeArrowheads="1"/>
          </p:cNvSpPr>
          <p:nvPr/>
        </p:nvSpPr>
        <p:spPr bwMode="auto">
          <a:xfrm>
            <a:off x="381000" y="228601"/>
            <a:ext cx="76200" cy="4346972"/>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36" name="Rectangle 16">
            <a:extLst>
              <a:ext uri="{FF2B5EF4-FFF2-40B4-BE49-F238E27FC236}">
                <a16:creationId xmlns:a16="http://schemas.microsoft.com/office/drawing/2014/main" id="{B842A687-05FA-4C3B-BBCC-D691241FDDF7}"/>
              </a:ext>
            </a:extLst>
          </p:cNvPr>
          <p:cNvSpPr>
            <a:spLocks noChangeArrowheads="1"/>
          </p:cNvSpPr>
          <p:nvPr/>
        </p:nvSpPr>
        <p:spPr bwMode="auto">
          <a:xfrm rot="5400000" flipH="1" flipV="1">
            <a:off x="4543425" y="-3933825"/>
            <a:ext cx="57150" cy="838200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Tree>
    <p:extLst>
      <p:ext uri="{BB962C8B-B14F-4D97-AF65-F5344CB8AC3E}">
        <p14:creationId xmlns:p14="http://schemas.microsoft.com/office/powerpoint/2010/main" val="38854617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rtl="0" eaLnBrk="0" fontAlgn="base" hangingPunct="0">
        <a:spcBef>
          <a:spcPct val="0"/>
        </a:spcBef>
        <a:spcAft>
          <a:spcPct val="0"/>
        </a:spcAft>
        <a:defRPr sz="3300">
          <a:solidFill>
            <a:srgbClr val="000099"/>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2pPr>
      <a:lvl3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3pPr>
      <a:lvl4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4pPr>
      <a:lvl5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5pPr>
      <a:lvl6pPr marL="342900" algn="l" rtl="0" fontAlgn="base">
        <a:spcBef>
          <a:spcPct val="0"/>
        </a:spcBef>
        <a:spcAft>
          <a:spcPct val="0"/>
        </a:spcAft>
        <a:defRPr sz="3300">
          <a:solidFill>
            <a:srgbClr val="000099"/>
          </a:solidFill>
          <a:latin typeface="Times New Roman" pitchFamily="18" charset="0"/>
        </a:defRPr>
      </a:lvl6pPr>
      <a:lvl7pPr marL="685800" algn="l" rtl="0" fontAlgn="base">
        <a:spcBef>
          <a:spcPct val="0"/>
        </a:spcBef>
        <a:spcAft>
          <a:spcPct val="0"/>
        </a:spcAft>
        <a:defRPr sz="3300">
          <a:solidFill>
            <a:srgbClr val="000099"/>
          </a:solidFill>
          <a:latin typeface="Times New Roman" pitchFamily="18" charset="0"/>
        </a:defRPr>
      </a:lvl7pPr>
      <a:lvl8pPr marL="1028700" algn="l" rtl="0" fontAlgn="base">
        <a:spcBef>
          <a:spcPct val="0"/>
        </a:spcBef>
        <a:spcAft>
          <a:spcPct val="0"/>
        </a:spcAft>
        <a:defRPr sz="3300">
          <a:solidFill>
            <a:srgbClr val="000099"/>
          </a:solidFill>
          <a:latin typeface="Times New Roman" pitchFamily="18" charset="0"/>
        </a:defRPr>
      </a:lvl8pPr>
      <a:lvl9pPr marL="1371600" algn="l" rtl="0" fontAlgn="base">
        <a:spcBef>
          <a:spcPct val="0"/>
        </a:spcBef>
        <a:spcAft>
          <a:spcPct val="0"/>
        </a:spcAft>
        <a:defRPr sz="3300">
          <a:solidFill>
            <a:srgbClr val="000099"/>
          </a:solidFill>
          <a:latin typeface="Times New Roman" pitchFamily="18" charset="0"/>
        </a:defRPr>
      </a:lvl9pPr>
    </p:titleStyle>
    <p:bodyStyle>
      <a:lvl1pPr marL="352425" indent="-352425" algn="l" rtl="0" eaLnBrk="0" fontAlgn="base" hangingPunct="0">
        <a:spcBef>
          <a:spcPct val="20000"/>
        </a:spcBef>
        <a:spcAft>
          <a:spcPct val="0"/>
        </a:spcAft>
        <a:buClr>
          <a:srgbClr val="CC3300"/>
        </a:buClr>
        <a:buSzPct val="70000"/>
        <a:buFont typeface="Wingdings" panose="05000000000000000000" pitchFamily="2" charset="2"/>
        <a:buChar char="o"/>
        <a:defRPr sz="2400">
          <a:solidFill>
            <a:schemeClr val="tx1"/>
          </a:solidFill>
          <a:latin typeface="+mn-lt"/>
          <a:ea typeface="MS PGothic" panose="020B0600070205080204" pitchFamily="34" charset="-128"/>
          <a:cs typeface="MS PGothic" charset="0"/>
        </a:defRPr>
      </a:lvl1pPr>
      <a:lvl2pPr marL="681038" indent="-327422" algn="l" rtl="0" eaLnBrk="0" fontAlgn="base" hangingPunct="0">
        <a:spcBef>
          <a:spcPct val="20000"/>
        </a:spcBef>
        <a:spcAft>
          <a:spcPct val="0"/>
        </a:spcAft>
        <a:buClr>
          <a:srgbClr val="000099"/>
        </a:buClr>
        <a:buSzPct val="75000"/>
        <a:buFont typeface="Wingdings" panose="05000000000000000000" pitchFamily="2" charset="2"/>
        <a:buChar char="n"/>
        <a:defRPr sz="2100">
          <a:solidFill>
            <a:schemeClr val="tx1"/>
          </a:solidFill>
          <a:latin typeface="+mn-lt"/>
          <a:ea typeface="MS PGothic" panose="020B0600070205080204" pitchFamily="34" charset="-128"/>
          <a:cs typeface="MS PGothic" charset="0"/>
        </a:defRPr>
      </a:lvl2pPr>
      <a:lvl3pPr marL="1033463" indent="-351235" algn="l" rtl="0" eaLnBrk="0" fontAlgn="base" hangingPunct="0">
        <a:spcBef>
          <a:spcPct val="20000"/>
        </a:spcBef>
        <a:spcAft>
          <a:spcPct val="0"/>
        </a:spcAft>
        <a:buClr>
          <a:srgbClr val="CC3300"/>
        </a:buClr>
        <a:buSzPct val="65000"/>
        <a:buFont typeface="Wingdings" panose="05000000000000000000" pitchFamily="2" charset="2"/>
        <a:buChar char="o"/>
        <a:defRPr sz="1800">
          <a:solidFill>
            <a:schemeClr val="tx1"/>
          </a:solidFill>
          <a:latin typeface="+mn-lt"/>
          <a:ea typeface="MS PGothic" panose="020B0600070205080204" pitchFamily="34" charset="-128"/>
          <a:cs typeface="MS PGothic" charset="0"/>
        </a:defRPr>
      </a:lvl3pPr>
      <a:lvl4pPr marL="1370410" indent="-328613" algn="l" rtl="0" eaLnBrk="0" fontAlgn="base" hangingPunct="0">
        <a:spcBef>
          <a:spcPct val="20000"/>
        </a:spcBef>
        <a:spcAft>
          <a:spcPct val="0"/>
        </a:spcAft>
        <a:buClr>
          <a:srgbClr val="000099"/>
        </a:buClr>
        <a:buSzPct val="75000"/>
        <a:buFont typeface="Wingdings" panose="05000000000000000000" pitchFamily="2" charset="2"/>
        <a:buChar char="n"/>
        <a:defRPr sz="1500">
          <a:solidFill>
            <a:schemeClr val="tx1"/>
          </a:solidFill>
          <a:latin typeface="+mn-lt"/>
          <a:ea typeface="MS PGothic" panose="020B0600070205080204" pitchFamily="34" charset="-128"/>
          <a:cs typeface="MS PGothic" charset="0"/>
        </a:defRPr>
      </a:lvl4pPr>
      <a:lvl5pPr marL="1722835" indent="-351235" algn="l" rtl="0" eaLnBrk="0" fontAlgn="base" hangingPunct="0">
        <a:spcBef>
          <a:spcPct val="20000"/>
        </a:spcBef>
        <a:spcAft>
          <a:spcPct val="0"/>
        </a:spcAft>
        <a:buClr>
          <a:srgbClr val="CC3300"/>
        </a:buClr>
        <a:buSzPct val="50000"/>
        <a:buFont typeface="Wingdings" panose="05000000000000000000" pitchFamily="2" charset="2"/>
        <a:buChar char="o"/>
        <a:defRPr sz="1500">
          <a:solidFill>
            <a:schemeClr val="tx1"/>
          </a:solidFill>
          <a:latin typeface="+mn-lt"/>
          <a:ea typeface="MS PGothic" panose="020B0600070205080204" pitchFamily="34" charset="-128"/>
          <a:cs typeface="MS PGothic" charset="0"/>
        </a:defRPr>
      </a:lvl5pPr>
      <a:lvl6pPr marL="20657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6pPr>
      <a:lvl7pPr marL="24086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7pPr>
      <a:lvl8pPr marL="27515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8pPr>
      <a:lvl9pPr marL="30944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E9B5B7E-5956-49D0-9D82-F3BE875E6A67}"/>
              </a:ext>
            </a:extLst>
          </p:cNvPr>
          <p:cNvSpPr>
            <a:spLocks noGrp="1" noChangeArrowheads="1"/>
          </p:cNvSpPr>
          <p:nvPr>
            <p:ph type="title"/>
          </p:nvPr>
        </p:nvSpPr>
        <p:spPr bwMode="auto">
          <a:xfrm>
            <a:off x="457200" y="2286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87FB940-33A2-4851-B7BF-59178FDCE2A8}"/>
              </a:ext>
            </a:extLst>
          </p:cNvPr>
          <p:cNvSpPr>
            <a:spLocks noGrp="1" noChangeArrowheads="1"/>
          </p:cNvSpPr>
          <p:nvPr>
            <p:ph type="body" idx="1"/>
          </p:nvPr>
        </p:nvSpPr>
        <p:spPr bwMode="auto">
          <a:xfrm>
            <a:off x="457200" y="1257300"/>
            <a:ext cx="8229600" cy="3226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6388" name="Rectangle 4">
            <a:extLst>
              <a:ext uri="{FF2B5EF4-FFF2-40B4-BE49-F238E27FC236}">
                <a16:creationId xmlns:a16="http://schemas.microsoft.com/office/drawing/2014/main" id="{02488D97-D276-49B3-A303-183FE8E7ACA5}"/>
              </a:ext>
            </a:extLst>
          </p:cNvPr>
          <p:cNvSpPr>
            <a:spLocks noGrp="1" noChangeArrowheads="1"/>
          </p:cNvSpPr>
          <p:nvPr>
            <p:ph type="dt" sz="half" idx="2"/>
          </p:nvPr>
        </p:nvSpPr>
        <p:spPr bwMode="auto">
          <a:xfrm>
            <a:off x="457200" y="4686300"/>
            <a:ext cx="1676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a:latin typeface="Arial" charset="0"/>
                <a:ea typeface="+mn-ea"/>
                <a:cs typeface="+mn-cs"/>
              </a:defRPr>
            </a:lvl1pPr>
          </a:lstStyle>
          <a:p>
            <a:pPr>
              <a:defRPr/>
            </a:pPr>
            <a:endParaRPr lang="en-US" altLang="en-US"/>
          </a:p>
        </p:txBody>
      </p:sp>
      <p:sp>
        <p:nvSpPr>
          <p:cNvPr id="16389" name="Rectangle 5">
            <a:extLst>
              <a:ext uri="{FF2B5EF4-FFF2-40B4-BE49-F238E27FC236}">
                <a16:creationId xmlns:a16="http://schemas.microsoft.com/office/drawing/2014/main" id="{DB66E898-13C4-470B-9119-4ED2C4F9273E}"/>
              </a:ext>
            </a:extLst>
          </p:cNvPr>
          <p:cNvSpPr>
            <a:spLocks noGrp="1" noChangeArrowheads="1"/>
          </p:cNvSpPr>
          <p:nvPr>
            <p:ph type="ftr" sz="quarter" idx="3"/>
          </p:nvPr>
        </p:nvSpPr>
        <p:spPr bwMode="auto">
          <a:xfrm>
            <a:off x="3124200"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750">
                <a:latin typeface="Arial" charset="0"/>
                <a:ea typeface="+mn-ea"/>
                <a:cs typeface="+mn-cs"/>
              </a:defRPr>
            </a:lvl1pPr>
          </a:lstStyle>
          <a:p>
            <a:pPr>
              <a:defRPr/>
            </a:pPr>
            <a:endParaRPr lang="en-US" altLang="en-US"/>
          </a:p>
        </p:txBody>
      </p:sp>
      <p:sp>
        <p:nvSpPr>
          <p:cNvPr id="16390" name="Rectangle 6">
            <a:extLst>
              <a:ext uri="{FF2B5EF4-FFF2-40B4-BE49-F238E27FC236}">
                <a16:creationId xmlns:a16="http://schemas.microsoft.com/office/drawing/2014/main" id="{502F4CA7-D9CB-4B9F-A5F1-FBA23878E92C}"/>
              </a:ext>
            </a:extLst>
          </p:cNvPr>
          <p:cNvSpPr>
            <a:spLocks noGrp="1" noChangeArrowheads="1"/>
          </p:cNvSpPr>
          <p:nvPr>
            <p:ph type="sldNum" sz="quarter" idx="4"/>
          </p:nvPr>
        </p:nvSpPr>
        <p:spPr bwMode="auto">
          <a:xfrm>
            <a:off x="6781800" y="4686300"/>
            <a:ext cx="1905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vl1pPr>
          </a:lstStyle>
          <a:p>
            <a:pPr>
              <a:defRPr/>
            </a:pPr>
            <a:fld id="{DBC673F2-7F0F-4484-9900-CE08269E28F4}" type="slidenum">
              <a:rPr lang="en-US" altLang="en-US"/>
              <a:pPr>
                <a:defRPr/>
              </a:pPr>
              <a:t>‹#›</a:t>
            </a:fld>
            <a:endParaRPr lang="en-US" altLang="en-US"/>
          </a:p>
        </p:txBody>
      </p:sp>
      <p:sp>
        <p:nvSpPr>
          <p:cNvPr id="1031" name="Rectangle 7">
            <a:extLst>
              <a:ext uri="{FF2B5EF4-FFF2-40B4-BE49-F238E27FC236}">
                <a16:creationId xmlns:a16="http://schemas.microsoft.com/office/drawing/2014/main" id="{96762FC4-8B22-4D25-8057-52D003A1C4D5}"/>
              </a:ext>
            </a:extLst>
          </p:cNvPr>
          <p:cNvSpPr>
            <a:spLocks noChangeArrowheads="1"/>
          </p:cNvSpPr>
          <p:nvPr/>
        </p:nvSpPr>
        <p:spPr bwMode="auto">
          <a:xfrm>
            <a:off x="279401" y="114300"/>
            <a:ext cx="8455025" cy="285750"/>
          </a:xfrm>
          <a:prstGeom prst="rect">
            <a:avLst/>
          </a:prstGeom>
          <a:noFill/>
          <a:ln>
            <a:noFill/>
          </a:ln>
          <a:effectLst/>
          <a:extLst>
            <a:ext uri="{909E8E84-426E-40DD-AFC4-6F175D3DCCD1}">
              <a14:hiddenFill xmlns:a14="http://schemas.microsoft.com/office/drawing/2010/main">
                <a:solidFill>
                  <a:srgbClr val="D9EBFB"/>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grpSp>
        <p:nvGrpSpPr>
          <p:cNvPr id="1032" name="Group 8">
            <a:extLst>
              <a:ext uri="{FF2B5EF4-FFF2-40B4-BE49-F238E27FC236}">
                <a16:creationId xmlns:a16="http://schemas.microsoft.com/office/drawing/2014/main" id="{1C23F903-C148-4B84-A6B0-03BCD5CFF316}"/>
              </a:ext>
            </a:extLst>
          </p:cNvPr>
          <p:cNvGrpSpPr>
            <a:grpSpLocks/>
          </p:cNvGrpSpPr>
          <p:nvPr/>
        </p:nvGrpSpPr>
        <p:grpSpPr bwMode="auto">
          <a:xfrm>
            <a:off x="381000" y="1143000"/>
            <a:ext cx="8382000" cy="57150"/>
            <a:chOff x="192" y="192"/>
            <a:chExt cx="5280" cy="48"/>
          </a:xfrm>
        </p:grpSpPr>
        <p:sp>
          <p:nvSpPr>
            <p:cNvPr id="1037" name="Line 9">
              <a:extLst>
                <a:ext uri="{FF2B5EF4-FFF2-40B4-BE49-F238E27FC236}">
                  <a16:creationId xmlns:a16="http://schemas.microsoft.com/office/drawing/2014/main" id="{A85A1DE4-0B0C-48EA-B4DA-A11DBB37B655}"/>
                </a:ext>
              </a:extLst>
            </p:cNvPr>
            <p:cNvSpPr>
              <a:spLocks noChangeShapeType="1"/>
            </p:cNvSpPr>
            <p:nvPr userDrawn="1"/>
          </p:nvSpPr>
          <p:spPr bwMode="auto">
            <a:xfrm>
              <a:off x="192" y="240"/>
              <a:ext cx="43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38" name="Line 10">
              <a:extLst>
                <a:ext uri="{FF2B5EF4-FFF2-40B4-BE49-F238E27FC236}">
                  <a16:creationId xmlns:a16="http://schemas.microsoft.com/office/drawing/2014/main" id="{D150C74C-4C2B-4823-8FA1-A04C24A2ADBC}"/>
                </a:ext>
              </a:extLst>
            </p:cNvPr>
            <p:cNvSpPr>
              <a:spLocks noChangeShapeType="1"/>
            </p:cNvSpPr>
            <p:nvPr userDrawn="1"/>
          </p:nvSpPr>
          <p:spPr bwMode="auto">
            <a:xfrm flipV="1">
              <a:off x="624"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39" name="Line 11">
              <a:extLst>
                <a:ext uri="{FF2B5EF4-FFF2-40B4-BE49-F238E27FC236}">
                  <a16:creationId xmlns:a16="http://schemas.microsoft.com/office/drawing/2014/main" id="{4D5EB046-0D1B-4F07-8EEE-830B34F1125F}"/>
                </a:ext>
              </a:extLst>
            </p:cNvPr>
            <p:cNvSpPr>
              <a:spLocks noChangeShapeType="1"/>
            </p:cNvSpPr>
            <p:nvPr userDrawn="1"/>
          </p:nvSpPr>
          <p:spPr bwMode="auto">
            <a:xfrm>
              <a:off x="672"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40" name="Line 12">
              <a:extLst>
                <a:ext uri="{FF2B5EF4-FFF2-40B4-BE49-F238E27FC236}">
                  <a16:creationId xmlns:a16="http://schemas.microsoft.com/office/drawing/2014/main" id="{1DB5C622-46F6-48BE-9CF0-7BA7ED554C40}"/>
                </a:ext>
              </a:extLst>
            </p:cNvPr>
            <p:cNvSpPr>
              <a:spLocks noChangeShapeType="1"/>
            </p:cNvSpPr>
            <p:nvPr userDrawn="1"/>
          </p:nvSpPr>
          <p:spPr bwMode="auto">
            <a:xfrm>
              <a:off x="720" y="240"/>
              <a:ext cx="475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grpSp>
      <p:sp>
        <p:nvSpPr>
          <p:cNvPr id="1034" name="Rectangle 14">
            <a:extLst>
              <a:ext uri="{FF2B5EF4-FFF2-40B4-BE49-F238E27FC236}">
                <a16:creationId xmlns:a16="http://schemas.microsoft.com/office/drawing/2014/main" id="{55C6A029-3B59-466F-8570-013A669AD643}"/>
              </a:ext>
            </a:extLst>
          </p:cNvPr>
          <p:cNvSpPr>
            <a:spLocks noChangeArrowheads="1"/>
          </p:cNvSpPr>
          <p:nvPr/>
        </p:nvSpPr>
        <p:spPr bwMode="auto">
          <a:xfrm>
            <a:off x="381001" y="228600"/>
            <a:ext cx="8391525" cy="434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35" name="Rectangle 15">
            <a:extLst>
              <a:ext uri="{FF2B5EF4-FFF2-40B4-BE49-F238E27FC236}">
                <a16:creationId xmlns:a16="http://schemas.microsoft.com/office/drawing/2014/main" id="{F4E0491D-E953-4D40-B2EA-6C55CE155FA7}"/>
              </a:ext>
            </a:extLst>
          </p:cNvPr>
          <p:cNvSpPr>
            <a:spLocks noChangeArrowheads="1"/>
          </p:cNvSpPr>
          <p:nvPr/>
        </p:nvSpPr>
        <p:spPr bwMode="auto">
          <a:xfrm>
            <a:off x="381000" y="228601"/>
            <a:ext cx="76200" cy="4346972"/>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36" name="Rectangle 16">
            <a:extLst>
              <a:ext uri="{FF2B5EF4-FFF2-40B4-BE49-F238E27FC236}">
                <a16:creationId xmlns:a16="http://schemas.microsoft.com/office/drawing/2014/main" id="{B842A687-05FA-4C3B-BBCC-D691241FDDF7}"/>
              </a:ext>
            </a:extLst>
          </p:cNvPr>
          <p:cNvSpPr>
            <a:spLocks noChangeArrowheads="1"/>
          </p:cNvSpPr>
          <p:nvPr/>
        </p:nvSpPr>
        <p:spPr bwMode="auto">
          <a:xfrm rot="5400000" flipH="1" flipV="1">
            <a:off x="4543425" y="-3933825"/>
            <a:ext cx="57150" cy="838200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pic>
        <p:nvPicPr>
          <p:cNvPr id="17" name="Picture 16" descr="A picture containing clock&#10;&#10;Description automatically generated">
            <a:extLst>
              <a:ext uri="{FF2B5EF4-FFF2-40B4-BE49-F238E27FC236}">
                <a16:creationId xmlns:a16="http://schemas.microsoft.com/office/drawing/2014/main" id="{960A8720-1352-44C3-92A5-745635C6A5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048000" y="4637530"/>
            <a:ext cx="3048001" cy="448820"/>
          </a:xfrm>
          <a:prstGeom prst="rect">
            <a:avLst/>
          </a:prstGeom>
        </p:spPr>
      </p:pic>
    </p:spTree>
    <p:extLst>
      <p:ext uri="{BB962C8B-B14F-4D97-AF65-F5344CB8AC3E}">
        <p14:creationId xmlns:p14="http://schemas.microsoft.com/office/powerpoint/2010/main" val="22126927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rtl="0" eaLnBrk="0" fontAlgn="base" hangingPunct="0">
        <a:spcBef>
          <a:spcPct val="0"/>
        </a:spcBef>
        <a:spcAft>
          <a:spcPct val="0"/>
        </a:spcAft>
        <a:defRPr sz="3300">
          <a:solidFill>
            <a:srgbClr val="000099"/>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2pPr>
      <a:lvl3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3pPr>
      <a:lvl4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4pPr>
      <a:lvl5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5pPr>
      <a:lvl6pPr marL="342900" algn="l" rtl="0" fontAlgn="base">
        <a:spcBef>
          <a:spcPct val="0"/>
        </a:spcBef>
        <a:spcAft>
          <a:spcPct val="0"/>
        </a:spcAft>
        <a:defRPr sz="3300">
          <a:solidFill>
            <a:srgbClr val="000099"/>
          </a:solidFill>
          <a:latin typeface="Times New Roman" pitchFamily="18" charset="0"/>
        </a:defRPr>
      </a:lvl6pPr>
      <a:lvl7pPr marL="685800" algn="l" rtl="0" fontAlgn="base">
        <a:spcBef>
          <a:spcPct val="0"/>
        </a:spcBef>
        <a:spcAft>
          <a:spcPct val="0"/>
        </a:spcAft>
        <a:defRPr sz="3300">
          <a:solidFill>
            <a:srgbClr val="000099"/>
          </a:solidFill>
          <a:latin typeface="Times New Roman" pitchFamily="18" charset="0"/>
        </a:defRPr>
      </a:lvl7pPr>
      <a:lvl8pPr marL="1028700" algn="l" rtl="0" fontAlgn="base">
        <a:spcBef>
          <a:spcPct val="0"/>
        </a:spcBef>
        <a:spcAft>
          <a:spcPct val="0"/>
        </a:spcAft>
        <a:defRPr sz="3300">
          <a:solidFill>
            <a:srgbClr val="000099"/>
          </a:solidFill>
          <a:latin typeface="Times New Roman" pitchFamily="18" charset="0"/>
        </a:defRPr>
      </a:lvl8pPr>
      <a:lvl9pPr marL="1371600" algn="l" rtl="0" fontAlgn="base">
        <a:spcBef>
          <a:spcPct val="0"/>
        </a:spcBef>
        <a:spcAft>
          <a:spcPct val="0"/>
        </a:spcAft>
        <a:defRPr sz="3300">
          <a:solidFill>
            <a:srgbClr val="000099"/>
          </a:solidFill>
          <a:latin typeface="Times New Roman" pitchFamily="18" charset="0"/>
        </a:defRPr>
      </a:lvl9pPr>
    </p:titleStyle>
    <p:bodyStyle>
      <a:lvl1pPr marL="352425" indent="-352425" algn="l" rtl="0" eaLnBrk="0" fontAlgn="base" hangingPunct="0">
        <a:spcBef>
          <a:spcPct val="20000"/>
        </a:spcBef>
        <a:spcAft>
          <a:spcPct val="0"/>
        </a:spcAft>
        <a:buClr>
          <a:srgbClr val="CC3300"/>
        </a:buClr>
        <a:buSzPct val="70000"/>
        <a:buFont typeface="Wingdings" panose="05000000000000000000" pitchFamily="2" charset="2"/>
        <a:buChar char="o"/>
        <a:defRPr sz="2400">
          <a:solidFill>
            <a:schemeClr val="tx1"/>
          </a:solidFill>
          <a:latin typeface="+mn-lt"/>
          <a:ea typeface="MS PGothic" panose="020B0600070205080204" pitchFamily="34" charset="-128"/>
          <a:cs typeface="MS PGothic" charset="0"/>
        </a:defRPr>
      </a:lvl1pPr>
      <a:lvl2pPr marL="681038" indent="-327422" algn="l" rtl="0" eaLnBrk="0" fontAlgn="base" hangingPunct="0">
        <a:spcBef>
          <a:spcPct val="20000"/>
        </a:spcBef>
        <a:spcAft>
          <a:spcPct val="0"/>
        </a:spcAft>
        <a:buClr>
          <a:srgbClr val="000099"/>
        </a:buClr>
        <a:buSzPct val="75000"/>
        <a:buFont typeface="Wingdings" panose="05000000000000000000" pitchFamily="2" charset="2"/>
        <a:buChar char="n"/>
        <a:defRPr sz="2100">
          <a:solidFill>
            <a:schemeClr val="tx1"/>
          </a:solidFill>
          <a:latin typeface="+mn-lt"/>
          <a:ea typeface="MS PGothic" panose="020B0600070205080204" pitchFamily="34" charset="-128"/>
          <a:cs typeface="MS PGothic" charset="0"/>
        </a:defRPr>
      </a:lvl2pPr>
      <a:lvl3pPr marL="1033463" indent="-351235" algn="l" rtl="0" eaLnBrk="0" fontAlgn="base" hangingPunct="0">
        <a:spcBef>
          <a:spcPct val="20000"/>
        </a:spcBef>
        <a:spcAft>
          <a:spcPct val="0"/>
        </a:spcAft>
        <a:buClr>
          <a:srgbClr val="CC3300"/>
        </a:buClr>
        <a:buSzPct val="65000"/>
        <a:buFont typeface="Wingdings" panose="05000000000000000000" pitchFamily="2" charset="2"/>
        <a:buChar char="o"/>
        <a:defRPr sz="1800">
          <a:solidFill>
            <a:schemeClr val="tx1"/>
          </a:solidFill>
          <a:latin typeface="+mn-lt"/>
          <a:ea typeface="MS PGothic" panose="020B0600070205080204" pitchFamily="34" charset="-128"/>
          <a:cs typeface="MS PGothic" charset="0"/>
        </a:defRPr>
      </a:lvl3pPr>
      <a:lvl4pPr marL="1370410" indent="-328613" algn="l" rtl="0" eaLnBrk="0" fontAlgn="base" hangingPunct="0">
        <a:spcBef>
          <a:spcPct val="20000"/>
        </a:spcBef>
        <a:spcAft>
          <a:spcPct val="0"/>
        </a:spcAft>
        <a:buClr>
          <a:srgbClr val="000099"/>
        </a:buClr>
        <a:buSzPct val="75000"/>
        <a:buFont typeface="Wingdings" panose="05000000000000000000" pitchFamily="2" charset="2"/>
        <a:buChar char="n"/>
        <a:defRPr sz="1500">
          <a:solidFill>
            <a:schemeClr val="tx1"/>
          </a:solidFill>
          <a:latin typeface="+mn-lt"/>
          <a:ea typeface="MS PGothic" panose="020B0600070205080204" pitchFamily="34" charset="-128"/>
          <a:cs typeface="MS PGothic" charset="0"/>
        </a:defRPr>
      </a:lvl4pPr>
      <a:lvl5pPr marL="1722835" indent="-351235" algn="l" rtl="0" eaLnBrk="0" fontAlgn="base" hangingPunct="0">
        <a:spcBef>
          <a:spcPct val="20000"/>
        </a:spcBef>
        <a:spcAft>
          <a:spcPct val="0"/>
        </a:spcAft>
        <a:buClr>
          <a:srgbClr val="CC3300"/>
        </a:buClr>
        <a:buSzPct val="50000"/>
        <a:buFont typeface="Wingdings" panose="05000000000000000000" pitchFamily="2" charset="2"/>
        <a:buChar char="o"/>
        <a:defRPr sz="1500">
          <a:solidFill>
            <a:schemeClr val="tx1"/>
          </a:solidFill>
          <a:latin typeface="+mn-lt"/>
          <a:ea typeface="MS PGothic" panose="020B0600070205080204" pitchFamily="34" charset="-128"/>
          <a:cs typeface="MS PGothic" charset="0"/>
        </a:defRPr>
      </a:lvl5pPr>
      <a:lvl6pPr marL="20657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6pPr>
      <a:lvl7pPr marL="24086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7pPr>
      <a:lvl8pPr marL="27515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8pPr>
      <a:lvl9pPr marL="30944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3585" y="318752"/>
            <a:ext cx="8173580" cy="458587"/>
          </a:xfrm>
          <a:prstGeom prst="rect">
            <a:avLst/>
          </a:prstGeom>
        </p:spPr>
        <p:txBody>
          <a:bodyPr vert="horz" wrap="square" lIns="91440" tIns="45720" rIns="91440" bIns="45720" rtlCol="0" anchor="b" anchorCtr="0">
            <a:normAutofit/>
          </a:bodyPr>
          <a:lstStyle/>
          <a:p>
            <a:r>
              <a:rPr lang="en-US" dirty="0"/>
              <a:t>Slide Title Here</a:t>
            </a:r>
          </a:p>
        </p:txBody>
      </p:sp>
      <p:sp>
        <p:nvSpPr>
          <p:cNvPr id="11" name="Footer Placeholder 5"/>
          <p:cNvSpPr>
            <a:spLocks noGrp="1"/>
          </p:cNvSpPr>
          <p:nvPr>
            <p:ph type="ftr" sz="quarter" idx="3"/>
          </p:nvPr>
        </p:nvSpPr>
        <p:spPr>
          <a:xfrm>
            <a:off x="548154" y="4852598"/>
            <a:ext cx="4310907" cy="103485"/>
          </a:xfrm>
          <a:prstGeom prst="rect">
            <a:avLst/>
          </a:prstGeom>
        </p:spPr>
        <p:txBody>
          <a:bodyPr vert="horz" wrap="square" lIns="0" tIns="0" rIns="0" bIns="0" rtlCol="0" anchor="b" anchorCtr="0"/>
          <a:lstStyle>
            <a:lvl1pPr algn="l">
              <a:defRPr sz="525" i="0">
                <a:solidFill>
                  <a:schemeClr val="tx1"/>
                </a:solidFill>
                <a:latin typeface="Arial" pitchFamily="34" charset="0"/>
                <a:cs typeface="Arial" pitchFamily="34" charset="0"/>
              </a:defRPr>
            </a:lvl1pPr>
          </a:lstStyle>
          <a:p>
            <a:r>
              <a:rPr lang="en-US"/>
              <a:t>UCSF | Health</a:t>
            </a:r>
            <a:endParaRPr lang="en-US" dirty="0"/>
          </a:p>
        </p:txBody>
      </p:sp>
      <p:sp>
        <p:nvSpPr>
          <p:cNvPr id="12" name="Slide Number Placeholder 6"/>
          <p:cNvSpPr>
            <a:spLocks noGrp="1"/>
          </p:cNvSpPr>
          <p:nvPr>
            <p:ph type="sldNum" sz="quarter" idx="4"/>
          </p:nvPr>
        </p:nvSpPr>
        <p:spPr>
          <a:xfrm>
            <a:off x="272109" y="4840130"/>
            <a:ext cx="246061" cy="116425"/>
          </a:xfrm>
          <a:prstGeom prst="rect">
            <a:avLst/>
          </a:prstGeom>
        </p:spPr>
        <p:txBody>
          <a:bodyPr vert="horz" wrap="square" lIns="0" tIns="0" rIns="0" bIns="0" rtlCol="0" anchor="b" anchorCtr="0"/>
          <a:lstStyle>
            <a:lvl1pPr algn="l">
              <a:defRPr sz="525"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cxnSp>
        <p:nvCxnSpPr>
          <p:cNvPr id="36" name="Straight Connector 35"/>
          <p:cNvCxnSpPr/>
          <p:nvPr/>
        </p:nvCxnSpPr>
        <p:spPr>
          <a:xfrm>
            <a:off x="365125" y="4687560"/>
            <a:ext cx="841375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8" name="Text Placeholder 3"/>
          <p:cNvSpPr>
            <a:spLocks noGrp="1"/>
          </p:cNvSpPr>
          <p:nvPr>
            <p:ph type="body" idx="1"/>
          </p:nvPr>
        </p:nvSpPr>
        <p:spPr>
          <a:xfrm>
            <a:off x="459687" y="1401418"/>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Freeform 77"/>
          <p:cNvSpPr>
            <a:spLocks/>
          </p:cNvSpPr>
          <p:nvPr userDrawn="1"/>
        </p:nvSpPr>
        <p:spPr bwMode="auto">
          <a:xfrm>
            <a:off x="8379861" y="4832902"/>
            <a:ext cx="481012" cy="173306"/>
          </a:xfrm>
          <a:custGeom>
            <a:avLst/>
            <a:gdLst>
              <a:gd name="T0" fmla="*/ 350 w 350"/>
              <a:gd name="T1" fmla="*/ 52 h 168"/>
              <a:gd name="T2" fmla="*/ 270 w 350"/>
              <a:gd name="T3" fmla="*/ 130 h 168"/>
              <a:gd name="T4" fmla="*/ 240 w 350"/>
              <a:gd name="T5" fmla="*/ 100 h 168"/>
              <a:gd name="T6" fmla="*/ 205 w 350"/>
              <a:gd name="T7" fmla="*/ 91 h 168"/>
              <a:gd name="T8" fmla="*/ 201 w 350"/>
              <a:gd name="T9" fmla="*/ 86 h 168"/>
              <a:gd name="T10" fmla="*/ 200 w 350"/>
              <a:gd name="T11" fmla="*/ 82 h 168"/>
              <a:gd name="T12" fmla="*/ 203 w 350"/>
              <a:gd name="T13" fmla="*/ 73 h 168"/>
              <a:gd name="T14" fmla="*/ 203 w 350"/>
              <a:gd name="T15" fmla="*/ 73 h 168"/>
              <a:gd name="T16" fmla="*/ 205 w 350"/>
              <a:gd name="T17" fmla="*/ 72 h 168"/>
              <a:gd name="T18" fmla="*/ 234 w 350"/>
              <a:gd name="T19" fmla="*/ 71 h 168"/>
              <a:gd name="T20" fmla="*/ 266 w 350"/>
              <a:gd name="T21" fmla="*/ 85 h 168"/>
              <a:gd name="T22" fmla="*/ 222 w 350"/>
              <a:gd name="T23" fmla="*/ 48 h 168"/>
              <a:gd name="T24" fmla="*/ 179 w 350"/>
              <a:gd name="T25" fmla="*/ 73 h 168"/>
              <a:gd name="T26" fmla="*/ 178 w 350"/>
              <a:gd name="T27" fmla="*/ 76 h 168"/>
              <a:gd name="T28" fmla="*/ 122 w 350"/>
              <a:gd name="T29" fmla="*/ 60 h 168"/>
              <a:gd name="T30" fmla="*/ 178 w 350"/>
              <a:gd name="T31" fmla="*/ 41 h 168"/>
              <a:gd name="T32" fmla="*/ 153 w 350"/>
              <a:gd name="T33" fmla="*/ 0 h 168"/>
              <a:gd name="T34" fmla="*/ 97 w 350"/>
              <a:gd name="T35" fmla="*/ 2 h 168"/>
              <a:gd name="T36" fmla="*/ 72 w 350"/>
              <a:gd name="T37" fmla="*/ 73 h 168"/>
              <a:gd name="T38" fmla="*/ 25 w 350"/>
              <a:gd name="T39" fmla="*/ 73 h 168"/>
              <a:gd name="T40" fmla="*/ 0 w 350"/>
              <a:gd name="T41" fmla="*/ 2 h 168"/>
              <a:gd name="T42" fmla="*/ 48 w 350"/>
              <a:gd name="T43" fmla="*/ 119 h 168"/>
              <a:gd name="T44" fmla="*/ 97 w 350"/>
              <a:gd name="T45" fmla="*/ 64 h 168"/>
              <a:gd name="T46" fmla="*/ 187 w 350"/>
              <a:gd name="T47" fmla="*/ 107 h 168"/>
              <a:gd name="T48" fmla="*/ 214 w 350"/>
              <a:gd name="T49" fmla="*/ 117 h 168"/>
              <a:gd name="T50" fmla="*/ 242 w 350"/>
              <a:gd name="T51" fmla="*/ 125 h 168"/>
              <a:gd name="T52" fmla="*/ 237 w 350"/>
              <a:gd name="T53" fmla="*/ 147 h 168"/>
              <a:gd name="T54" fmla="*/ 203 w 350"/>
              <a:gd name="T55" fmla="*/ 141 h 168"/>
              <a:gd name="T56" fmla="*/ 176 w 350"/>
              <a:gd name="T57" fmla="*/ 130 h 168"/>
              <a:gd name="T58" fmla="*/ 224 w 350"/>
              <a:gd name="T59" fmla="*/ 168 h 168"/>
              <a:gd name="T60" fmla="*/ 270 w 350"/>
              <a:gd name="T61" fmla="*/ 134 h 168"/>
              <a:gd name="T62" fmla="*/ 295 w 350"/>
              <a:gd name="T63" fmla="*/ 166 h 168"/>
              <a:gd name="T64" fmla="*/ 343 w 350"/>
              <a:gd name="T65" fmla="*/ 119 h 168"/>
              <a:gd name="T66" fmla="*/ 295 w 350"/>
              <a:gd name="T67" fmla="*/ 99 h 168"/>
              <a:gd name="T68" fmla="*/ 350 w 350"/>
              <a:gd name="T69" fmla="*/ 7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0" h="168">
                <a:moveTo>
                  <a:pt x="350" y="73"/>
                </a:moveTo>
                <a:cubicBezTo>
                  <a:pt x="350" y="52"/>
                  <a:pt x="350" y="52"/>
                  <a:pt x="350" y="52"/>
                </a:cubicBezTo>
                <a:cubicBezTo>
                  <a:pt x="270" y="52"/>
                  <a:pt x="270" y="52"/>
                  <a:pt x="270" y="52"/>
                </a:cubicBezTo>
                <a:cubicBezTo>
                  <a:pt x="270" y="130"/>
                  <a:pt x="270" y="130"/>
                  <a:pt x="270" y="130"/>
                </a:cubicBezTo>
                <a:cubicBezTo>
                  <a:pt x="269" y="121"/>
                  <a:pt x="266" y="114"/>
                  <a:pt x="260" y="109"/>
                </a:cubicBezTo>
                <a:cubicBezTo>
                  <a:pt x="255" y="105"/>
                  <a:pt x="249" y="102"/>
                  <a:pt x="240" y="100"/>
                </a:cubicBezTo>
                <a:cubicBezTo>
                  <a:pt x="220" y="96"/>
                  <a:pt x="220" y="96"/>
                  <a:pt x="220" y="96"/>
                </a:cubicBezTo>
                <a:cubicBezTo>
                  <a:pt x="213" y="94"/>
                  <a:pt x="208" y="92"/>
                  <a:pt x="205" y="91"/>
                </a:cubicBezTo>
                <a:cubicBezTo>
                  <a:pt x="203" y="90"/>
                  <a:pt x="201" y="88"/>
                  <a:pt x="201" y="86"/>
                </a:cubicBezTo>
                <a:cubicBezTo>
                  <a:pt x="201" y="86"/>
                  <a:pt x="201" y="86"/>
                  <a:pt x="201" y="86"/>
                </a:cubicBezTo>
                <a:cubicBezTo>
                  <a:pt x="201" y="86"/>
                  <a:pt x="201" y="86"/>
                  <a:pt x="201" y="86"/>
                </a:cubicBezTo>
                <a:cubicBezTo>
                  <a:pt x="200" y="85"/>
                  <a:pt x="200" y="83"/>
                  <a:pt x="200" y="82"/>
                </a:cubicBezTo>
                <a:cubicBezTo>
                  <a:pt x="200" y="78"/>
                  <a:pt x="201" y="75"/>
                  <a:pt x="203" y="73"/>
                </a:cubicBezTo>
                <a:cubicBezTo>
                  <a:pt x="203" y="73"/>
                  <a:pt x="203" y="73"/>
                  <a:pt x="203" y="73"/>
                </a:cubicBezTo>
                <a:cubicBezTo>
                  <a:pt x="203" y="73"/>
                  <a:pt x="203" y="73"/>
                  <a:pt x="203" y="73"/>
                </a:cubicBezTo>
                <a:cubicBezTo>
                  <a:pt x="203" y="73"/>
                  <a:pt x="203" y="73"/>
                  <a:pt x="203" y="73"/>
                </a:cubicBezTo>
                <a:cubicBezTo>
                  <a:pt x="203" y="73"/>
                  <a:pt x="203" y="73"/>
                  <a:pt x="203" y="73"/>
                </a:cubicBezTo>
                <a:cubicBezTo>
                  <a:pt x="204" y="72"/>
                  <a:pt x="205" y="72"/>
                  <a:pt x="205" y="72"/>
                </a:cubicBezTo>
                <a:cubicBezTo>
                  <a:pt x="209" y="69"/>
                  <a:pt x="214" y="68"/>
                  <a:pt x="220" y="68"/>
                </a:cubicBezTo>
                <a:cubicBezTo>
                  <a:pt x="226" y="68"/>
                  <a:pt x="231" y="69"/>
                  <a:pt x="234" y="71"/>
                </a:cubicBezTo>
                <a:cubicBezTo>
                  <a:pt x="240" y="74"/>
                  <a:pt x="243" y="78"/>
                  <a:pt x="243" y="85"/>
                </a:cubicBezTo>
                <a:cubicBezTo>
                  <a:pt x="266" y="85"/>
                  <a:pt x="266" y="85"/>
                  <a:pt x="266" y="85"/>
                </a:cubicBezTo>
                <a:cubicBezTo>
                  <a:pt x="266" y="73"/>
                  <a:pt x="261" y="64"/>
                  <a:pt x="253" y="58"/>
                </a:cubicBezTo>
                <a:cubicBezTo>
                  <a:pt x="244" y="51"/>
                  <a:pt x="234" y="48"/>
                  <a:pt x="222" y="48"/>
                </a:cubicBezTo>
                <a:cubicBezTo>
                  <a:pt x="207" y="48"/>
                  <a:pt x="196" y="52"/>
                  <a:pt x="189" y="58"/>
                </a:cubicBezTo>
                <a:cubicBezTo>
                  <a:pt x="184" y="62"/>
                  <a:pt x="181" y="67"/>
                  <a:pt x="179" y="73"/>
                </a:cubicBezTo>
                <a:cubicBezTo>
                  <a:pt x="179" y="73"/>
                  <a:pt x="179" y="73"/>
                  <a:pt x="179" y="73"/>
                </a:cubicBezTo>
                <a:cubicBezTo>
                  <a:pt x="179" y="74"/>
                  <a:pt x="179" y="75"/>
                  <a:pt x="178" y="76"/>
                </a:cubicBezTo>
                <a:cubicBezTo>
                  <a:pt x="176" y="89"/>
                  <a:pt x="167" y="98"/>
                  <a:pt x="153" y="98"/>
                </a:cubicBezTo>
                <a:cubicBezTo>
                  <a:pt x="131" y="98"/>
                  <a:pt x="122" y="79"/>
                  <a:pt x="122" y="60"/>
                </a:cubicBezTo>
                <a:cubicBezTo>
                  <a:pt x="122" y="40"/>
                  <a:pt x="131" y="21"/>
                  <a:pt x="153" y="21"/>
                </a:cubicBezTo>
                <a:cubicBezTo>
                  <a:pt x="166" y="21"/>
                  <a:pt x="176" y="29"/>
                  <a:pt x="178" y="41"/>
                </a:cubicBezTo>
                <a:cubicBezTo>
                  <a:pt x="202" y="41"/>
                  <a:pt x="202" y="41"/>
                  <a:pt x="202" y="41"/>
                </a:cubicBezTo>
                <a:cubicBezTo>
                  <a:pt x="199" y="14"/>
                  <a:pt x="178" y="0"/>
                  <a:pt x="153" y="0"/>
                </a:cubicBezTo>
                <a:cubicBezTo>
                  <a:pt x="119" y="0"/>
                  <a:pt x="99" y="24"/>
                  <a:pt x="97" y="55"/>
                </a:cubicBezTo>
                <a:cubicBezTo>
                  <a:pt x="97" y="2"/>
                  <a:pt x="97" y="2"/>
                  <a:pt x="97" y="2"/>
                </a:cubicBezTo>
                <a:cubicBezTo>
                  <a:pt x="72" y="2"/>
                  <a:pt x="72" y="2"/>
                  <a:pt x="72" y="2"/>
                </a:cubicBezTo>
                <a:cubicBezTo>
                  <a:pt x="72" y="73"/>
                  <a:pt x="72" y="73"/>
                  <a:pt x="72" y="73"/>
                </a:cubicBezTo>
                <a:cubicBezTo>
                  <a:pt x="72" y="90"/>
                  <a:pt x="66" y="98"/>
                  <a:pt x="48" y="98"/>
                </a:cubicBezTo>
                <a:cubicBezTo>
                  <a:pt x="28" y="98"/>
                  <a:pt x="25" y="86"/>
                  <a:pt x="25" y="73"/>
                </a:cubicBezTo>
                <a:cubicBezTo>
                  <a:pt x="25" y="2"/>
                  <a:pt x="25" y="2"/>
                  <a:pt x="25" y="2"/>
                </a:cubicBezTo>
                <a:cubicBezTo>
                  <a:pt x="0" y="2"/>
                  <a:pt x="0" y="2"/>
                  <a:pt x="0" y="2"/>
                </a:cubicBezTo>
                <a:cubicBezTo>
                  <a:pt x="0" y="73"/>
                  <a:pt x="0" y="73"/>
                  <a:pt x="0" y="73"/>
                </a:cubicBezTo>
                <a:cubicBezTo>
                  <a:pt x="0" y="104"/>
                  <a:pt x="18" y="119"/>
                  <a:pt x="48" y="119"/>
                </a:cubicBezTo>
                <a:cubicBezTo>
                  <a:pt x="79" y="119"/>
                  <a:pt x="97" y="104"/>
                  <a:pt x="97" y="73"/>
                </a:cubicBezTo>
                <a:cubicBezTo>
                  <a:pt x="97" y="64"/>
                  <a:pt x="97" y="64"/>
                  <a:pt x="97" y="64"/>
                </a:cubicBezTo>
                <a:cubicBezTo>
                  <a:pt x="99" y="95"/>
                  <a:pt x="119" y="119"/>
                  <a:pt x="153" y="119"/>
                </a:cubicBezTo>
                <a:cubicBezTo>
                  <a:pt x="167" y="119"/>
                  <a:pt x="179" y="115"/>
                  <a:pt x="187" y="107"/>
                </a:cubicBezTo>
                <a:cubicBezTo>
                  <a:pt x="188" y="107"/>
                  <a:pt x="189" y="108"/>
                  <a:pt x="189" y="108"/>
                </a:cubicBezTo>
                <a:cubicBezTo>
                  <a:pt x="194" y="111"/>
                  <a:pt x="202" y="114"/>
                  <a:pt x="214" y="117"/>
                </a:cubicBezTo>
                <a:cubicBezTo>
                  <a:pt x="226" y="119"/>
                  <a:pt x="226" y="119"/>
                  <a:pt x="226" y="119"/>
                </a:cubicBezTo>
                <a:cubicBezTo>
                  <a:pt x="234" y="121"/>
                  <a:pt x="239" y="123"/>
                  <a:pt x="242" y="125"/>
                </a:cubicBezTo>
                <a:cubicBezTo>
                  <a:pt x="245" y="127"/>
                  <a:pt x="247" y="130"/>
                  <a:pt x="247" y="133"/>
                </a:cubicBezTo>
                <a:cubicBezTo>
                  <a:pt x="247" y="140"/>
                  <a:pt x="244" y="144"/>
                  <a:pt x="237" y="147"/>
                </a:cubicBezTo>
                <a:cubicBezTo>
                  <a:pt x="233" y="148"/>
                  <a:pt x="229" y="148"/>
                  <a:pt x="223" y="148"/>
                </a:cubicBezTo>
                <a:cubicBezTo>
                  <a:pt x="213" y="148"/>
                  <a:pt x="207" y="146"/>
                  <a:pt x="203" y="141"/>
                </a:cubicBezTo>
                <a:cubicBezTo>
                  <a:pt x="201" y="139"/>
                  <a:pt x="199" y="135"/>
                  <a:pt x="198" y="130"/>
                </a:cubicBezTo>
                <a:cubicBezTo>
                  <a:pt x="176" y="130"/>
                  <a:pt x="176" y="130"/>
                  <a:pt x="176" y="130"/>
                </a:cubicBezTo>
                <a:cubicBezTo>
                  <a:pt x="176" y="142"/>
                  <a:pt x="180" y="151"/>
                  <a:pt x="189" y="158"/>
                </a:cubicBezTo>
                <a:cubicBezTo>
                  <a:pt x="197" y="164"/>
                  <a:pt x="209" y="168"/>
                  <a:pt x="224" y="168"/>
                </a:cubicBezTo>
                <a:cubicBezTo>
                  <a:pt x="239" y="168"/>
                  <a:pt x="250" y="164"/>
                  <a:pt x="258" y="158"/>
                </a:cubicBezTo>
                <a:cubicBezTo>
                  <a:pt x="265" y="151"/>
                  <a:pt x="269" y="143"/>
                  <a:pt x="270" y="134"/>
                </a:cubicBezTo>
                <a:cubicBezTo>
                  <a:pt x="270" y="166"/>
                  <a:pt x="270" y="166"/>
                  <a:pt x="270" y="166"/>
                </a:cubicBezTo>
                <a:cubicBezTo>
                  <a:pt x="295" y="166"/>
                  <a:pt x="295" y="166"/>
                  <a:pt x="295" y="166"/>
                </a:cubicBezTo>
                <a:cubicBezTo>
                  <a:pt x="295" y="119"/>
                  <a:pt x="295" y="119"/>
                  <a:pt x="295" y="119"/>
                </a:cubicBezTo>
                <a:cubicBezTo>
                  <a:pt x="343" y="119"/>
                  <a:pt x="343" y="119"/>
                  <a:pt x="343" y="119"/>
                </a:cubicBezTo>
                <a:cubicBezTo>
                  <a:pt x="343" y="99"/>
                  <a:pt x="343" y="99"/>
                  <a:pt x="343" y="99"/>
                </a:cubicBezTo>
                <a:cubicBezTo>
                  <a:pt x="295" y="99"/>
                  <a:pt x="295" y="99"/>
                  <a:pt x="295" y="99"/>
                </a:cubicBezTo>
                <a:cubicBezTo>
                  <a:pt x="295" y="73"/>
                  <a:pt x="295" y="73"/>
                  <a:pt x="295" y="73"/>
                </a:cubicBezTo>
                <a:lnTo>
                  <a:pt x="350" y="73"/>
                </a:lnTo>
                <a:close/>
              </a:path>
            </a:pathLst>
          </a:custGeom>
          <a:solidFill>
            <a:schemeClr val="tx1"/>
          </a:solidFill>
          <a:ln>
            <a:noFill/>
          </a:ln>
        </p:spPr>
        <p:txBody>
          <a:bodyPr vert="horz" wrap="square" lIns="68580" tIns="34290" rIns="68580" bIns="34290"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428528314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Lst>
  <p:transition>
    <p:fade/>
  </p:transition>
  <p:hf hdr="0"/>
  <p:txStyles>
    <p:titleStyle>
      <a:lvl1pPr algn="l" defTabSz="685784" rtl="0" eaLnBrk="1" latinLnBrk="0" hangingPunct="1">
        <a:lnSpc>
          <a:spcPct val="85000"/>
        </a:lnSpc>
        <a:spcBef>
          <a:spcPct val="0"/>
        </a:spcBef>
        <a:buNone/>
        <a:defRPr lang="en-US" sz="2100" b="0" kern="1200" cap="none" spc="0" baseline="0" dirty="0" smtClean="0">
          <a:solidFill>
            <a:schemeClr val="tx1"/>
          </a:solidFill>
          <a:latin typeface="+mj-lt"/>
          <a:ea typeface="+mj-ea"/>
          <a:cs typeface="Arial" pitchFamily="34" charset="0"/>
        </a:defRPr>
      </a:lvl1pPr>
    </p:titleStyle>
    <p:bodyStyle>
      <a:lvl1pPr marL="221451" indent="-221451" algn="l" defTabSz="480048" rtl="0" eaLnBrk="1" latinLnBrk="0" hangingPunct="1">
        <a:lnSpc>
          <a:spcPct val="100000"/>
        </a:lnSpc>
        <a:spcBef>
          <a:spcPts val="0"/>
        </a:spcBef>
        <a:spcAft>
          <a:spcPts val="450"/>
        </a:spcAft>
        <a:buClr>
          <a:schemeClr val="accent1"/>
        </a:buClr>
        <a:buSzPct val="80000"/>
        <a:buFont typeface="Wingdings" charset="2"/>
        <a:buChar char="§"/>
        <a:tabLst/>
        <a:defRPr lang="en-US" sz="1650" b="0" kern="1200" dirty="0" smtClean="0">
          <a:solidFill>
            <a:schemeClr val="tx1"/>
          </a:solidFill>
          <a:latin typeface="+mn-lt"/>
          <a:ea typeface="+mn-ea"/>
          <a:cs typeface="+mn-cs"/>
        </a:defRPr>
      </a:lvl1pPr>
      <a:lvl2pPr marL="434568" indent="-213117" algn="l" defTabSz="480048" rtl="0" eaLnBrk="1" latinLnBrk="0" hangingPunct="1">
        <a:lnSpc>
          <a:spcPct val="100000"/>
        </a:lnSpc>
        <a:spcBef>
          <a:spcPts val="0"/>
        </a:spcBef>
        <a:spcAft>
          <a:spcPts val="450"/>
        </a:spcAft>
        <a:buClr>
          <a:schemeClr val="accent5">
            <a:lumMod val="50000"/>
          </a:schemeClr>
        </a:buClr>
        <a:buSzPct val="100000"/>
        <a:buFont typeface=".AppleSystemUIFont" charset="0"/>
        <a:buChar char="-"/>
        <a:tabLst/>
        <a:defRPr lang="en-US" sz="1500" b="0" kern="1200" dirty="0" smtClean="0">
          <a:solidFill>
            <a:schemeClr val="tx1"/>
          </a:solidFill>
          <a:latin typeface="+mn-lt"/>
          <a:ea typeface="+mn-ea"/>
          <a:cs typeface="+mn-cs"/>
        </a:defRPr>
      </a:lvl2pPr>
      <a:lvl3pPr marL="604823" indent="-170255" algn="l" defTabSz="480048" rtl="0" eaLnBrk="1" latinLnBrk="0" hangingPunct="1">
        <a:lnSpc>
          <a:spcPct val="100000"/>
        </a:lnSpc>
        <a:spcBef>
          <a:spcPts val="0"/>
        </a:spcBef>
        <a:spcAft>
          <a:spcPts val="450"/>
        </a:spcAft>
        <a:buClr>
          <a:schemeClr val="accent1"/>
        </a:buClr>
        <a:buSzPct val="80000"/>
        <a:buFont typeface="Wingdings" charset="2"/>
        <a:buChar char="§"/>
        <a:tabLst/>
        <a:defRPr lang="en-US" sz="1350" b="0" kern="1200" dirty="0" smtClean="0">
          <a:solidFill>
            <a:schemeClr val="tx1"/>
          </a:solidFill>
          <a:latin typeface="+mn-lt"/>
          <a:ea typeface="+mn-ea"/>
          <a:cs typeface="+mn-cs"/>
        </a:defRPr>
      </a:lvl3pPr>
      <a:lvl4pPr marL="771506" indent="-166684" algn="l" defTabSz="480048" rtl="0" eaLnBrk="1" latinLnBrk="0" hangingPunct="1">
        <a:lnSpc>
          <a:spcPct val="100000"/>
        </a:lnSpc>
        <a:spcBef>
          <a:spcPts val="0"/>
        </a:spcBef>
        <a:spcAft>
          <a:spcPts val="450"/>
        </a:spcAft>
        <a:buClr>
          <a:schemeClr val="accent5">
            <a:lumMod val="50000"/>
          </a:schemeClr>
        </a:buClr>
        <a:buSzPct val="100000"/>
        <a:buFont typeface=".AppleSystemUIFont" charset="0"/>
        <a:buChar char="-"/>
        <a:tabLst/>
        <a:defRPr lang="en-US" sz="1200" b="0" kern="1200" dirty="0" smtClean="0">
          <a:solidFill>
            <a:schemeClr val="tx1"/>
          </a:solidFill>
          <a:latin typeface="+mn-lt"/>
          <a:ea typeface="+mn-ea"/>
          <a:cs typeface="+mn-cs"/>
        </a:defRPr>
      </a:lvl4pPr>
      <a:lvl5pPr marL="984623" indent="-170255" algn="l" defTabSz="480048" rtl="0" eaLnBrk="1" latinLnBrk="0" hangingPunct="1">
        <a:lnSpc>
          <a:spcPct val="200000"/>
        </a:lnSpc>
        <a:spcBef>
          <a:spcPts val="0"/>
        </a:spcBef>
        <a:buClr>
          <a:srgbClr val="18A3AC"/>
        </a:buClr>
        <a:buSzPct val="80000"/>
        <a:buFont typeface="Wingdings" charset="2"/>
        <a:buChar char="§"/>
        <a:defRPr lang="en-US" sz="1500" b="0" kern="1200" dirty="0">
          <a:solidFill>
            <a:schemeClr val="tx1"/>
          </a:solidFill>
          <a:latin typeface="+mj-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458F7F-88B3-42E9-8CE6-06507BF8E060}"/>
              </a:ext>
            </a:extLst>
          </p:cNvPr>
          <p:cNvSpPr/>
          <p:nvPr/>
        </p:nvSpPr>
        <p:spPr>
          <a:xfrm>
            <a:off x="0" y="-1"/>
            <a:ext cx="9144000" cy="171450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dirty="0"/>
          </a:p>
        </p:txBody>
      </p:sp>
      <p:pic>
        <p:nvPicPr>
          <p:cNvPr id="9" name="Picture 8">
            <a:extLst>
              <a:ext uri="{FF2B5EF4-FFF2-40B4-BE49-F238E27FC236}">
                <a16:creationId xmlns:a16="http://schemas.microsoft.com/office/drawing/2014/main" id="{32801CBE-A318-4F2A-B0DE-174BAA9B57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650" y="553211"/>
            <a:ext cx="2487168" cy="608076"/>
          </a:xfrm>
          <a:prstGeom prst="rect">
            <a:avLst/>
          </a:prstGeom>
        </p:spPr>
      </p:pic>
    </p:spTree>
    <p:extLst>
      <p:ext uri="{BB962C8B-B14F-4D97-AF65-F5344CB8AC3E}">
        <p14:creationId xmlns:p14="http://schemas.microsoft.com/office/powerpoint/2010/main" val="3064887423"/>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Lst>
  <p:hf hdr="0"/>
  <p:txStyles>
    <p:titleStyle>
      <a:lvl1pPr algn="l" defTabSz="685800" rtl="0" eaLnBrk="1" latinLnBrk="0" hangingPunct="1">
        <a:lnSpc>
          <a:spcPts val="2775"/>
        </a:lnSpc>
        <a:spcBef>
          <a:spcPct val="0"/>
        </a:spcBef>
        <a:buNone/>
        <a:defRPr sz="2550" b="1" kern="1200">
          <a:solidFill>
            <a:schemeClr val="accent1"/>
          </a:solidFill>
          <a:latin typeface="+mj-lt"/>
          <a:ea typeface="+mj-ea"/>
          <a:cs typeface="+mj-cs"/>
        </a:defRPr>
      </a:lvl1pPr>
    </p:titleStyle>
    <p:bodyStyle>
      <a:lvl1pPr marL="0" indent="0" algn="l" defTabSz="685800" rtl="0" eaLnBrk="1" latinLnBrk="0" hangingPunct="1">
        <a:lnSpc>
          <a:spcPct val="90000"/>
        </a:lnSpc>
        <a:spcBef>
          <a:spcPts val="750"/>
        </a:spcBef>
        <a:buFontTx/>
        <a:buNone/>
        <a:defRPr sz="1650" b="1" kern="1200">
          <a:solidFill>
            <a:schemeClr val="accent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342901"/>
            <a:ext cx="7772400" cy="61722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685800" y="1028700"/>
            <a:ext cx="7772400" cy="3263504"/>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p:txBody>
      </p:sp>
      <p:sp>
        <p:nvSpPr>
          <p:cNvPr id="7" name="Rectangle 6">
            <a:extLst>
              <a:ext uri="{FF2B5EF4-FFF2-40B4-BE49-F238E27FC236}">
                <a16:creationId xmlns:a16="http://schemas.microsoft.com/office/drawing/2014/main" id="{B26173C7-2C04-425C-BD29-3396A8A21EA6}"/>
              </a:ext>
            </a:extLst>
          </p:cNvPr>
          <p:cNvSpPr/>
          <p:nvPr/>
        </p:nvSpPr>
        <p:spPr>
          <a:xfrm>
            <a:off x="685800" y="-1"/>
            <a:ext cx="1143000" cy="130302"/>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dirty="0"/>
          </a:p>
        </p:txBody>
      </p:sp>
      <p:pic>
        <p:nvPicPr>
          <p:cNvPr id="9" name="Picture 8">
            <a:extLst>
              <a:ext uri="{FF2B5EF4-FFF2-40B4-BE49-F238E27FC236}">
                <a16:creationId xmlns:a16="http://schemas.microsoft.com/office/drawing/2014/main" id="{36246736-785F-4BAF-9384-7242841A44A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5800" y="4830929"/>
            <a:ext cx="1600200" cy="180697"/>
          </a:xfrm>
          <a:prstGeom prst="rect">
            <a:avLst/>
          </a:prstGeom>
        </p:spPr>
      </p:pic>
      <p:sp>
        <p:nvSpPr>
          <p:cNvPr id="14" name="Slide Number Placeholder 5">
            <a:extLst>
              <a:ext uri="{FF2B5EF4-FFF2-40B4-BE49-F238E27FC236}">
                <a16:creationId xmlns:a16="http://schemas.microsoft.com/office/drawing/2014/main" id="{1CC49869-E498-4D26-96D1-37C1700E9054}"/>
              </a:ext>
            </a:extLst>
          </p:cNvPr>
          <p:cNvSpPr>
            <a:spLocks noGrp="1"/>
          </p:cNvSpPr>
          <p:nvPr>
            <p:ph type="sldNum" sz="quarter" idx="4"/>
          </p:nvPr>
        </p:nvSpPr>
        <p:spPr>
          <a:xfrm>
            <a:off x="6368143" y="4800600"/>
            <a:ext cx="2090057" cy="205740"/>
          </a:xfrm>
          <a:prstGeom prst="rect">
            <a:avLst/>
          </a:prstGeom>
        </p:spPr>
        <p:txBody>
          <a:bodyPr lIns="0" tIns="0" rIns="0" bIns="0" anchor="b" anchorCtr="0"/>
          <a:lstStyle>
            <a:lvl1pPr algn="r">
              <a:defRPr sz="750" b="1">
                <a:solidFill>
                  <a:schemeClr val="accent1"/>
                </a:solidFill>
                <a:latin typeface="Franklin Gothic Demi" panose="020B0703020102020204" pitchFamily="34" charset="0"/>
              </a:defRPr>
            </a:lvl1pPr>
          </a:lstStyle>
          <a:p>
            <a:fld id="{627CA14E-5EDD-4C5C-B4B2-BE16B502D62B}" type="slidenum">
              <a:rPr lang="en-US" smtClean="0"/>
              <a:pPr/>
              <a:t>‹#›</a:t>
            </a:fld>
            <a:endParaRPr lang="en-US" dirty="0"/>
          </a:p>
        </p:txBody>
      </p:sp>
    </p:spTree>
    <p:extLst>
      <p:ext uri="{BB962C8B-B14F-4D97-AF65-F5344CB8AC3E}">
        <p14:creationId xmlns:p14="http://schemas.microsoft.com/office/powerpoint/2010/main" val="3516204329"/>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Lst>
  <p:hf hdr="0"/>
  <p:txStyles>
    <p:titleStyle>
      <a:lvl1pPr algn="l" defTabSz="685800" rtl="0" eaLnBrk="1" latinLnBrk="0" hangingPunct="1">
        <a:lnSpc>
          <a:spcPct val="100000"/>
        </a:lnSpc>
        <a:spcBef>
          <a:spcPct val="0"/>
        </a:spcBef>
        <a:buNone/>
        <a:defRPr sz="1950" b="1" kern="1200">
          <a:solidFill>
            <a:schemeClr val="accent1"/>
          </a:solidFill>
          <a:latin typeface="+mj-lt"/>
          <a:ea typeface="+mj-ea"/>
          <a:cs typeface="+mj-cs"/>
        </a:defRPr>
      </a:lvl1pPr>
    </p:titleStyle>
    <p:bodyStyle>
      <a:lvl1pPr marL="0" indent="0" algn="l" defTabSz="685800" rtl="0" eaLnBrk="1" latinLnBrk="0" hangingPunct="1">
        <a:lnSpc>
          <a:spcPct val="110000"/>
        </a:lnSpc>
        <a:spcBef>
          <a:spcPts val="0"/>
        </a:spcBef>
        <a:spcAft>
          <a:spcPts val="450"/>
        </a:spcAft>
        <a:buFontTx/>
        <a:buNone/>
        <a:defRPr sz="1500" kern="1200">
          <a:solidFill>
            <a:schemeClr val="tx1">
              <a:lumMod val="65000"/>
              <a:lumOff val="35000"/>
            </a:schemeClr>
          </a:solidFill>
          <a:latin typeface="Franklin Gothic Demi" panose="020B0703020102020204" pitchFamily="34" charset="0"/>
          <a:ea typeface="+mn-ea"/>
          <a:cs typeface="+mn-cs"/>
        </a:defRPr>
      </a:lvl1pPr>
      <a:lvl2pPr marL="127397" indent="-127397" algn="l" defTabSz="685800" rtl="0" eaLnBrk="1" latinLnBrk="0" hangingPunct="1">
        <a:lnSpc>
          <a:spcPct val="110000"/>
        </a:lnSpc>
        <a:spcBef>
          <a:spcPts val="450"/>
        </a:spcBef>
        <a:spcAft>
          <a:spcPts val="225"/>
        </a:spcAft>
        <a:buFont typeface="Wingdings" panose="05000000000000000000" pitchFamily="2" charset="2"/>
        <a:buChar char="§"/>
        <a:defRPr sz="1200" kern="1200">
          <a:solidFill>
            <a:schemeClr val="tx1">
              <a:lumMod val="65000"/>
              <a:lumOff val="35000"/>
            </a:schemeClr>
          </a:solidFill>
          <a:latin typeface="+mn-lt"/>
          <a:ea typeface="+mn-ea"/>
          <a:cs typeface="+mn-cs"/>
        </a:defRPr>
      </a:lvl2pPr>
      <a:lvl3pPr marL="298847" indent="-127397" algn="l" defTabSz="685800" rtl="0" eaLnBrk="1" latinLnBrk="0" hangingPunct="1">
        <a:lnSpc>
          <a:spcPct val="110000"/>
        </a:lnSpc>
        <a:spcBef>
          <a:spcPts val="225"/>
        </a:spcBef>
        <a:spcAft>
          <a:spcPts val="225"/>
        </a:spcAft>
        <a:buFont typeface="Arial" panose="020B0604020202020204" pitchFamily="34" charset="0"/>
        <a:buChar char="•"/>
        <a:defRPr sz="1200" kern="1200">
          <a:solidFill>
            <a:schemeClr val="tx1">
              <a:lumMod val="65000"/>
              <a:lumOff val="35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65000"/>
              <a:lumOff val="35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65000"/>
              <a:lumOff val="3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CAA888-672A-4858-A3DF-0284C0FD40E4}"/>
              </a:ext>
            </a:extLst>
          </p:cNvPr>
          <p:cNvSpPr>
            <a:spLocks noGrp="1"/>
          </p:cNvSpPr>
          <p:nvPr>
            <p:ph type="title"/>
          </p:nvPr>
        </p:nvSpPr>
        <p:spPr>
          <a:xfrm>
            <a:off x="685800" y="3518154"/>
            <a:ext cx="7772400" cy="1632204"/>
          </a:xfrm>
          <a:prstGeom prst="rect">
            <a:avLst/>
          </a:prstGeom>
        </p:spPr>
        <p:txBody>
          <a:bodyPr vert="horz" lIns="0" tIns="0" rIns="0" bIns="0" rtlCol="0" anchor="ctr">
            <a:normAutofit/>
          </a:bodyPr>
          <a:lstStyle/>
          <a:p>
            <a:r>
              <a:rPr lang="en-US" dirty="0"/>
              <a:t>Click to edit Master title style</a:t>
            </a:r>
          </a:p>
        </p:txBody>
      </p:sp>
      <p:sp>
        <p:nvSpPr>
          <p:cNvPr id="7" name="Rectangle 6">
            <a:extLst>
              <a:ext uri="{FF2B5EF4-FFF2-40B4-BE49-F238E27FC236}">
                <a16:creationId xmlns:a16="http://schemas.microsoft.com/office/drawing/2014/main" id="{336AC6BE-2416-4FE8-9FB7-797EEEB6FF03}"/>
              </a:ext>
            </a:extLst>
          </p:cNvPr>
          <p:cNvSpPr/>
          <p:nvPr userDrawn="1"/>
        </p:nvSpPr>
        <p:spPr>
          <a:xfrm>
            <a:off x="0" y="-1"/>
            <a:ext cx="9144000" cy="3518154"/>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350">
              <a:solidFill>
                <a:schemeClr val="accent1"/>
              </a:solidFill>
            </a:endParaRPr>
          </a:p>
        </p:txBody>
      </p:sp>
      <p:pic>
        <p:nvPicPr>
          <p:cNvPr id="9" name="Picture 8">
            <a:extLst>
              <a:ext uri="{FF2B5EF4-FFF2-40B4-BE49-F238E27FC236}">
                <a16:creationId xmlns:a16="http://schemas.microsoft.com/office/drawing/2014/main" id="{991AFD2B-F17E-498D-A8AB-A48E594112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4702946" cy="3518153"/>
          </a:xfrm>
          <a:prstGeom prst="rect">
            <a:avLst/>
          </a:prstGeom>
        </p:spPr>
      </p:pic>
    </p:spTree>
    <p:extLst>
      <p:ext uri="{BB962C8B-B14F-4D97-AF65-F5344CB8AC3E}">
        <p14:creationId xmlns:p14="http://schemas.microsoft.com/office/powerpoint/2010/main" val="1295079257"/>
      </p:ext>
    </p:extLst>
  </p:cSld>
  <p:clrMap bg1="lt1" tx1="dk1" bg2="lt2" tx2="dk2" accent1="accent1" accent2="accent2" accent3="accent3" accent4="accent4" accent5="accent5" accent6="accent6" hlink="hlink" folHlink="folHlink"/>
  <p:sldLayoutIdLst>
    <p:sldLayoutId id="2147483787" r:id="rId1"/>
  </p:sldLayoutIdLst>
  <p:hf hdr="0" ftr="0" dt="0"/>
  <p:txStyles>
    <p:titleStyle>
      <a:lvl1pPr algn="l" defTabSz="685800" rtl="0" eaLnBrk="1" latinLnBrk="0" hangingPunct="1">
        <a:lnSpc>
          <a:spcPct val="90000"/>
        </a:lnSpc>
        <a:spcBef>
          <a:spcPct val="0"/>
        </a:spcBef>
        <a:buNone/>
        <a:defRPr sz="27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ECDAC4-B67C-DFDC-D3DA-A92301D3F1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7A9362-949F-ECF0-5C7D-3E936B555F34}"/>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9">
            <a:extLst>
              <a:ext uri="{FF2B5EF4-FFF2-40B4-BE49-F238E27FC236}">
                <a16:creationId xmlns:a16="http://schemas.microsoft.com/office/drawing/2014/main" id="{3BE3D243-8D16-7A20-CFFE-9C7D68A4F5E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7191678" y="4733925"/>
            <a:ext cx="1323673"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EF036DE4-FC70-1141-BF6F-E741E880AAE9}"/>
              </a:ext>
            </a:extLst>
          </p:cNvPr>
          <p:cNvCxnSpPr>
            <a:cxnSpLocks/>
          </p:cNvCxnSpPr>
          <p:nvPr userDrawn="1"/>
        </p:nvCxnSpPr>
        <p:spPr>
          <a:xfrm>
            <a:off x="594923" y="4997003"/>
            <a:ext cx="6563027" cy="0"/>
          </a:xfrm>
          <a:prstGeom prst="line">
            <a:avLst/>
          </a:prstGeom>
          <a:ln w="34925">
            <a:solidFill>
              <a:schemeClr val="accent6">
                <a:lumMod val="75000"/>
              </a:schemeClr>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64683942"/>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8/24/2023</a:t>
            </a:fld>
            <a:endParaRPr lang="en-US"/>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68203376"/>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93.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94.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93.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9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3.xml"/></Relationships>
</file>

<file path=ppt/slides/_rels/slide15.xml.rels><?xml version="1.0" encoding="UTF-8" standalone="yes"?>
<Relationships xmlns="http://schemas.openxmlformats.org/package/2006/relationships"><Relationship Id="rId3" Type="http://schemas.openxmlformats.org/officeDocument/2006/relationships/hyperlink" Target="https://www.kff.org/health-reform/issue-brief/cms-prior-authorization-proposal-aims-to-streamline-the-process-and-improve-transparency/" TargetMode="External"/><Relationship Id="rId2" Type="http://schemas.openxmlformats.org/officeDocument/2006/relationships/notesSlide" Target="../notesSlides/notesSlide14.xml"/><Relationship Id="rId1" Type="http://schemas.openxmlformats.org/officeDocument/2006/relationships/slideLayout" Target="../slideLayouts/slideLayout96.xml"/></Relationships>
</file>

<file path=ppt/slides/_rels/slide16.xml.rels><?xml version="1.0" encoding="UTF-8" standalone="yes"?>
<Relationships xmlns="http://schemas.openxmlformats.org/package/2006/relationships"><Relationship Id="rId3" Type="http://schemas.openxmlformats.org/officeDocument/2006/relationships/hyperlink" Target="mailto:kayep@kff.org" TargetMode="External"/><Relationship Id="rId2" Type="http://schemas.openxmlformats.org/officeDocument/2006/relationships/notesSlide" Target="../notesSlides/notesSlide15.xml"/><Relationship Id="rId1" Type="http://schemas.openxmlformats.org/officeDocument/2006/relationships/slideLayout" Target="../slideLayouts/slideLayout100.xml"/><Relationship Id="rId4" Type="http://schemas.openxmlformats.org/officeDocument/2006/relationships/hyperlink" Target="mailto:karenp@kff.or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8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87.xml"/><Relationship Id="rId4" Type="http://schemas.openxmlformats.org/officeDocument/2006/relationships/image" Target="../media/image49.svg"/></Relationships>
</file>

<file path=ppt/slides/_rels/slide21.xml.rels><?xml version="1.0" encoding="UTF-8" standalone="yes"?>
<Relationships xmlns="http://schemas.openxmlformats.org/package/2006/relationships"><Relationship Id="rId3" Type="http://schemas.openxmlformats.org/officeDocument/2006/relationships/image" Target="../media/image51.svg"/><Relationship Id="rId7" Type="http://schemas.openxmlformats.org/officeDocument/2006/relationships/image" Target="../media/image55.svg"/><Relationship Id="rId2" Type="http://schemas.openxmlformats.org/officeDocument/2006/relationships/image" Target="../media/image50.png"/><Relationship Id="rId1" Type="http://schemas.openxmlformats.org/officeDocument/2006/relationships/slideLayout" Target="../slideLayouts/slideLayout87.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jpeg"/><Relationship Id="rId1" Type="http://schemas.openxmlformats.org/officeDocument/2006/relationships/slideLayout" Target="../slideLayouts/slideLayout87.xml"/><Relationship Id="rId6" Type="http://schemas.openxmlformats.org/officeDocument/2006/relationships/image" Target="../media/image60.sv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87.xml"/><Relationship Id="rId5" Type="http://schemas.openxmlformats.org/officeDocument/2006/relationships/image" Target="../media/image68.sv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0.xml"/></Relationships>
</file>

<file path=ppt/slides/_rels/slide2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3" Type="http://schemas.openxmlformats.org/officeDocument/2006/relationships/hyperlink" Target="mailto:Britt.Sanderson@Altarum.org"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1.xml.rels><?xml version="1.0" encoding="UTF-8" standalone="yes"?>
<Relationships xmlns="http://schemas.openxmlformats.org/package/2006/relationships"><Relationship Id="rId2" Type="http://schemas.openxmlformats.org/officeDocument/2006/relationships/hyperlink" Target="https://dfr.vermont.gov/industry/insurance/health-insurance/reports" TargetMode="External"/><Relationship Id="rId1" Type="http://schemas.openxmlformats.org/officeDocument/2006/relationships/slideLayout" Target="../slideLayouts/slideLayout76.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7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7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7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legislature.vermont.gov/assets/Legislative-Reports/DVHA_Act-140-of-2020_Prior-Authorizations-Report_Final-with-Appendices.pdf" TargetMode="External"/><Relationship Id="rId2" Type="http://schemas.openxmlformats.org/officeDocument/2006/relationships/notesSlide" Target="../notesSlides/notesSlide26.xml"/><Relationship Id="rId1" Type="http://schemas.openxmlformats.org/officeDocument/2006/relationships/slideLayout" Target="../slideLayouts/slideLayout71.xml"/><Relationship Id="rId5" Type="http://schemas.openxmlformats.org/officeDocument/2006/relationships/hyperlink" Target="https://legislature.vermont.gov/assets/Legislative-Reports/dfr-legislative-report-act140-electronic-prior-authorization.pdf" TargetMode="External"/><Relationship Id="rId4" Type="http://schemas.openxmlformats.org/officeDocument/2006/relationships/hyperlink" Target="https://legislature.vermont.gov/assets/Legislative-Reports/GMCB-Act-140-of-2020-Sec.-10-Report-Submitted-01.14.2022.pdf"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41.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29.xml"/><Relationship Id="rId1" Type="http://schemas.openxmlformats.org/officeDocument/2006/relationships/slideLayout" Target="../slideLayouts/slideLayout76.xml"/></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71.xml"/><Relationship Id="rId4" Type="http://schemas.openxmlformats.org/officeDocument/2006/relationships/hyperlink" Target="https://www.ama-assn.org/system/files/prior-authorization-survey.pd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5.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7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2.xml"/></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6.xml"/><Relationship Id="rId1" Type="http://schemas.openxmlformats.org/officeDocument/2006/relationships/slideLayout" Target="../slideLayouts/slideLayout73.xml"/><Relationship Id="rId4" Type="http://schemas.openxmlformats.org/officeDocument/2006/relationships/hyperlink" Target="https://legislature.vermont.gov/Documents/2024/WorkGroups/House%20Health%20Care/Orientation/W~Nolan%20Langweil~Health%20Insurance%20-%20A%20High%20Level%20Overview~1-17-2023.pdf" TargetMode="Externa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7.xml"/><Relationship Id="rId1" Type="http://schemas.openxmlformats.org/officeDocument/2006/relationships/slideLayout" Target="../slideLayouts/slideLayout7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3.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866827E-CE2E-214A-AD08-9C5A673781CC}"/>
              </a:ext>
            </a:extLst>
          </p:cNvPr>
          <p:cNvSpPr>
            <a:spLocks noGrp="1"/>
          </p:cNvSpPr>
          <p:nvPr>
            <p:ph type="title"/>
          </p:nvPr>
        </p:nvSpPr>
        <p:spPr/>
        <p:txBody>
          <a:bodyPr>
            <a:noAutofit/>
          </a:bodyPr>
          <a:lstStyle/>
          <a:p>
            <a:r>
              <a:rPr lang="en-US" b="1" dirty="0"/>
              <a:t>Prior Authorization and </a:t>
            </a:r>
            <a:br>
              <a:rPr lang="en-US" b="1" dirty="0"/>
            </a:br>
            <a:r>
              <a:rPr lang="en-US" b="1" dirty="0"/>
              <a:t>Its Impact on Affordability</a:t>
            </a:r>
          </a:p>
        </p:txBody>
      </p:sp>
      <p:sp>
        <p:nvSpPr>
          <p:cNvPr id="3" name="TextBox 2">
            <a:extLst>
              <a:ext uri="{FF2B5EF4-FFF2-40B4-BE49-F238E27FC236}">
                <a16:creationId xmlns:a16="http://schemas.microsoft.com/office/drawing/2014/main" id="{A075B00D-6761-4B03-83DE-D99B579E8EA3}"/>
              </a:ext>
            </a:extLst>
          </p:cNvPr>
          <p:cNvSpPr txBox="1"/>
          <p:nvPr/>
        </p:nvSpPr>
        <p:spPr>
          <a:xfrm>
            <a:off x="3810000" y="3257550"/>
            <a:ext cx="1752600" cy="369332"/>
          </a:xfrm>
          <a:prstGeom prst="rect">
            <a:avLst/>
          </a:prstGeom>
          <a:noFill/>
        </p:spPr>
        <p:txBody>
          <a:bodyPr wrap="square" rtlCol="0">
            <a:spAutoFit/>
          </a:bodyPr>
          <a:lstStyle/>
          <a:p>
            <a:r>
              <a:rPr lang="en-US" dirty="0"/>
              <a:t>August 24, 2023</a:t>
            </a:r>
          </a:p>
        </p:txBody>
      </p:sp>
      <p:sp>
        <p:nvSpPr>
          <p:cNvPr id="2" name="Rectangle 1">
            <a:extLst>
              <a:ext uri="{FF2B5EF4-FFF2-40B4-BE49-F238E27FC236}">
                <a16:creationId xmlns:a16="http://schemas.microsoft.com/office/drawing/2014/main" id="{706A97E0-2CCD-1CC4-EF67-3B7314B3FFDD}"/>
              </a:ext>
            </a:extLst>
          </p:cNvPr>
          <p:cNvSpPr/>
          <p:nvPr/>
        </p:nvSpPr>
        <p:spPr>
          <a:xfrm>
            <a:off x="228600" y="209550"/>
            <a:ext cx="2438400" cy="762000"/>
          </a:xfrm>
          <a:prstGeom prst="rect">
            <a:avLst/>
          </a:prstGeom>
          <a:solidFill>
            <a:srgbClr val="F1FFFD"/>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5" name="Picture 4" descr="A blue and orange circles with a light bulb and a compass&#10;&#10;Description automatically generated">
            <a:extLst>
              <a:ext uri="{FF2B5EF4-FFF2-40B4-BE49-F238E27FC236}">
                <a16:creationId xmlns:a16="http://schemas.microsoft.com/office/drawing/2014/main" id="{71C5B4B7-3FEB-05CD-836D-3E759439F18B}"/>
              </a:ext>
            </a:extLst>
          </p:cNvPr>
          <p:cNvPicPr>
            <a:picLocks noChangeAspect="1"/>
          </p:cNvPicPr>
          <p:nvPr/>
        </p:nvPicPr>
        <p:blipFill>
          <a:blip r:embed="rId2"/>
          <a:stretch>
            <a:fillRect/>
          </a:stretch>
        </p:blipFill>
        <p:spPr>
          <a:xfrm>
            <a:off x="228600" y="207169"/>
            <a:ext cx="1981200" cy="749554"/>
          </a:xfrm>
          <a:prstGeom prst="rect">
            <a:avLst/>
          </a:prstGeom>
        </p:spPr>
      </p:pic>
    </p:spTree>
    <p:extLst>
      <p:ext uri="{BB962C8B-B14F-4D97-AF65-F5344CB8AC3E}">
        <p14:creationId xmlns:p14="http://schemas.microsoft.com/office/powerpoint/2010/main" val="662672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FBD40B-36E5-863A-576F-6791E19A2743}"/>
              </a:ext>
            </a:extLst>
          </p:cNvPr>
          <p:cNvSpPr>
            <a:spLocks noGrp="1"/>
          </p:cNvSpPr>
          <p:nvPr>
            <p:ph type="title"/>
          </p:nvPr>
        </p:nvSpPr>
        <p:spPr>
          <a:xfrm>
            <a:off x="347663" y="185700"/>
            <a:ext cx="8448675" cy="646150"/>
          </a:xfrm>
        </p:spPr>
        <p:txBody>
          <a:bodyPr/>
          <a:lstStyle/>
          <a:p>
            <a:r>
              <a:rPr lang="en-US" dirty="0"/>
              <a:t>Two OIG Reports Raise Alarm about Prior Authorization</a:t>
            </a:r>
          </a:p>
        </p:txBody>
      </p:sp>
      <p:pic>
        <p:nvPicPr>
          <p:cNvPr id="6" name="Picture 5">
            <a:extLst>
              <a:ext uri="{FF2B5EF4-FFF2-40B4-BE49-F238E27FC236}">
                <a16:creationId xmlns:a16="http://schemas.microsoft.com/office/drawing/2014/main" id="{C0FC2788-9DEB-2C4B-71BB-8F87B614A25C}"/>
              </a:ext>
            </a:extLst>
          </p:cNvPr>
          <p:cNvPicPr>
            <a:picLocks noChangeAspect="1"/>
          </p:cNvPicPr>
          <p:nvPr/>
        </p:nvPicPr>
        <p:blipFill rotWithShape="1">
          <a:blip r:embed="rId3"/>
          <a:srcRect l="1431" t="1207" r="1656"/>
          <a:stretch/>
        </p:blipFill>
        <p:spPr>
          <a:xfrm>
            <a:off x="509192" y="774700"/>
            <a:ext cx="3543300" cy="3638550"/>
          </a:xfrm>
          <a:prstGeom prst="rect">
            <a:avLst/>
          </a:prstGeom>
        </p:spPr>
      </p:pic>
      <p:pic>
        <p:nvPicPr>
          <p:cNvPr id="8" name="Picture 7">
            <a:extLst>
              <a:ext uri="{FF2B5EF4-FFF2-40B4-BE49-F238E27FC236}">
                <a16:creationId xmlns:a16="http://schemas.microsoft.com/office/drawing/2014/main" id="{43432740-50A3-0809-4CF3-D823C8EBBB7D}"/>
              </a:ext>
            </a:extLst>
          </p:cNvPr>
          <p:cNvPicPr>
            <a:picLocks noChangeAspect="1"/>
          </p:cNvPicPr>
          <p:nvPr/>
        </p:nvPicPr>
        <p:blipFill rotWithShape="1">
          <a:blip r:embed="rId4"/>
          <a:srcRect t="1608"/>
          <a:stretch/>
        </p:blipFill>
        <p:spPr>
          <a:xfrm>
            <a:off x="4440099" y="765457"/>
            <a:ext cx="3714493" cy="3739673"/>
          </a:xfrm>
          <a:prstGeom prst="rect">
            <a:avLst/>
          </a:prstGeom>
        </p:spPr>
      </p:pic>
    </p:spTree>
    <p:extLst>
      <p:ext uri="{BB962C8B-B14F-4D97-AF65-F5344CB8AC3E}">
        <p14:creationId xmlns:p14="http://schemas.microsoft.com/office/powerpoint/2010/main" val="1198158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4A3D7D-839B-82B5-014F-B4E9598D165B}"/>
              </a:ext>
            </a:extLst>
          </p:cNvPr>
          <p:cNvSpPr>
            <a:spLocks noGrp="1"/>
          </p:cNvSpPr>
          <p:nvPr>
            <p:ph type="title"/>
          </p:nvPr>
        </p:nvSpPr>
        <p:spPr>
          <a:xfrm>
            <a:off x="353798" y="50397"/>
            <a:ext cx="8448675" cy="646150"/>
          </a:xfrm>
        </p:spPr>
        <p:txBody>
          <a:bodyPr/>
          <a:lstStyle/>
          <a:p>
            <a:r>
              <a:rPr lang="en-US" dirty="0"/>
              <a:t>KFF Analysis: Use of Prior Authorization in Medicare Advantage Plans</a:t>
            </a:r>
          </a:p>
        </p:txBody>
      </p:sp>
      <p:pic>
        <p:nvPicPr>
          <p:cNvPr id="6" name="Picture 5">
            <a:extLst>
              <a:ext uri="{FF2B5EF4-FFF2-40B4-BE49-F238E27FC236}">
                <a16:creationId xmlns:a16="http://schemas.microsoft.com/office/drawing/2014/main" id="{3CAD4091-872F-BBB2-3263-DCCC4471F13F}"/>
              </a:ext>
            </a:extLst>
          </p:cNvPr>
          <p:cNvPicPr>
            <a:picLocks noChangeAspect="1"/>
          </p:cNvPicPr>
          <p:nvPr/>
        </p:nvPicPr>
        <p:blipFill>
          <a:blip r:embed="rId3"/>
          <a:stretch>
            <a:fillRect/>
          </a:stretch>
        </p:blipFill>
        <p:spPr>
          <a:xfrm>
            <a:off x="1293114" y="824346"/>
            <a:ext cx="6557773" cy="3726007"/>
          </a:xfrm>
          <a:prstGeom prst="rect">
            <a:avLst/>
          </a:prstGeom>
        </p:spPr>
      </p:pic>
      <p:sp>
        <p:nvSpPr>
          <p:cNvPr id="7" name="TextBox 6">
            <a:extLst>
              <a:ext uri="{FF2B5EF4-FFF2-40B4-BE49-F238E27FC236}">
                <a16:creationId xmlns:a16="http://schemas.microsoft.com/office/drawing/2014/main" id="{A27FB0A2-69FC-A114-7E9D-3C0A600A169A}"/>
              </a:ext>
            </a:extLst>
          </p:cNvPr>
          <p:cNvSpPr txBox="1"/>
          <p:nvPr/>
        </p:nvSpPr>
        <p:spPr>
          <a:xfrm>
            <a:off x="1428210" y="969818"/>
            <a:ext cx="1122218" cy="253916"/>
          </a:xfrm>
          <a:prstGeom prst="rect">
            <a:avLst/>
          </a:prstGeom>
          <a:solidFill>
            <a:schemeClr val="bg1"/>
          </a:solidFill>
        </p:spPr>
        <p:txBody>
          <a:bodyPr wrap="square" rtlCol="0">
            <a:spAutoFit/>
          </a:bodyPr>
          <a:lstStyle/>
          <a:p>
            <a:pPr defTabSz="342900"/>
            <a:r>
              <a:rPr lang="en-US" sz="1050" dirty="0">
                <a:solidFill>
                  <a:srgbClr val="333333"/>
                </a:solidFill>
                <a:latin typeface="Arial" panose="020B0604020202020204"/>
              </a:rPr>
              <a:t>Figure 2</a:t>
            </a:r>
          </a:p>
        </p:txBody>
      </p:sp>
    </p:spTree>
    <p:extLst>
      <p:ext uri="{BB962C8B-B14F-4D97-AF65-F5344CB8AC3E}">
        <p14:creationId xmlns:p14="http://schemas.microsoft.com/office/powerpoint/2010/main" val="3009242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B36BC93-5D6E-BA75-4B4B-EE4389A15765}"/>
              </a:ext>
            </a:extLst>
          </p:cNvPr>
          <p:cNvPicPr>
            <a:picLocks noGrp="1" noChangeAspect="1"/>
          </p:cNvPicPr>
          <p:nvPr>
            <p:ph idx="1"/>
          </p:nvPr>
        </p:nvPicPr>
        <p:blipFill>
          <a:blip r:embed="rId3"/>
          <a:stretch>
            <a:fillRect/>
          </a:stretch>
        </p:blipFill>
        <p:spPr>
          <a:xfrm>
            <a:off x="709801" y="1081443"/>
            <a:ext cx="7428810" cy="2980614"/>
          </a:xfrm>
        </p:spPr>
      </p:pic>
      <p:sp>
        <p:nvSpPr>
          <p:cNvPr id="4" name="Title 3">
            <a:extLst>
              <a:ext uri="{FF2B5EF4-FFF2-40B4-BE49-F238E27FC236}">
                <a16:creationId xmlns:a16="http://schemas.microsoft.com/office/drawing/2014/main" id="{65A7E2B5-A3C8-77B2-252C-88EAB75E003D}"/>
              </a:ext>
            </a:extLst>
          </p:cNvPr>
          <p:cNvSpPr>
            <a:spLocks noGrp="1"/>
          </p:cNvSpPr>
          <p:nvPr>
            <p:ph type="title"/>
          </p:nvPr>
        </p:nvSpPr>
        <p:spPr>
          <a:xfrm>
            <a:off x="347663" y="172490"/>
            <a:ext cx="8448675" cy="646150"/>
          </a:xfrm>
        </p:spPr>
        <p:txBody>
          <a:bodyPr/>
          <a:lstStyle/>
          <a:p>
            <a:r>
              <a:rPr lang="en-US" dirty="0"/>
              <a:t>KFF Analysis: Claims Denials for Lack of Prior Authorization for ACA Marketplace Plans</a:t>
            </a:r>
          </a:p>
        </p:txBody>
      </p:sp>
      <p:sp>
        <p:nvSpPr>
          <p:cNvPr id="9" name="TextBox 8">
            <a:extLst>
              <a:ext uri="{FF2B5EF4-FFF2-40B4-BE49-F238E27FC236}">
                <a16:creationId xmlns:a16="http://schemas.microsoft.com/office/drawing/2014/main" id="{95205D83-7050-2997-316D-2012C2290850}"/>
              </a:ext>
            </a:extLst>
          </p:cNvPr>
          <p:cNvSpPr txBox="1"/>
          <p:nvPr/>
        </p:nvSpPr>
        <p:spPr>
          <a:xfrm>
            <a:off x="862202" y="1228360"/>
            <a:ext cx="1244880" cy="253916"/>
          </a:xfrm>
          <a:prstGeom prst="rect">
            <a:avLst/>
          </a:prstGeom>
          <a:solidFill>
            <a:schemeClr val="bg1"/>
          </a:solidFill>
        </p:spPr>
        <p:txBody>
          <a:bodyPr wrap="square" rtlCol="0">
            <a:spAutoFit/>
          </a:bodyPr>
          <a:lstStyle/>
          <a:p>
            <a:pPr defTabSz="342900"/>
            <a:r>
              <a:rPr lang="en-US" sz="1050" dirty="0">
                <a:solidFill>
                  <a:srgbClr val="333333"/>
                </a:solidFill>
                <a:latin typeface="Arial" panose="020B0604020202020204"/>
              </a:rPr>
              <a:t>Table 1</a:t>
            </a:r>
          </a:p>
        </p:txBody>
      </p:sp>
    </p:spTree>
    <p:extLst>
      <p:ext uri="{BB962C8B-B14F-4D97-AF65-F5344CB8AC3E}">
        <p14:creationId xmlns:p14="http://schemas.microsoft.com/office/powerpoint/2010/main" val="1354745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E107E8-BC76-847A-E405-442C35BE7FAB}"/>
              </a:ext>
            </a:extLst>
          </p:cNvPr>
          <p:cNvSpPr>
            <a:spLocks noGrp="1"/>
          </p:cNvSpPr>
          <p:nvPr>
            <p:ph type="title"/>
          </p:nvPr>
        </p:nvSpPr>
        <p:spPr>
          <a:xfrm>
            <a:off x="353798" y="218028"/>
            <a:ext cx="8448675" cy="772572"/>
          </a:xfrm>
        </p:spPr>
        <p:txBody>
          <a:bodyPr/>
          <a:lstStyle/>
          <a:p>
            <a:r>
              <a:rPr lang="en-US" dirty="0"/>
              <a:t>KFF Analysis: Claims Denials for Lack of Prior Authorization for ACA Marketplace Plans</a:t>
            </a:r>
          </a:p>
        </p:txBody>
      </p:sp>
      <p:pic>
        <p:nvPicPr>
          <p:cNvPr id="6" name="Picture 5">
            <a:extLst>
              <a:ext uri="{FF2B5EF4-FFF2-40B4-BE49-F238E27FC236}">
                <a16:creationId xmlns:a16="http://schemas.microsoft.com/office/drawing/2014/main" id="{66D17EE1-888E-76BB-B40C-91E6B1A2F971}"/>
              </a:ext>
            </a:extLst>
          </p:cNvPr>
          <p:cNvPicPr>
            <a:picLocks noChangeAspect="1"/>
          </p:cNvPicPr>
          <p:nvPr/>
        </p:nvPicPr>
        <p:blipFill>
          <a:blip r:embed="rId3"/>
          <a:stretch>
            <a:fillRect/>
          </a:stretch>
        </p:blipFill>
        <p:spPr>
          <a:xfrm>
            <a:off x="1742619" y="1180894"/>
            <a:ext cx="5490645" cy="3288269"/>
          </a:xfrm>
          <a:prstGeom prst="rect">
            <a:avLst/>
          </a:prstGeom>
        </p:spPr>
      </p:pic>
      <p:sp>
        <p:nvSpPr>
          <p:cNvPr id="9" name="TextBox 8">
            <a:extLst>
              <a:ext uri="{FF2B5EF4-FFF2-40B4-BE49-F238E27FC236}">
                <a16:creationId xmlns:a16="http://schemas.microsoft.com/office/drawing/2014/main" id="{32F515E4-D4F0-FA2F-D421-F11C7E81FA87}"/>
              </a:ext>
            </a:extLst>
          </p:cNvPr>
          <p:cNvSpPr txBox="1"/>
          <p:nvPr/>
        </p:nvSpPr>
        <p:spPr>
          <a:xfrm>
            <a:off x="1804965" y="1216438"/>
            <a:ext cx="821663" cy="242374"/>
          </a:xfrm>
          <a:prstGeom prst="rect">
            <a:avLst/>
          </a:prstGeom>
          <a:solidFill>
            <a:schemeClr val="bg1"/>
          </a:solidFill>
        </p:spPr>
        <p:txBody>
          <a:bodyPr wrap="square" rtlCol="0">
            <a:spAutoFit/>
          </a:bodyPr>
          <a:lstStyle/>
          <a:p>
            <a:pPr defTabSz="342900"/>
            <a:r>
              <a:rPr lang="en-US" sz="975" dirty="0">
                <a:solidFill>
                  <a:srgbClr val="333333"/>
                </a:solidFill>
                <a:latin typeface="Arial" panose="020B0604020202020204"/>
              </a:rPr>
              <a:t>Table 2</a:t>
            </a:r>
          </a:p>
        </p:txBody>
      </p:sp>
    </p:spTree>
    <p:extLst>
      <p:ext uri="{BB962C8B-B14F-4D97-AF65-F5344CB8AC3E}">
        <p14:creationId xmlns:p14="http://schemas.microsoft.com/office/powerpoint/2010/main" val="3951358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C13B0B-E160-D9A0-5DA0-55204B13BCAF}"/>
              </a:ext>
            </a:extLst>
          </p:cNvPr>
          <p:cNvSpPr>
            <a:spLocks noGrp="1"/>
          </p:cNvSpPr>
          <p:nvPr>
            <p:ph idx="1"/>
          </p:nvPr>
        </p:nvSpPr>
        <p:spPr/>
        <p:txBody>
          <a:bodyPr/>
          <a:lstStyle/>
          <a:p>
            <a:r>
              <a:rPr lang="en-US" b="1" dirty="0"/>
              <a:t>Transparency</a:t>
            </a:r>
            <a:r>
              <a:rPr lang="en-US" dirty="0"/>
              <a:t>: access to information about what services require prior authorization, how the process works, metrics on denial and approval rates, etc. </a:t>
            </a:r>
          </a:p>
          <a:p>
            <a:pPr marL="120015" indent="0">
              <a:buNone/>
            </a:pPr>
            <a:endParaRPr lang="en-US" dirty="0"/>
          </a:p>
          <a:p>
            <a:r>
              <a:rPr lang="en-US" b="1" dirty="0"/>
              <a:t>Process</a:t>
            </a:r>
            <a:r>
              <a:rPr lang="en-US" dirty="0"/>
              <a:t>: making the administrative process for conducting prior authorization more efficient, timely, impartial (i.e. automation of process through electronic interface, shorter time frames for decisions, standards for how/who makes a determination)</a:t>
            </a:r>
          </a:p>
          <a:p>
            <a:pPr marL="120015" indent="0">
              <a:buNone/>
            </a:pPr>
            <a:endParaRPr lang="en-US" dirty="0"/>
          </a:p>
          <a:p>
            <a:r>
              <a:rPr lang="en-US" b="1" dirty="0"/>
              <a:t>Criteria for use and evaluation</a:t>
            </a:r>
            <a:r>
              <a:rPr lang="en-US" dirty="0"/>
              <a:t>: oversight of criteria used to make prior authorization decisions to prevent overuse or misuse of prior authorization (i.e. limits on use of plan-developed clinical criteria)</a:t>
            </a:r>
          </a:p>
          <a:p>
            <a:pPr marL="120015" indent="0">
              <a:buNone/>
            </a:pPr>
            <a:endParaRPr lang="en-US" dirty="0"/>
          </a:p>
          <a:p>
            <a:r>
              <a:rPr lang="en-US" b="1" dirty="0"/>
              <a:t>Other</a:t>
            </a:r>
            <a:r>
              <a:rPr lang="en-US" dirty="0"/>
              <a:t>: prohibitions on prior authorization for certain services; continuity of PA approval when consumer changes plans etc.</a:t>
            </a:r>
          </a:p>
          <a:p>
            <a:endParaRPr lang="en-US" dirty="0"/>
          </a:p>
        </p:txBody>
      </p:sp>
      <p:sp>
        <p:nvSpPr>
          <p:cNvPr id="3" name="Text Placeholder 2">
            <a:extLst>
              <a:ext uri="{FF2B5EF4-FFF2-40B4-BE49-F238E27FC236}">
                <a16:creationId xmlns:a16="http://schemas.microsoft.com/office/drawing/2014/main" id="{E39970A4-789C-8EBC-B4C5-16E7CA0F8405}"/>
              </a:ext>
            </a:extLst>
          </p:cNvPr>
          <p:cNvSpPr>
            <a:spLocks noGrp="1"/>
          </p:cNvSpPr>
          <p:nvPr>
            <p:ph type="body" sz="quarter" idx="10"/>
          </p:nvPr>
        </p:nvSpPr>
        <p:spPr/>
        <p:txBody>
          <a:bodyPr/>
          <a:lstStyle/>
          <a:p>
            <a:endParaRPr lang="en-US"/>
          </a:p>
        </p:txBody>
      </p:sp>
      <p:sp>
        <p:nvSpPr>
          <p:cNvPr id="4" name="Title 3">
            <a:extLst>
              <a:ext uri="{FF2B5EF4-FFF2-40B4-BE49-F238E27FC236}">
                <a16:creationId xmlns:a16="http://schemas.microsoft.com/office/drawing/2014/main" id="{E00D63CE-BF25-7432-05CF-615645239A0B}"/>
              </a:ext>
            </a:extLst>
          </p:cNvPr>
          <p:cNvSpPr>
            <a:spLocks noGrp="1"/>
          </p:cNvSpPr>
          <p:nvPr>
            <p:ph type="title"/>
          </p:nvPr>
        </p:nvSpPr>
        <p:spPr/>
        <p:txBody>
          <a:bodyPr/>
          <a:lstStyle/>
          <a:p>
            <a:r>
              <a:rPr lang="en-US" dirty="0"/>
              <a:t>Landscape of PA issues:</a:t>
            </a:r>
          </a:p>
        </p:txBody>
      </p:sp>
    </p:spTree>
    <p:extLst>
      <p:ext uri="{BB962C8B-B14F-4D97-AF65-F5344CB8AC3E}">
        <p14:creationId xmlns:p14="http://schemas.microsoft.com/office/powerpoint/2010/main" val="2343994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473C5A-7E9D-23E1-5350-10E99ED0C608}"/>
              </a:ext>
            </a:extLst>
          </p:cNvPr>
          <p:cNvSpPr>
            <a:spLocks noGrp="1"/>
          </p:cNvSpPr>
          <p:nvPr>
            <p:ph sz="half" idx="1"/>
          </p:nvPr>
        </p:nvSpPr>
        <p:spPr/>
        <p:txBody>
          <a:bodyPr/>
          <a:lstStyle/>
          <a:p>
            <a:pPr marL="120015" indent="0">
              <a:buNone/>
            </a:pPr>
            <a:r>
              <a:rPr lang="en-US" u="sng" dirty="0"/>
              <a:t>Federal</a:t>
            </a:r>
            <a:endParaRPr lang="en-US" sz="1500" u="sng" dirty="0"/>
          </a:p>
          <a:p>
            <a:r>
              <a:rPr lang="en-US" sz="1050" dirty="0"/>
              <a:t>Proposed regulation on “improving prior authorization” (CMS, December 13, 2022) (would apply to Medicare Advantage, Medicaid MCOs &amp; FFS, CHIP, and Marketplace healthcare.gov states) -- standards to automate process, shorten timeframes, transparency reporting [see </a:t>
            </a:r>
            <a:r>
              <a:rPr lang="en-US" sz="1050" dirty="0">
                <a:hlinkClick r:id="rId3"/>
              </a:rPr>
              <a:t>KFF Brief </a:t>
            </a:r>
            <a:r>
              <a:rPr lang="en-US" sz="1050" dirty="0"/>
              <a:t>from 2/21/23]</a:t>
            </a:r>
          </a:p>
          <a:p>
            <a:pPr marL="120015" indent="0">
              <a:buNone/>
            </a:pPr>
            <a:endParaRPr lang="en-US" sz="1050" dirty="0"/>
          </a:p>
          <a:p>
            <a:r>
              <a:rPr lang="en-US" sz="1050" dirty="0"/>
              <a:t>2024 Medicare Advantage and Part D final regulation (CMS, April 12, 2023) -- clarifications on use of internal coverage criteria for all claims, extends the period that a PA is valid etc.</a:t>
            </a:r>
          </a:p>
          <a:p>
            <a:pPr marL="120015" indent="0">
              <a:buNone/>
            </a:pPr>
            <a:endParaRPr lang="en-US" sz="1050" dirty="0"/>
          </a:p>
          <a:p>
            <a:r>
              <a:rPr lang="en-US" sz="1050" dirty="0"/>
              <a:t>Mental health parity proposed updates to regulation (CMS/IRS/DOL, August 3, 2023) -- specific standards for treatment limits on behavioral health such as prior authorization (including reporting on claim denials/approvals)</a:t>
            </a:r>
          </a:p>
          <a:p>
            <a:pPr marL="120015" indent="0">
              <a:buNone/>
            </a:pPr>
            <a:endParaRPr lang="en-US" sz="1050" dirty="0"/>
          </a:p>
          <a:p>
            <a:endParaRPr lang="en-US" sz="1050" dirty="0"/>
          </a:p>
          <a:p>
            <a:endParaRPr lang="en-US" sz="1050" dirty="0"/>
          </a:p>
        </p:txBody>
      </p:sp>
      <p:sp>
        <p:nvSpPr>
          <p:cNvPr id="3" name="Text Placeholder 2">
            <a:extLst>
              <a:ext uri="{FF2B5EF4-FFF2-40B4-BE49-F238E27FC236}">
                <a16:creationId xmlns:a16="http://schemas.microsoft.com/office/drawing/2014/main" id="{6D9E0A92-D6A1-A76C-659F-4C24AA92C8FC}"/>
              </a:ext>
            </a:extLst>
          </p:cNvPr>
          <p:cNvSpPr>
            <a:spLocks noGrp="1"/>
          </p:cNvSpPr>
          <p:nvPr>
            <p:ph type="body" sz="quarter" idx="10"/>
          </p:nvPr>
        </p:nvSpPr>
        <p:spPr/>
        <p:txBody>
          <a:bodyPr/>
          <a:lstStyle/>
          <a:p>
            <a:endParaRPr lang="en-US"/>
          </a:p>
        </p:txBody>
      </p:sp>
      <p:sp>
        <p:nvSpPr>
          <p:cNvPr id="4" name="Title 3">
            <a:extLst>
              <a:ext uri="{FF2B5EF4-FFF2-40B4-BE49-F238E27FC236}">
                <a16:creationId xmlns:a16="http://schemas.microsoft.com/office/drawing/2014/main" id="{096092F2-A5D1-DE39-5FCA-8DAED2F0A8A1}"/>
              </a:ext>
            </a:extLst>
          </p:cNvPr>
          <p:cNvSpPr>
            <a:spLocks noGrp="1"/>
          </p:cNvSpPr>
          <p:nvPr>
            <p:ph type="title"/>
          </p:nvPr>
        </p:nvSpPr>
        <p:spPr/>
        <p:txBody>
          <a:bodyPr/>
          <a:lstStyle/>
          <a:p>
            <a:r>
              <a:rPr lang="en-US" dirty="0"/>
              <a:t>Examples of reforms:</a:t>
            </a:r>
          </a:p>
        </p:txBody>
      </p:sp>
      <p:sp>
        <p:nvSpPr>
          <p:cNvPr id="5" name="Content Placeholder 4">
            <a:extLst>
              <a:ext uri="{FF2B5EF4-FFF2-40B4-BE49-F238E27FC236}">
                <a16:creationId xmlns:a16="http://schemas.microsoft.com/office/drawing/2014/main" id="{32F26BAD-F6DB-BCD6-0B3E-0B38898C13A7}"/>
              </a:ext>
            </a:extLst>
          </p:cNvPr>
          <p:cNvSpPr>
            <a:spLocks noGrp="1"/>
          </p:cNvSpPr>
          <p:nvPr>
            <p:ph sz="half" idx="11"/>
          </p:nvPr>
        </p:nvSpPr>
        <p:spPr/>
        <p:txBody>
          <a:bodyPr/>
          <a:lstStyle/>
          <a:p>
            <a:pPr marL="120015" indent="0">
              <a:buNone/>
            </a:pPr>
            <a:r>
              <a:rPr lang="en-US" u="sng" dirty="0"/>
              <a:t>State</a:t>
            </a:r>
          </a:p>
          <a:p>
            <a:r>
              <a:rPr lang="en-US" sz="1050" dirty="0"/>
              <a:t>Texas “Gold Carding” requirements (other states as well)</a:t>
            </a:r>
          </a:p>
          <a:p>
            <a:pPr marL="120015" indent="0">
              <a:buNone/>
            </a:pPr>
            <a:endParaRPr lang="en-US" sz="1050" dirty="0"/>
          </a:p>
          <a:p>
            <a:r>
              <a:rPr lang="en-US" sz="1050" dirty="0"/>
              <a:t>Arkansas “Prior Authorization Transparency Act” (2020)</a:t>
            </a:r>
          </a:p>
          <a:p>
            <a:pPr marL="120015" indent="0">
              <a:buNone/>
            </a:pPr>
            <a:endParaRPr lang="en-US" sz="1050" dirty="0"/>
          </a:p>
          <a:p>
            <a:r>
              <a:rPr lang="en-US" sz="1050" dirty="0"/>
              <a:t>Illinois “Prior Authorization Reform Act” (2021)</a:t>
            </a:r>
          </a:p>
          <a:p>
            <a:pPr marL="120015" indent="0">
              <a:buNone/>
            </a:pPr>
            <a:endParaRPr lang="en-US" sz="1050" dirty="0"/>
          </a:p>
          <a:p>
            <a:r>
              <a:rPr lang="en-US" sz="1050" dirty="0"/>
              <a:t>Georgia “Ensuring Transparency in Prior Authorization Act” (2021) </a:t>
            </a:r>
          </a:p>
          <a:p>
            <a:endParaRPr lang="en-US" sz="1050" dirty="0"/>
          </a:p>
          <a:p>
            <a:endParaRPr lang="en-US" sz="1050" dirty="0"/>
          </a:p>
        </p:txBody>
      </p:sp>
    </p:spTree>
    <p:extLst>
      <p:ext uri="{BB962C8B-B14F-4D97-AF65-F5344CB8AC3E}">
        <p14:creationId xmlns:p14="http://schemas.microsoft.com/office/powerpoint/2010/main" val="1984547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74506" y="763191"/>
            <a:ext cx="8452247" cy="3018235"/>
          </a:xfrm>
          <a:prstGeom prst="rect">
            <a:avLst/>
          </a:prstGeom>
        </p:spPr>
        <p:txBody>
          <a:bodyPr/>
          <a:lstStyle/>
          <a:p>
            <a:pPr marL="0" indent="0" algn="ctr">
              <a:buClr>
                <a:schemeClr val="tx1">
                  <a:lumMod val="50000"/>
                </a:schemeClr>
              </a:buClr>
              <a:buNone/>
            </a:pPr>
            <a:endParaRPr lang="en-US" dirty="0"/>
          </a:p>
          <a:p>
            <a:pPr marL="0" indent="0" algn="ctr">
              <a:buClr>
                <a:schemeClr val="tx1">
                  <a:lumMod val="50000"/>
                </a:schemeClr>
              </a:buClr>
              <a:buNone/>
            </a:pPr>
            <a:endParaRPr lang="en-US" sz="1800" dirty="0"/>
          </a:p>
          <a:p>
            <a:pPr marL="0" indent="0" algn="ctr">
              <a:buClr>
                <a:schemeClr val="tx1">
                  <a:lumMod val="50000"/>
                </a:schemeClr>
              </a:buClr>
              <a:buNone/>
            </a:pPr>
            <a:r>
              <a:rPr lang="en-US" sz="1800" b="1" dirty="0"/>
              <a:t>Kaye </a:t>
            </a:r>
            <a:r>
              <a:rPr lang="en-US" sz="1800" b="1" dirty="0" err="1"/>
              <a:t>Pestaina</a:t>
            </a:r>
            <a:endParaRPr lang="en-US" sz="1800" b="1" dirty="0"/>
          </a:p>
          <a:p>
            <a:pPr marL="0" indent="0" algn="ctr">
              <a:buClr>
                <a:schemeClr val="tx1">
                  <a:lumMod val="50000"/>
                </a:schemeClr>
              </a:buClr>
              <a:buNone/>
            </a:pPr>
            <a:r>
              <a:rPr lang="en-US" sz="1800" dirty="0"/>
              <a:t>VP, Program on Consumer &amp; Patient Protections in Health Insurance</a:t>
            </a:r>
          </a:p>
          <a:p>
            <a:pPr marL="0" indent="0" algn="ctr">
              <a:buClr>
                <a:schemeClr val="tx1">
                  <a:lumMod val="50000"/>
                </a:schemeClr>
              </a:buClr>
              <a:buNone/>
            </a:pPr>
            <a:r>
              <a:rPr lang="en-US" sz="1800" dirty="0">
                <a:hlinkClick r:id="rId3"/>
              </a:rPr>
              <a:t>kayep@kff.org</a:t>
            </a:r>
            <a:endParaRPr lang="en-US" sz="1800" dirty="0"/>
          </a:p>
          <a:p>
            <a:pPr marL="0" indent="0" algn="ctr">
              <a:buClr>
                <a:schemeClr val="tx1">
                  <a:lumMod val="50000"/>
                </a:schemeClr>
              </a:buClr>
              <a:buNone/>
            </a:pPr>
            <a:r>
              <a:rPr lang="en-US" sz="1800" dirty="0"/>
              <a:t>202-654-1372</a:t>
            </a:r>
          </a:p>
          <a:p>
            <a:pPr marL="0" indent="0" algn="ctr">
              <a:buClr>
                <a:schemeClr val="tx1">
                  <a:lumMod val="50000"/>
                </a:schemeClr>
              </a:buClr>
              <a:buNone/>
            </a:pPr>
            <a:endParaRPr lang="en-US" sz="1800" dirty="0"/>
          </a:p>
          <a:p>
            <a:pPr marL="0" indent="0" algn="ctr">
              <a:buClr>
                <a:schemeClr val="tx1">
                  <a:lumMod val="50000"/>
                </a:schemeClr>
              </a:buClr>
              <a:buNone/>
            </a:pPr>
            <a:r>
              <a:rPr lang="en-US" sz="1800" b="1" dirty="0"/>
              <a:t>Karen Pollitz</a:t>
            </a:r>
          </a:p>
          <a:p>
            <a:pPr marL="0" indent="0" algn="ctr">
              <a:buClr>
                <a:schemeClr val="tx1">
                  <a:lumMod val="50000"/>
                </a:schemeClr>
              </a:buClr>
              <a:buNone/>
            </a:pPr>
            <a:r>
              <a:rPr lang="en-US" sz="1800" dirty="0"/>
              <a:t>Senior Fellow</a:t>
            </a:r>
          </a:p>
          <a:p>
            <a:pPr marL="0" indent="0" algn="ctr">
              <a:buClr>
                <a:schemeClr val="tx1">
                  <a:lumMod val="50000"/>
                </a:schemeClr>
              </a:buClr>
              <a:buNone/>
            </a:pPr>
            <a:r>
              <a:rPr lang="en-US" sz="1800" dirty="0">
                <a:hlinkClick r:id="rId4"/>
              </a:rPr>
              <a:t>karenp@kff.org</a:t>
            </a:r>
            <a:endParaRPr lang="en-US" sz="1800" dirty="0"/>
          </a:p>
          <a:p>
            <a:pPr marL="0" indent="0" algn="ctr">
              <a:buClr>
                <a:schemeClr val="tx1">
                  <a:lumMod val="50000"/>
                </a:schemeClr>
              </a:buClr>
              <a:buNone/>
            </a:pPr>
            <a:r>
              <a:rPr lang="en-US" sz="1800" dirty="0"/>
              <a:t>202-654-1307</a:t>
            </a:r>
          </a:p>
        </p:txBody>
      </p:sp>
      <p:sp>
        <p:nvSpPr>
          <p:cNvPr id="4" name="Title 3"/>
          <p:cNvSpPr>
            <a:spLocks noGrp="1"/>
          </p:cNvSpPr>
          <p:nvPr>
            <p:ph type="title" idx="4294967295"/>
          </p:nvPr>
        </p:nvSpPr>
        <p:spPr>
          <a:xfrm>
            <a:off x="342901" y="440532"/>
            <a:ext cx="8799909" cy="645319"/>
          </a:xfrm>
        </p:spPr>
        <p:txBody>
          <a:bodyPr/>
          <a:lstStyle/>
          <a:p>
            <a:r>
              <a:rPr lang="en-US" dirty="0"/>
              <a:t>Be in touch!</a:t>
            </a:r>
          </a:p>
        </p:txBody>
      </p:sp>
      <p:sp>
        <p:nvSpPr>
          <p:cNvPr id="3" name="TextBox 2">
            <a:extLst>
              <a:ext uri="{FF2B5EF4-FFF2-40B4-BE49-F238E27FC236}">
                <a16:creationId xmlns:a16="http://schemas.microsoft.com/office/drawing/2014/main" id="{445F3A37-0F99-4353-3C3A-95383C18EB2B}"/>
              </a:ext>
            </a:extLst>
          </p:cNvPr>
          <p:cNvSpPr txBox="1"/>
          <p:nvPr/>
        </p:nvSpPr>
        <p:spPr>
          <a:xfrm>
            <a:off x="8856505" y="4935751"/>
            <a:ext cx="366204" cy="230832"/>
          </a:xfrm>
          <a:prstGeom prst="rect">
            <a:avLst/>
          </a:prstGeom>
          <a:noFill/>
        </p:spPr>
        <p:txBody>
          <a:bodyPr wrap="square" rtlCol="0">
            <a:spAutoFit/>
          </a:bodyPr>
          <a:lstStyle/>
          <a:p>
            <a:pPr defTabSz="342900"/>
            <a:r>
              <a:rPr lang="en-US" sz="900" dirty="0">
                <a:solidFill>
                  <a:srgbClr val="333333"/>
                </a:solidFill>
                <a:latin typeface="Arial" panose="020B0604020202020204"/>
              </a:rPr>
              <a:t>11</a:t>
            </a:r>
          </a:p>
        </p:txBody>
      </p:sp>
    </p:spTree>
    <p:extLst>
      <p:ext uri="{BB962C8B-B14F-4D97-AF65-F5344CB8AC3E}">
        <p14:creationId xmlns:p14="http://schemas.microsoft.com/office/powerpoint/2010/main" val="1273271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80DD7F-F2F6-413D-B309-B7DBA01DD3AE}"/>
              </a:ext>
            </a:extLst>
          </p:cNvPr>
          <p:cNvSpPr>
            <a:spLocks noGrp="1"/>
          </p:cNvSpPr>
          <p:nvPr>
            <p:ph type="title"/>
          </p:nvPr>
        </p:nvSpPr>
        <p:spPr>
          <a:xfrm>
            <a:off x="2217610" y="2194284"/>
            <a:ext cx="6298079" cy="633160"/>
          </a:xfrm>
        </p:spPr>
        <p:txBody>
          <a:bodyPr/>
          <a:lstStyle/>
          <a:p>
            <a:r>
              <a:rPr lang="en-US" dirty="0"/>
              <a:t>Thank you!</a:t>
            </a:r>
          </a:p>
        </p:txBody>
      </p:sp>
    </p:spTree>
    <p:extLst>
      <p:ext uri="{BB962C8B-B14F-4D97-AF65-F5344CB8AC3E}">
        <p14:creationId xmlns:p14="http://schemas.microsoft.com/office/powerpoint/2010/main" val="220301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343104" y="1200150"/>
            <a:ext cx="4457792" cy="1219200"/>
          </a:xfrm>
          <a:prstGeom prst="rect">
            <a:avLst/>
          </a:prstGeom>
        </p:spPr>
        <p:txBody>
          <a:bodyPr vert="horz" lIns="68580" tIns="34290" rIns="68580" bIns="34290" rtlCol="0" anchor="b">
            <a:normAutofit fontScale="97500"/>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algn="ctr" defTabSz="685800"/>
            <a:r>
              <a:rPr lang="en-US" sz="3600" cap="none" dirty="0">
                <a:solidFill>
                  <a:srgbClr val="FFFFFF"/>
                </a:solidFill>
              </a:rPr>
              <a:t>Impact on Consumers</a:t>
            </a:r>
            <a:endParaRPr lang="en-US" sz="3300" cap="none" dirty="0">
              <a:solidFill>
                <a:srgbClr val="FFFFFF"/>
              </a:solidFill>
            </a:endParaRPr>
          </a:p>
        </p:txBody>
      </p:sp>
      <p:sp>
        <p:nvSpPr>
          <p:cNvPr id="14" name="TextBox 13">
            <a:extLst>
              <a:ext uri="{FF2B5EF4-FFF2-40B4-BE49-F238E27FC236}">
                <a16:creationId xmlns:a16="http://schemas.microsoft.com/office/drawing/2014/main" id="{E2536873-83C2-2E4C-9361-E14E938D3F41}"/>
              </a:ext>
            </a:extLst>
          </p:cNvPr>
          <p:cNvSpPr txBox="1"/>
          <p:nvPr/>
        </p:nvSpPr>
        <p:spPr>
          <a:xfrm>
            <a:off x="810818" y="4679581"/>
            <a:ext cx="7449503" cy="300082"/>
          </a:xfrm>
          <a:prstGeom prst="rect">
            <a:avLst/>
          </a:prstGeom>
          <a:noFill/>
        </p:spPr>
        <p:txBody>
          <a:bodyPr wrap="square" rtlCol="0">
            <a:spAutoFit/>
          </a:bodyPr>
          <a:lstStyle/>
          <a:p>
            <a:pPr defTabSz="685800">
              <a:defRPr/>
            </a:pPr>
            <a:r>
              <a:rPr lang="en-US" sz="1350" b="1" dirty="0">
                <a:solidFill>
                  <a:srgbClr val="FFFFFF">
                    <a:lumMod val="95000"/>
                  </a:srgbClr>
                </a:solidFill>
                <a:latin typeface="Calibri"/>
              </a:rPr>
              <a:t>@</a:t>
            </a:r>
            <a:r>
              <a:rPr lang="en-US" sz="1350" b="1" dirty="0" err="1">
                <a:solidFill>
                  <a:srgbClr val="FFFFFF">
                    <a:lumMod val="95000"/>
                  </a:srgbClr>
                </a:solidFill>
                <a:latin typeface="Calibri"/>
              </a:rPr>
              <a:t>HealthValueHub</a:t>
            </a:r>
            <a:r>
              <a:rPr lang="en-US" sz="1350" b="1" dirty="0">
                <a:solidFill>
                  <a:srgbClr val="FFFFFF">
                    <a:lumMod val="95000"/>
                  </a:srgbClr>
                </a:solidFill>
                <a:latin typeface="Calibri"/>
              </a:rPr>
              <a:t>	  					</a:t>
            </a:r>
            <a:r>
              <a:rPr lang="en-US" sz="1350" b="1" dirty="0" err="1">
                <a:solidFill>
                  <a:srgbClr val="FFFFFF">
                    <a:lumMod val="95000"/>
                  </a:srgbClr>
                </a:solidFill>
                <a:latin typeface="Calibri"/>
              </a:rPr>
              <a:t>www.HealthcareValueHub.org</a:t>
            </a:r>
            <a:endParaRPr lang="en-US" sz="1350" b="1" dirty="0">
              <a:solidFill>
                <a:srgbClr val="FFFFFF">
                  <a:lumMod val="95000"/>
                </a:srgbClr>
              </a:solidFill>
              <a:latin typeface="Calibri"/>
            </a:endParaRPr>
          </a:p>
        </p:txBody>
      </p:sp>
      <p:sp>
        <p:nvSpPr>
          <p:cNvPr id="6" name="TextBox 5">
            <a:extLst>
              <a:ext uri="{FF2B5EF4-FFF2-40B4-BE49-F238E27FC236}">
                <a16:creationId xmlns:a16="http://schemas.microsoft.com/office/drawing/2014/main" id="{5ED0D7F7-432F-48CC-AE8A-7B0F1B908CDD}"/>
              </a:ext>
            </a:extLst>
          </p:cNvPr>
          <p:cNvSpPr txBox="1"/>
          <p:nvPr/>
        </p:nvSpPr>
        <p:spPr>
          <a:xfrm>
            <a:off x="2286000" y="2452092"/>
            <a:ext cx="4572000" cy="923330"/>
          </a:xfrm>
          <a:prstGeom prst="rect">
            <a:avLst/>
          </a:prstGeom>
          <a:noFill/>
        </p:spPr>
        <p:txBody>
          <a:bodyPr wrap="square" rtlCol="0">
            <a:spAutoFit/>
          </a:bodyPr>
          <a:lstStyle/>
          <a:p>
            <a:pPr algn="ctr" defTabSz="685800"/>
            <a:r>
              <a:rPr lang="en-US" sz="1800" dirty="0">
                <a:solidFill>
                  <a:srgbClr val="FFFFFF"/>
                </a:solidFill>
              </a:rPr>
              <a:t>Caitlin Donovan</a:t>
            </a:r>
          </a:p>
          <a:p>
            <a:pPr algn="ctr" defTabSz="685800"/>
            <a:r>
              <a:rPr lang="en-US" dirty="0">
                <a:solidFill>
                  <a:srgbClr val="FFFFFF"/>
                </a:solidFill>
              </a:rPr>
              <a:t>Senior Director, Outreach and Communications</a:t>
            </a:r>
          </a:p>
          <a:p>
            <a:pPr algn="ctr" defTabSz="685800"/>
            <a:r>
              <a:rPr lang="en-US" sz="1800" dirty="0">
                <a:solidFill>
                  <a:srgbClr val="FFFFFF"/>
                </a:solidFill>
              </a:rPr>
              <a:t>National Patient Advocate Foundation</a:t>
            </a:r>
          </a:p>
        </p:txBody>
      </p:sp>
    </p:spTree>
    <p:extLst>
      <p:ext uri="{BB962C8B-B14F-4D97-AF65-F5344CB8AC3E}">
        <p14:creationId xmlns:p14="http://schemas.microsoft.com/office/powerpoint/2010/main" val="2167084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r="-36063" b="-51937"/>
            </a:stretch>
          </a:blipFill>
        </p:spPr>
      </p:sp>
      <p:grpSp>
        <p:nvGrpSpPr>
          <p:cNvPr id="3" name="Group 3"/>
          <p:cNvGrpSpPr/>
          <p:nvPr/>
        </p:nvGrpSpPr>
        <p:grpSpPr>
          <a:xfrm>
            <a:off x="0" y="597177"/>
            <a:ext cx="7892582" cy="3949147"/>
            <a:chOff x="0" y="0"/>
            <a:chExt cx="4157410" cy="2080209"/>
          </a:xfrm>
        </p:grpSpPr>
        <p:sp>
          <p:nvSpPr>
            <p:cNvPr id="4" name="Freeform 4"/>
            <p:cNvSpPr/>
            <p:nvPr/>
          </p:nvSpPr>
          <p:spPr>
            <a:xfrm>
              <a:off x="0" y="0"/>
              <a:ext cx="4157409" cy="2080209"/>
            </a:xfrm>
            <a:custGeom>
              <a:avLst/>
              <a:gdLst/>
              <a:ahLst/>
              <a:cxnLst/>
              <a:rect l="l" t="t" r="r" b="b"/>
              <a:pathLst>
                <a:path w="4157409" h="2080209">
                  <a:moveTo>
                    <a:pt x="0" y="0"/>
                  </a:moveTo>
                  <a:lnTo>
                    <a:pt x="4157409" y="0"/>
                  </a:lnTo>
                  <a:lnTo>
                    <a:pt x="4157409" y="2080209"/>
                  </a:lnTo>
                  <a:lnTo>
                    <a:pt x="0" y="2080209"/>
                  </a:lnTo>
                  <a:close/>
                </a:path>
              </a:pathLst>
            </a:custGeom>
            <a:solidFill>
              <a:srgbClr val="1C8EF4"/>
            </a:solidFill>
          </p:spPr>
        </p:sp>
        <p:sp>
          <p:nvSpPr>
            <p:cNvPr id="5" name="TextBox 5"/>
            <p:cNvSpPr txBox="1"/>
            <p:nvPr/>
          </p:nvSpPr>
          <p:spPr>
            <a:xfrm>
              <a:off x="0" y="-38100"/>
              <a:ext cx="812800" cy="850900"/>
            </a:xfrm>
            <a:prstGeom prst="rect">
              <a:avLst/>
            </a:prstGeom>
          </p:spPr>
          <p:txBody>
            <a:bodyPr lIns="25400" tIns="25400" rIns="25400" bIns="25400" rtlCol="0" anchor="ctr"/>
            <a:lstStyle/>
            <a:p>
              <a:pPr algn="ctr">
                <a:lnSpc>
                  <a:spcPts val="1400"/>
                </a:lnSpc>
              </a:pPr>
              <a:endParaRPr sz="900">
                <a:solidFill>
                  <a:prstClr val="black"/>
                </a:solidFill>
                <a:latin typeface="Calibri"/>
              </a:endParaRPr>
            </a:p>
          </p:txBody>
        </p:sp>
      </p:grpSp>
      <p:sp>
        <p:nvSpPr>
          <p:cNvPr id="6" name="AutoShape 6"/>
          <p:cNvSpPr/>
          <p:nvPr/>
        </p:nvSpPr>
        <p:spPr>
          <a:xfrm>
            <a:off x="0" y="4534417"/>
            <a:ext cx="7892582" cy="0"/>
          </a:xfrm>
          <a:prstGeom prst="line">
            <a:avLst/>
          </a:prstGeom>
          <a:ln w="47625" cap="flat">
            <a:solidFill>
              <a:srgbClr val="FFFFFF"/>
            </a:solidFill>
            <a:prstDash val="solid"/>
            <a:headEnd type="none" w="sm" len="sm"/>
            <a:tailEnd type="none" w="sm" len="sm"/>
          </a:ln>
        </p:spPr>
      </p:sp>
      <p:sp>
        <p:nvSpPr>
          <p:cNvPr id="7" name="AutoShape 7"/>
          <p:cNvSpPr/>
          <p:nvPr/>
        </p:nvSpPr>
        <p:spPr>
          <a:xfrm>
            <a:off x="0" y="597177"/>
            <a:ext cx="7892582" cy="0"/>
          </a:xfrm>
          <a:prstGeom prst="line">
            <a:avLst/>
          </a:prstGeom>
          <a:ln w="47625" cap="flat">
            <a:solidFill>
              <a:srgbClr val="FFFFFF"/>
            </a:solidFill>
            <a:prstDash val="solid"/>
            <a:headEnd type="none" w="sm" len="sm"/>
            <a:tailEnd type="none" w="sm" len="sm"/>
          </a:ln>
        </p:spPr>
      </p:sp>
      <p:sp>
        <p:nvSpPr>
          <p:cNvPr id="8" name="Freeform 8"/>
          <p:cNvSpPr/>
          <p:nvPr/>
        </p:nvSpPr>
        <p:spPr>
          <a:xfrm>
            <a:off x="212279" y="620989"/>
            <a:ext cx="2121735" cy="1260664"/>
          </a:xfrm>
          <a:custGeom>
            <a:avLst/>
            <a:gdLst/>
            <a:ahLst/>
            <a:cxnLst/>
            <a:rect l="l" t="t" r="r" b="b"/>
            <a:pathLst>
              <a:path w="4243470" h="2521328">
                <a:moveTo>
                  <a:pt x="0" y="0"/>
                </a:moveTo>
                <a:lnTo>
                  <a:pt x="4243470" y="0"/>
                </a:lnTo>
                <a:lnTo>
                  <a:pt x="4243470" y="2521328"/>
                </a:lnTo>
                <a:lnTo>
                  <a:pt x="0" y="2521328"/>
                </a:lnTo>
                <a:lnTo>
                  <a:pt x="0" y="0"/>
                </a:lnTo>
                <a:close/>
              </a:path>
            </a:pathLst>
          </a:custGeom>
          <a:blipFill>
            <a:blip r:embed="rId3"/>
            <a:stretch>
              <a:fillRect/>
            </a:stretch>
          </a:blipFill>
        </p:spPr>
      </p:sp>
      <p:sp>
        <p:nvSpPr>
          <p:cNvPr id="9" name="Freeform 9"/>
          <p:cNvSpPr/>
          <p:nvPr/>
        </p:nvSpPr>
        <p:spPr>
          <a:xfrm>
            <a:off x="5147748" y="663560"/>
            <a:ext cx="1980417" cy="1218094"/>
          </a:xfrm>
          <a:custGeom>
            <a:avLst/>
            <a:gdLst/>
            <a:ahLst/>
            <a:cxnLst/>
            <a:rect l="l" t="t" r="r" b="b"/>
            <a:pathLst>
              <a:path w="3960833" h="2436187">
                <a:moveTo>
                  <a:pt x="0" y="0"/>
                </a:moveTo>
                <a:lnTo>
                  <a:pt x="3960833" y="0"/>
                </a:lnTo>
                <a:lnTo>
                  <a:pt x="3960833" y="2436186"/>
                </a:lnTo>
                <a:lnTo>
                  <a:pt x="0" y="2436186"/>
                </a:lnTo>
                <a:lnTo>
                  <a:pt x="0" y="0"/>
                </a:lnTo>
                <a:close/>
              </a:path>
            </a:pathLst>
          </a:custGeom>
          <a:blipFill>
            <a:blip r:embed="rId4"/>
            <a:stretch>
              <a:fillRect/>
            </a:stretch>
          </a:blipFill>
        </p:spPr>
      </p:sp>
      <p:sp>
        <p:nvSpPr>
          <p:cNvPr id="10" name="Freeform 10"/>
          <p:cNvSpPr/>
          <p:nvPr/>
        </p:nvSpPr>
        <p:spPr>
          <a:xfrm>
            <a:off x="2560824" y="514350"/>
            <a:ext cx="2586924" cy="1828956"/>
          </a:xfrm>
          <a:custGeom>
            <a:avLst/>
            <a:gdLst/>
            <a:ahLst/>
            <a:cxnLst/>
            <a:rect l="l" t="t" r="r" b="b"/>
            <a:pathLst>
              <a:path w="5173848" h="3657911">
                <a:moveTo>
                  <a:pt x="0" y="0"/>
                </a:moveTo>
                <a:lnTo>
                  <a:pt x="5173848" y="0"/>
                </a:lnTo>
                <a:lnTo>
                  <a:pt x="5173848" y="3657911"/>
                </a:lnTo>
                <a:lnTo>
                  <a:pt x="0" y="3657911"/>
                </a:lnTo>
                <a:lnTo>
                  <a:pt x="0" y="0"/>
                </a:lnTo>
                <a:close/>
              </a:path>
            </a:pathLst>
          </a:custGeom>
          <a:blipFill>
            <a:blip r:embed="rId5"/>
            <a:stretch>
              <a:fillRect/>
            </a:stretch>
          </a:blipFill>
        </p:spPr>
      </p:sp>
      <p:sp>
        <p:nvSpPr>
          <p:cNvPr id="11" name="Freeform 11"/>
          <p:cNvSpPr/>
          <p:nvPr/>
        </p:nvSpPr>
        <p:spPr>
          <a:xfrm>
            <a:off x="5132628" y="1556958"/>
            <a:ext cx="5519910" cy="3679940"/>
          </a:xfrm>
          <a:custGeom>
            <a:avLst/>
            <a:gdLst/>
            <a:ahLst/>
            <a:cxnLst/>
            <a:rect l="l" t="t" r="r" b="b"/>
            <a:pathLst>
              <a:path w="11039819" h="7359879">
                <a:moveTo>
                  <a:pt x="0" y="0"/>
                </a:moveTo>
                <a:lnTo>
                  <a:pt x="11039819" y="0"/>
                </a:lnTo>
                <a:lnTo>
                  <a:pt x="11039819" y="7359880"/>
                </a:lnTo>
                <a:lnTo>
                  <a:pt x="0" y="7359880"/>
                </a:lnTo>
                <a:lnTo>
                  <a:pt x="0" y="0"/>
                </a:lnTo>
                <a:close/>
              </a:path>
            </a:pathLst>
          </a:custGeom>
          <a:blipFill>
            <a:blip r:embed="rId6"/>
            <a:stretch>
              <a:fillRect/>
            </a:stretch>
          </a:blipFill>
        </p:spPr>
      </p:sp>
      <p:sp>
        <p:nvSpPr>
          <p:cNvPr id="12" name="TextBox 12"/>
          <p:cNvSpPr txBox="1"/>
          <p:nvPr/>
        </p:nvSpPr>
        <p:spPr>
          <a:xfrm>
            <a:off x="653246" y="2473166"/>
            <a:ext cx="783136" cy="179344"/>
          </a:xfrm>
          <a:prstGeom prst="rect">
            <a:avLst/>
          </a:prstGeom>
        </p:spPr>
        <p:txBody>
          <a:bodyPr lIns="0" tIns="0" rIns="0" bIns="0" rtlCol="0" anchor="t">
            <a:spAutoFit/>
          </a:bodyPr>
          <a:lstStyle/>
          <a:p>
            <a:pPr>
              <a:lnSpc>
                <a:spcPts val="1500"/>
              </a:lnSpc>
            </a:pPr>
            <a:r>
              <a:rPr lang="en-US" sz="1200">
                <a:solidFill>
                  <a:srgbClr val="FFFFFF"/>
                </a:solidFill>
                <a:latin typeface="Roboto Bold"/>
              </a:rPr>
              <a:t>PAF</a:t>
            </a:r>
          </a:p>
        </p:txBody>
      </p:sp>
      <p:sp>
        <p:nvSpPr>
          <p:cNvPr id="13" name="TextBox 13"/>
          <p:cNvSpPr txBox="1"/>
          <p:nvPr/>
        </p:nvSpPr>
        <p:spPr>
          <a:xfrm>
            <a:off x="2334014" y="2487478"/>
            <a:ext cx="783136" cy="179344"/>
          </a:xfrm>
          <a:prstGeom prst="rect">
            <a:avLst/>
          </a:prstGeom>
        </p:spPr>
        <p:txBody>
          <a:bodyPr lIns="0" tIns="0" rIns="0" bIns="0" rtlCol="0" anchor="t">
            <a:spAutoFit/>
          </a:bodyPr>
          <a:lstStyle/>
          <a:p>
            <a:pPr>
              <a:lnSpc>
                <a:spcPts val="1500"/>
              </a:lnSpc>
            </a:pPr>
            <a:r>
              <a:rPr lang="en-US" sz="1200">
                <a:solidFill>
                  <a:srgbClr val="FFFFFF"/>
                </a:solidFill>
                <a:latin typeface="Roboto Bold"/>
              </a:rPr>
              <a:t>NPAF</a:t>
            </a:r>
          </a:p>
        </p:txBody>
      </p:sp>
      <p:sp>
        <p:nvSpPr>
          <p:cNvPr id="14" name="TextBox 14"/>
          <p:cNvSpPr txBox="1"/>
          <p:nvPr/>
        </p:nvSpPr>
        <p:spPr>
          <a:xfrm>
            <a:off x="514350" y="2861940"/>
            <a:ext cx="1469172" cy="1061316"/>
          </a:xfrm>
          <a:prstGeom prst="rect">
            <a:avLst/>
          </a:prstGeom>
        </p:spPr>
        <p:txBody>
          <a:bodyPr lIns="0" tIns="0" rIns="0" bIns="0" rtlCol="0" anchor="t">
            <a:spAutoFit/>
          </a:bodyPr>
          <a:lstStyle/>
          <a:p>
            <a:pPr marL="215899" lvl="1" indent="-107950">
              <a:lnSpc>
                <a:spcPts val="1400"/>
              </a:lnSpc>
              <a:buFont typeface="Arial"/>
              <a:buChar char="•"/>
            </a:pPr>
            <a:r>
              <a:rPr lang="en-US" sz="999">
                <a:solidFill>
                  <a:srgbClr val="FFFFFF"/>
                </a:solidFill>
                <a:latin typeface="Open Sans"/>
              </a:rPr>
              <a:t>Case management assistance for patients and caregivers</a:t>
            </a:r>
          </a:p>
          <a:p>
            <a:pPr marL="215899" lvl="1" indent="-107950">
              <a:lnSpc>
                <a:spcPts val="1400"/>
              </a:lnSpc>
              <a:buFont typeface="Arial"/>
              <a:buChar char="•"/>
            </a:pPr>
            <a:r>
              <a:rPr lang="en-US" sz="999">
                <a:solidFill>
                  <a:srgbClr val="FFFFFF"/>
                </a:solidFill>
                <a:latin typeface="Open Sans"/>
              </a:rPr>
              <a:t>Financial assistance through copay relief and funds</a:t>
            </a:r>
          </a:p>
        </p:txBody>
      </p:sp>
      <p:sp>
        <p:nvSpPr>
          <p:cNvPr id="15" name="TextBox 15"/>
          <p:cNvSpPr txBox="1"/>
          <p:nvPr/>
        </p:nvSpPr>
        <p:spPr>
          <a:xfrm>
            <a:off x="2201934" y="2861940"/>
            <a:ext cx="1469172" cy="1061316"/>
          </a:xfrm>
          <a:prstGeom prst="rect">
            <a:avLst/>
          </a:prstGeom>
        </p:spPr>
        <p:txBody>
          <a:bodyPr lIns="0" tIns="0" rIns="0" bIns="0" rtlCol="0" anchor="t">
            <a:spAutoFit/>
          </a:bodyPr>
          <a:lstStyle/>
          <a:p>
            <a:pPr marL="215899" lvl="1" indent="-107950">
              <a:lnSpc>
                <a:spcPts val="1400"/>
              </a:lnSpc>
              <a:buFont typeface="Arial"/>
              <a:buChar char="•"/>
            </a:pPr>
            <a:r>
              <a:rPr lang="en-US" sz="999">
                <a:solidFill>
                  <a:srgbClr val="FFFFFF"/>
                </a:solidFill>
                <a:latin typeface="Open Sans"/>
              </a:rPr>
              <a:t>Education and outreach</a:t>
            </a:r>
          </a:p>
          <a:p>
            <a:pPr marL="215899" lvl="1" indent="-107950">
              <a:lnSpc>
                <a:spcPts val="1400"/>
              </a:lnSpc>
              <a:buFont typeface="Arial"/>
              <a:buChar char="•"/>
            </a:pPr>
            <a:r>
              <a:rPr lang="en-US" sz="999">
                <a:solidFill>
                  <a:srgbClr val="FFFFFF"/>
                </a:solidFill>
                <a:latin typeface="Open Sans"/>
              </a:rPr>
              <a:t>Regular events discussing systemic issues</a:t>
            </a:r>
          </a:p>
          <a:p>
            <a:pPr marL="215899" lvl="1" indent="-107950">
              <a:lnSpc>
                <a:spcPts val="1400"/>
              </a:lnSpc>
              <a:buFont typeface="Arial"/>
              <a:buChar char="•"/>
            </a:pPr>
            <a:r>
              <a:rPr lang="en-US" sz="999">
                <a:solidFill>
                  <a:srgbClr val="FFFFFF"/>
                </a:solidFill>
                <a:latin typeface="Open Sans"/>
              </a:rPr>
              <a:t>Policy analysis</a:t>
            </a:r>
          </a:p>
        </p:txBody>
      </p:sp>
      <p:sp>
        <p:nvSpPr>
          <p:cNvPr id="16" name="TextBox 16"/>
          <p:cNvSpPr txBox="1"/>
          <p:nvPr/>
        </p:nvSpPr>
        <p:spPr>
          <a:xfrm>
            <a:off x="4047343" y="2473166"/>
            <a:ext cx="1792609" cy="179344"/>
          </a:xfrm>
          <a:prstGeom prst="rect">
            <a:avLst/>
          </a:prstGeom>
        </p:spPr>
        <p:txBody>
          <a:bodyPr lIns="0" tIns="0" rIns="0" bIns="0" rtlCol="0" anchor="t">
            <a:spAutoFit/>
          </a:bodyPr>
          <a:lstStyle/>
          <a:p>
            <a:pPr>
              <a:lnSpc>
                <a:spcPts val="1500"/>
              </a:lnSpc>
            </a:pPr>
            <a:r>
              <a:rPr lang="en-US" sz="1200">
                <a:solidFill>
                  <a:srgbClr val="FFFFFF"/>
                </a:solidFill>
                <a:latin typeface="Roboto Bold"/>
              </a:rPr>
              <a:t>Patient Insight Institute</a:t>
            </a:r>
          </a:p>
        </p:txBody>
      </p:sp>
      <p:sp>
        <p:nvSpPr>
          <p:cNvPr id="17" name="TextBox 17"/>
          <p:cNvSpPr txBox="1"/>
          <p:nvPr/>
        </p:nvSpPr>
        <p:spPr>
          <a:xfrm>
            <a:off x="4047343" y="2861940"/>
            <a:ext cx="1469172" cy="1061316"/>
          </a:xfrm>
          <a:prstGeom prst="rect">
            <a:avLst/>
          </a:prstGeom>
        </p:spPr>
        <p:txBody>
          <a:bodyPr lIns="0" tIns="0" rIns="0" bIns="0" rtlCol="0" anchor="t">
            <a:spAutoFit/>
          </a:bodyPr>
          <a:lstStyle/>
          <a:p>
            <a:pPr marL="215899" lvl="1" indent="-107950">
              <a:lnSpc>
                <a:spcPts val="1400"/>
              </a:lnSpc>
              <a:buFont typeface="Arial"/>
              <a:buChar char="•"/>
            </a:pPr>
            <a:r>
              <a:rPr lang="en-US" sz="999">
                <a:solidFill>
                  <a:srgbClr val="FFFFFF"/>
                </a:solidFill>
                <a:latin typeface="Open Sans"/>
              </a:rPr>
              <a:t>Research and data analysis</a:t>
            </a:r>
          </a:p>
          <a:p>
            <a:pPr marL="215899" lvl="1" indent="-107950">
              <a:lnSpc>
                <a:spcPts val="1400"/>
              </a:lnSpc>
              <a:buFont typeface="Arial"/>
              <a:buChar char="•"/>
            </a:pPr>
            <a:r>
              <a:rPr lang="en-US" sz="999">
                <a:solidFill>
                  <a:srgbClr val="FFFFFF"/>
                </a:solidFill>
                <a:latin typeface="Open Sans"/>
              </a:rPr>
              <a:t>Partnerships with outside institutions</a:t>
            </a:r>
          </a:p>
          <a:p>
            <a:pPr marL="215899" lvl="1" indent="-107950">
              <a:lnSpc>
                <a:spcPts val="1400"/>
              </a:lnSpc>
              <a:buFont typeface="Arial"/>
              <a:buChar char="•"/>
            </a:pPr>
            <a:r>
              <a:rPr lang="en-US" sz="999">
                <a:solidFill>
                  <a:srgbClr val="FFFFFF"/>
                </a:solidFill>
                <a:latin typeface="Open Sans"/>
              </a:rPr>
              <a:t>Helping patients take part in research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52700" y="2318087"/>
            <a:ext cx="4038600" cy="1015663"/>
          </a:xfrm>
          <a:prstGeom prst="rect">
            <a:avLst/>
          </a:prstGeom>
          <a:noFill/>
        </p:spPr>
        <p:txBody>
          <a:bodyPr wrap="square" lIns="91440" tIns="45720" rIns="91440" bIns="45720" rtlCol="0" anchor="t">
            <a:spAutoFit/>
          </a:bodyPr>
          <a:lstStyle/>
          <a:p>
            <a:pPr algn="ctr" defTabSz="685800"/>
            <a:r>
              <a:rPr lang="en-US" sz="2100" dirty="0">
                <a:solidFill>
                  <a:srgbClr val="FFFFFF"/>
                </a:solidFill>
                <a:latin typeface="Calibri"/>
              </a:rPr>
              <a:t>Elise Lowry</a:t>
            </a:r>
          </a:p>
          <a:p>
            <a:pPr algn="ctr" defTabSz="685800"/>
            <a:r>
              <a:rPr lang="en-US" sz="2100" dirty="0">
                <a:solidFill>
                  <a:srgbClr val="FFFFFF"/>
                </a:solidFill>
                <a:latin typeface="Calibri"/>
              </a:rPr>
              <a:t>Policy Analyst</a:t>
            </a:r>
          </a:p>
          <a:p>
            <a:pPr algn="ctr" defTabSz="685800"/>
            <a:r>
              <a:rPr lang="en-US" b="1" dirty="0">
                <a:solidFill>
                  <a:srgbClr val="FFFFFF"/>
                </a:solidFill>
                <a:latin typeface="Calibri"/>
              </a:rPr>
              <a:t>Healthcare Value Hub</a:t>
            </a:r>
          </a:p>
        </p:txBody>
      </p:sp>
      <p:sp>
        <p:nvSpPr>
          <p:cNvPr id="9" name="Title 1"/>
          <p:cNvSpPr txBox="1">
            <a:spLocks/>
          </p:cNvSpPr>
          <p:nvPr/>
        </p:nvSpPr>
        <p:spPr>
          <a:xfrm>
            <a:off x="2443713" y="1191130"/>
            <a:ext cx="4642887" cy="994172"/>
          </a:xfrm>
          <a:prstGeom prst="rect">
            <a:avLst/>
          </a:prstGeom>
        </p:spPr>
        <p:txBody>
          <a:bodyPr vert="horz" lIns="68580" tIns="34290" rIns="68580" bIns="34290" rtlCol="0" anchor="b">
            <a:normAutofit fontScale="97500"/>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defTabSz="685800"/>
            <a:r>
              <a:rPr lang="en-US" sz="3300" cap="none" dirty="0">
                <a:solidFill>
                  <a:srgbClr val="FFFFFF"/>
                </a:solidFill>
                <a:latin typeface="Calibri"/>
              </a:rPr>
              <a:t>Welcome and Introduction</a:t>
            </a:r>
          </a:p>
        </p:txBody>
      </p:sp>
      <p:sp>
        <p:nvSpPr>
          <p:cNvPr id="14" name="TextBox 13">
            <a:extLst>
              <a:ext uri="{FF2B5EF4-FFF2-40B4-BE49-F238E27FC236}">
                <a16:creationId xmlns:a16="http://schemas.microsoft.com/office/drawing/2014/main" id="{E2536873-83C2-2E4C-9361-E14E938D3F41}"/>
              </a:ext>
            </a:extLst>
          </p:cNvPr>
          <p:cNvSpPr txBox="1"/>
          <p:nvPr/>
        </p:nvSpPr>
        <p:spPr>
          <a:xfrm>
            <a:off x="810818" y="4679581"/>
            <a:ext cx="7449503" cy="300082"/>
          </a:xfrm>
          <a:prstGeom prst="rect">
            <a:avLst/>
          </a:prstGeom>
          <a:noFill/>
        </p:spPr>
        <p:txBody>
          <a:bodyPr wrap="square" rtlCol="0">
            <a:spAutoFit/>
          </a:bodyPr>
          <a:lstStyle/>
          <a:p>
            <a:pPr defTabSz="685800">
              <a:defRPr/>
            </a:pPr>
            <a:r>
              <a:rPr lang="en-US" sz="1350" b="1" dirty="0">
                <a:solidFill>
                  <a:srgbClr val="FFFFFF">
                    <a:lumMod val="95000"/>
                  </a:srgbClr>
                </a:solidFill>
                <a:latin typeface="Calibri"/>
              </a:rPr>
              <a:t>@</a:t>
            </a:r>
            <a:r>
              <a:rPr lang="en-US" sz="1350" b="1" dirty="0" err="1">
                <a:solidFill>
                  <a:srgbClr val="FFFFFF">
                    <a:lumMod val="95000"/>
                  </a:srgbClr>
                </a:solidFill>
                <a:latin typeface="Calibri"/>
              </a:rPr>
              <a:t>HealthValueHub</a:t>
            </a:r>
            <a:r>
              <a:rPr lang="en-US" sz="1350" b="1" dirty="0">
                <a:solidFill>
                  <a:srgbClr val="FFFFFF">
                    <a:lumMod val="95000"/>
                  </a:srgbClr>
                </a:solidFill>
                <a:latin typeface="Calibri"/>
              </a:rPr>
              <a:t>	  					</a:t>
            </a:r>
            <a:r>
              <a:rPr lang="en-US" sz="1350" b="1" dirty="0" err="1">
                <a:solidFill>
                  <a:srgbClr val="FFFFFF">
                    <a:lumMod val="95000"/>
                  </a:srgbClr>
                </a:solidFill>
                <a:latin typeface="Calibri"/>
              </a:rPr>
              <a:t>www.HealthcareValueHub.org</a:t>
            </a:r>
            <a:endParaRPr lang="en-US" sz="1350" b="1" dirty="0">
              <a:solidFill>
                <a:srgbClr val="FFFFFF">
                  <a:lumMod val="95000"/>
                </a:srgbClr>
              </a:solidFill>
              <a:latin typeface="Calibri"/>
            </a:endParaRPr>
          </a:p>
        </p:txBody>
      </p:sp>
    </p:spTree>
    <p:extLst>
      <p:ext uri="{BB962C8B-B14F-4D97-AF65-F5344CB8AC3E}">
        <p14:creationId xmlns:p14="http://schemas.microsoft.com/office/powerpoint/2010/main" val="3939309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400267" cy="5143500"/>
            <a:chOff x="0" y="0"/>
            <a:chExt cx="737589" cy="2709333"/>
          </a:xfrm>
        </p:grpSpPr>
        <p:sp>
          <p:nvSpPr>
            <p:cNvPr id="3" name="Freeform 3"/>
            <p:cNvSpPr/>
            <p:nvPr/>
          </p:nvSpPr>
          <p:spPr>
            <a:xfrm>
              <a:off x="0" y="0"/>
              <a:ext cx="737589" cy="2709333"/>
            </a:xfrm>
            <a:custGeom>
              <a:avLst/>
              <a:gdLst/>
              <a:ahLst/>
              <a:cxnLst/>
              <a:rect l="l" t="t" r="r" b="b"/>
              <a:pathLst>
                <a:path w="737589" h="2709333">
                  <a:moveTo>
                    <a:pt x="0" y="0"/>
                  </a:moveTo>
                  <a:lnTo>
                    <a:pt x="737589" y="0"/>
                  </a:lnTo>
                  <a:lnTo>
                    <a:pt x="737589" y="2709333"/>
                  </a:lnTo>
                  <a:lnTo>
                    <a:pt x="0" y="2709333"/>
                  </a:lnTo>
                  <a:close/>
                </a:path>
              </a:pathLst>
            </a:custGeom>
            <a:solidFill>
              <a:srgbClr val="1C8EF4"/>
            </a:solidFill>
          </p:spPr>
        </p:sp>
        <p:sp>
          <p:nvSpPr>
            <p:cNvPr id="4" name="TextBox 4"/>
            <p:cNvSpPr txBox="1"/>
            <p:nvPr/>
          </p:nvSpPr>
          <p:spPr>
            <a:xfrm>
              <a:off x="0" y="-38100"/>
              <a:ext cx="812800" cy="850900"/>
            </a:xfrm>
            <a:prstGeom prst="rect">
              <a:avLst/>
            </a:prstGeom>
          </p:spPr>
          <p:txBody>
            <a:bodyPr lIns="25400" tIns="25400" rIns="25400" bIns="25400" rtlCol="0" anchor="ctr"/>
            <a:lstStyle/>
            <a:p>
              <a:pPr algn="ctr">
                <a:lnSpc>
                  <a:spcPts val="1400"/>
                </a:lnSpc>
              </a:pPr>
              <a:endParaRPr sz="900">
                <a:solidFill>
                  <a:prstClr val="black"/>
                </a:solidFill>
                <a:latin typeface="Calibri"/>
              </a:endParaRPr>
            </a:p>
          </p:txBody>
        </p:sp>
      </p:grpSp>
      <p:sp>
        <p:nvSpPr>
          <p:cNvPr id="5" name="Freeform 5"/>
          <p:cNvSpPr/>
          <p:nvPr/>
        </p:nvSpPr>
        <p:spPr>
          <a:xfrm>
            <a:off x="-768219" y="514350"/>
            <a:ext cx="4216732" cy="5255674"/>
          </a:xfrm>
          <a:custGeom>
            <a:avLst/>
            <a:gdLst/>
            <a:ahLst/>
            <a:cxnLst/>
            <a:rect l="l" t="t" r="r" b="b"/>
            <a:pathLst>
              <a:path w="8433464" h="10511347">
                <a:moveTo>
                  <a:pt x="0" y="0"/>
                </a:moveTo>
                <a:lnTo>
                  <a:pt x="8433464" y="0"/>
                </a:lnTo>
                <a:lnTo>
                  <a:pt x="8433464" y="10511347"/>
                </a:lnTo>
                <a:lnTo>
                  <a:pt x="0" y="10511347"/>
                </a:lnTo>
                <a:lnTo>
                  <a:pt x="0" y="0"/>
                </a:lnTo>
                <a:close/>
              </a:path>
            </a:pathLst>
          </a:custGeom>
          <a:blipFill>
            <a:blip r:embed="rId2"/>
            <a:stretch>
              <a:fillRect b="-13002"/>
            </a:stretch>
          </a:blipFill>
        </p:spPr>
      </p:sp>
      <p:sp>
        <p:nvSpPr>
          <p:cNvPr id="6" name="Freeform 6"/>
          <p:cNvSpPr/>
          <p:nvPr/>
        </p:nvSpPr>
        <p:spPr>
          <a:xfrm>
            <a:off x="8629650" y="-9525"/>
            <a:ext cx="593452" cy="523875"/>
          </a:xfrm>
          <a:custGeom>
            <a:avLst/>
            <a:gdLst/>
            <a:ahLst/>
            <a:cxnLst/>
            <a:rect l="l" t="t" r="r" b="b"/>
            <a:pathLst>
              <a:path w="1186904" h="1047750">
                <a:moveTo>
                  <a:pt x="0" y="0"/>
                </a:moveTo>
                <a:lnTo>
                  <a:pt x="1186904" y="0"/>
                </a:lnTo>
                <a:lnTo>
                  <a:pt x="1186904" y="1047750"/>
                </a:lnTo>
                <a:lnTo>
                  <a:pt x="0" y="1047750"/>
                </a:lnTo>
                <a:lnTo>
                  <a:pt x="0" y="0"/>
                </a:lnTo>
                <a:close/>
              </a:path>
            </a:pathLst>
          </a:custGeom>
          <a:blipFill>
            <a:blip r:embed="rId3">
              <a:extLst>
                <a:ext uri="{96DAC541-7B7A-43D3-8B79-37D633B846F1}">
                  <asvg:svgBlip xmlns:asvg="http://schemas.microsoft.com/office/drawing/2016/SVG/main" r:embed="rId4"/>
                </a:ext>
              </a:extLst>
            </a:blip>
            <a:stretch>
              <a:fillRect r="-53564" b="-302220"/>
            </a:stretch>
          </a:blipFill>
        </p:spPr>
      </p:sp>
      <p:sp>
        <p:nvSpPr>
          <p:cNvPr id="7" name="TextBox 7"/>
          <p:cNvSpPr txBox="1"/>
          <p:nvPr/>
        </p:nvSpPr>
        <p:spPr>
          <a:xfrm>
            <a:off x="3571827" y="2756397"/>
            <a:ext cx="4113797" cy="1203791"/>
          </a:xfrm>
          <a:prstGeom prst="rect">
            <a:avLst/>
          </a:prstGeom>
        </p:spPr>
        <p:txBody>
          <a:bodyPr lIns="0" tIns="0" rIns="0" bIns="0" rtlCol="0" anchor="t">
            <a:spAutoFit/>
          </a:bodyPr>
          <a:lstStyle/>
          <a:p>
            <a:pPr>
              <a:lnSpc>
                <a:spcPts val="2380"/>
              </a:lnSpc>
            </a:pPr>
            <a:r>
              <a:rPr lang="en-US" sz="1700">
                <a:solidFill>
                  <a:srgbClr val="000000"/>
                </a:solidFill>
                <a:latin typeface="Roboto"/>
              </a:rPr>
              <a:t>In a recent survey, 45% of respondents reported delays in filling their prescriptions because of prior authorization, step therapy or quantity limits</a:t>
            </a:r>
          </a:p>
        </p:txBody>
      </p:sp>
      <p:sp>
        <p:nvSpPr>
          <p:cNvPr id="8" name="TextBox 8"/>
          <p:cNvSpPr txBox="1"/>
          <p:nvPr/>
        </p:nvSpPr>
        <p:spPr>
          <a:xfrm>
            <a:off x="6244709" y="1100364"/>
            <a:ext cx="2681667" cy="1195648"/>
          </a:xfrm>
          <a:prstGeom prst="rect">
            <a:avLst/>
          </a:prstGeom>
        </p:spPr>
        <p:txBody>
          <a:bodyPr lIns="0" tIns="0" rIns="0" bIns="0" rtlCol="0" anchor="t">
            <a:spAutoFit/>
          </a:bodyPr>
          <a:lstStyle/>
          <a:p>
            <a:pPr>
              <a:lnSpc>
                <a:spcPts val="3220"/>
              </a:lnSpc>
            </a:pPr>
            <a:r>
              <a:rPr lang="en-US" sz="2300">
                <a:solidFill>
                  <a:srgbClr val="00132D"/>
                </a:solidFill>
                <a:latin typeface="Roboto"/>
              </a:rPr>
              <a:t>percent of patients experience delays filling their Rx</a:t>
            </a:r>
          </a:p>
        </p:txBody>
      </p:sp>
      <p:sp>
        <p:nvSpPr>
          <p:cNvPr id="9" name="TextBox 9"/>
          <p:cNvSpPr txBox="1"/>
          <p:nvPr/>
        </p:nvSpPr>
        <p:spPr>
          <a:xfrm>
            <a:off x="3200400" y="723744"/>
            <a:ext cx="2940981" cy="1848006"/>
          </a:xfrm>
          <a:prstGeom prst="rect">
            <a:avLst/>
          </a:prstGeom>
        </p:spPr>
        <p:txBody>
          <a:bodyPr lIns="0" tIns="0" rIns="0" bIns="0" rtlCol="0" anchor="t">
            <a:spAutoFit/>
          </a:bodyPr>
          <a:lstStyle/>
          <a:p>
            <a:pPr>
              <a:lnSpc>
                <a:spcPts val="15750"/>
              </a:lnSpc>
            </a:pPr>
            <a:r>
              <a:rPr lang="en-US" sz="11250" dirty="0">
                <a:solidFill>
                  <a:srgbClr val="00132D"/>
                </a:solidFill>
                <a:latin typeface="Roboto"/>
              </a:rPr>
              <a:t>45%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35882" y="-415558"/>
            <a:ext cx="5418970" cy="2052435"/>
          </a:xfrm>
          <a:custGeom>
            <a:avLst/>
            <a:gdLst/>
            <a:ahLst/>
            <a:cxnLst/>
            <a:rect l="l" t="t" r="r" b="b"/>
            <a:pathLst>
              <a:path w="10837939" h="4104869">
                <a:moveTo>
                  <a:pt x="0" y="0"/>
                </a:moveTo>
                <a:lnTo>
                  <a:pt x="10837939" y="0"/>
                </a:lnTo>
                <a:lnTo>
                  <a:pt x="10837939" y="4104869"/>
                </a:lnTo>
                <a:lnTo>
                  <a:pt x="0" y="41048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331313" y="277101"/>
            <a:ext cx="3322963" cy="1726115"/>
          </a:xfrm>
          <a:custGeom>
            <a:avLst/>
            <a:gdLst/>
            <a:ahLst/>
            <a:cxnLst/>
            <a:rect l="l" t="t" r="r" b="b"/>
            <a:pathLst>
              <a:path w="6645926" h="3452229">
                <a:moveTo>
                  <a:pt x="0" y="0"/>
                </a:moveTo>
                <a:lnTo>
                  <a:pt x="6645925" y="0"/>
                </a:lnTo>
                <a:lnTo>
                  <a:pt x="6645925" y="3452229"/>
                </a:lnTo>
                <a:lnTo>
                  <a:pt x="0" y="3452229"/>
                </a:lnTo>
                <a:lnTo>
                  <a:pt x="0" y="0"/>
                </a:lnTo>
                <a:close/>
              </a:path>
            </a:pathLst>
          </a:custGeom>
          <a:blipFill>
            <a:blip r:embed="rId4"/>
            <a:stretch>
              <a:fillRect t="-102936" b="-85830"/>
            </a:stretch>
          </a:blipFill>
        </p:spPr>
      </p:sp>
      <p:sp>
        <p:nvSpPr>
          <p:cNvPr id="4" name="Freeform 4"/>
          <p:cNvSpPr/>
          <p:nvPr/>
        </p:nvSpPr>
        <p:spPr>
          <a:xfrm>
            <a:off x="331313" y="2246103"/>
            <a:ext cx="3322963" cy="2631787"/>
          </a:xfrm>
          <a:custGeom>
            <a:avLst/>
            <a:gdLst/>
            <a:ahLst/>
            <a:cxnLst/>
            <a:rect l="l" t="t" r="r" b="b"/>
            <a:pathLst>
              <a:path w="6645926" h="5263573">
                <a:moveTo>
                  <a:pt x="0" y="0"/>
                </a:moveTo>
                <a:lnTo>
                  <a:pt x="6645925" y="0"/>
                </a:lnTo>
                <a:lnTo>
                  <a:pt x="6645925" y="5263572"/>
                </a:lnTo>
                <a:lnTo>
                  <a:pt x="0" y="5263572"/>
                </a:lnTo>
                <a:lnTo>
                  <a:pt x="0" y="0"/>
                </a:lnTo>
                <a:close/>
              </a:path>
            </a:pathLst>
          </a:custGeom>
          <a:blipFill>
            <a:blip r:embed="rId5"/>
            <a:stretch>
              <a:fillRect t="-35017" b="-54139"/>
            </a:stretch>
          </a:blipFill>
        </p:spPr>
      </p:sp>
      <p:grpSp>
        <p:nvGrpSpPr>
          <p:cNvPr id="5" name="Group 5"/>
          <p:cNvGrpSpPr/>
          <p:nvPr/>
        </p:nvGrpSpPr>
        <p:grpSpPr>
          <a:xfrm>
            <a:off x="2252663" y="3092388"/>
            <a:ext cx="3174206" cy="1442454"/>
            <a:chOff x="0" y="0"/>
            <a:chExt cx="1672010" cy="759811"/>
          </a:xfrm>
        </p:grpSpPr>
        <p:sp>
          <p:nvSpPr>
            <p:cNvPr id="6" name="Freeform 6"/>
            <p:cNvSpPr/>
            <p:nvPr/>
          </p:nvSpPr>
          <p:spPr>
            <a:xfrm>
              <a:off x="0" y="0"/>
              <a:ext cx="1672010" cy="759811"/>
            </a:xfrm>
            <a:custGeom>
              <a:avLst/>
              <a:gdLst/>
              <a:ahLst/>
              <a:cxnLst/>
              <a:rect l="l" t="t" r="r" b="b"/>
              <a:pathLst>
                <a:path w="1672010" h="759811">
                  <a:moveTo>
                    <a:pt x="0" y="0"/>
                  </a:moveTo>
                  <a:lnTo>
                    <a:pt x="1672010" y="0"/>
                  </a:lnTo>
                  <a:lnTo>
                    <a:pt x="1672010" y="759811"/>
                  </a:lnTo>
                  <a:lnTo>
                    <a:pt x="0" y="759811"/>
                  </a:lnTo>
                  <a:close/>
                </a:path>
              </a:pathLst>
            </a:custGeom>
            <a:solidFill>
              <a:srgbClr val="1C8EF4"/>
            </a:solidFill>
          </p:spPr>
        </p:sp>
        <p:sp>
          <p:nvSpPr>
            <p:cNvPr id="7" name="TextBox 7"/>
            <p:cNvSpPr txBox="1"/>
            <p:nvPr/>
          </p:nvSpPr>
          <p:spPr>
            <a:xfrm>
              <a:off x="0" y="-38100"/>
              <a:ext cx="812800" cy="850900"/>
            </a:xfrm>
            <a:prstGeom prst="rect">
              <a:avLst/>
            </a:prstGeom>
          </p:spPr>
          <p:txBody>
            <a:bodyPr lIns="25400" tIns="25400" rIns="25400" bIns="25400" rtlCol="0" anchor="ctr"/>
            <a:lstStyle/>
            <a:p>
              <a:pPr algn="ctr">
                <a:lnSpc>
                  <a:spcPts val="1400"/>
                </a:lnSpc>
              </a:pPr>
              <a:endParaRPr sz="900">
                <a:solidFill>
                  <a:prstClr val="black"/>
                </a:solidFill>
                <a:latin typeface="Calibri"/>
              </a:endParaRPr>
            </a:p>
          </p:txBody>
        </p:sp>
      </p:grpSp>
      <p:sp>
        <p:nvSpPr>
          <p:cNvPr id="8" name="Freeform 8"/>
          <p:cNvSpPr/>
          <p:nvPr/>
        </p:nvSpPr>
        <p:spPr>
          <a:xfrm>
            <a:off x="2483088" y="3305144"/>
            <a:ext cx="295048" cy="295048"/>
          </a:xfrm>
          <a:custGeom>
            <a:avLst/>
            <a:gdLst/>
            <a:ahLst/>
            <a:cxnLst/>
            <a:rect l="l" t="t" r="r" b="b"/>
            <a:pathLst>
              <a:path w="590095" h="590095">
                <a:moveTo>
                  <a:pt x="0" y="0"/>
                </a:moveTo>
                <a:lnTo>
                  <a:pt x="590095" y="0"/>
                </a:lnTo>
                <a:lnTo>
                  <a:pt x="590095" y="590095"/>
                </a:lnTo>
                <a:lnTo>
                  <a:pt x="0" y="59009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9" name="Group 9"/>
          <p:cNvGrpSpPr/>
          <p:nvPr/>
        </p:nvGrpSpPr>
        <p:grpSpPr>
          <a:xfrm>
            <a:off x="2483088" y="3814504"/>
            <a:ext cx="2713357" cy="108535"/>
            <a:chOff x="0" y="0"/>
            <a:chExt cx="7235618" cy="289425"/>
          </a:xfrm>
        </p:grpSpPr>
        <p:grpSp>
          <p:nvGrpSpPr>
            <p:cNvPr id="10" name="Group 10"/>
            <p:cNvGrpSpPr>
              <a:grpSpLocks noChangeAspect="1"/>
            </p:cNvGrpSpPr>
            <p:nvPr/>
          </p:nvGrpSpPr>
          <p:grpSpPr>
            <a:xfrm>
              <a:off x="0" y="0"/>
              <a:ext cx="7235618" cy="289425"/>
              <a:chOff x="0" y="0"/>
              <a:chExt cx="1270000" cy="50800"/>
            </a:xfrm>
          </p:grpSpPr>
          <p:sp>
            <p:nvSpPr>
              <p:cNvPr id="11" name="Freeform 11"/>
              <p:cNvSpPr/>
              <p:nvPr/>
            </p:nvSpPr>
            <p:spPr>
              <a:xfrm>
                <a:off x="0" y="0"/>
                <a:ext cx="1270000" cy="50800"/>
              </a:xfrm>
              <a:custGeom>
                <a:avLst/>
                <a:gdLst/>
                <a:ahLst/>
                <a:cxnLst/>
                <a:rect l="l" t="t" r="r" b="b"/>
                <a:pathLst>
                  <a:path w="1270000" h="50800">
                    <a:moveTo>
                      <a:pt x="0" y="0"/>
                    </a:moveTo>
                    <a:lnTo>
                      <a:pt x="1270000" y="0"/>
                    </a:lnTo>
                    <a:lnTo>
                      <a:pt x="1270000" y="50800"/>
                    </a:lnTo>
                    <a:lnTo>
                      <a:pt x="0" y="50800"/>
                    </a:lnTo>
                    <a:lnTo>
                      <a:pt x="0" y="0"/>
                    </a:lnTo>
                    <a:close/>
                  </a:path>
                </a:pathLst>
              </a:custGeom>
              <a:solidFill>
                <a:srgbClr val="494F56"/>
              </a:solidFill>
            </p:spPr>
          </p:sp>
          <p:sp>
            <p:nvSpPr>
              <p:cNvPr id="12" name="Freeform 12"/>
              <p:cNvSpPr/>
              <p:nvPr/>
            </p:nvSpPr>
            <p:spPr>
              <a:xfrm>
                <a:off x="0" y="0"/>
                <a:ext cx="635000" cy="50800"/>
              </a:xfrm>
              <a:custGeom>
                <a:avLst/>
                <a:gdLst/>
                <a:ahLst/>
                <a:cxnLst/>
                <a:rect l="l" t="t" r="r" b="b"/>
                <a:pathLst>
                  <a:path w="635000" h="50800">
                    <a:moveTo>
                      <a:pt x="0" y="0"/>
                    </a:moveTo>
                    <a:lnTo>
                      <a:pt x="635000" y="0"/>
                    </a:lnTo>
                    <a:lnTo>
                      <a:pt x="635000" y="50800"/>
                    </a:lnTo>
                    <a:lnTo>
                      <a:pt x="0" y="50800"/>
                    </a:lnTo>
                    <a:lnTo>
                      <a:pt x="0" y="0"/>
                    </a:lnTo>
                    <a:close/>
                  </a:path>
                </a:pathLst>
              </a:custGeom>
              <a:solidFill>
                <a:srgbClr val="FFFFFF"/>
              </a:solidFill>
            </p:spPr>
          </p:sp>
        </p:grpSp>
      </p:grpSp>
      <p:grpSp>
        <p:nvGrpSpPr>
          <p:cNvPr id="13" name="Group 13"/>
          <p:cNvGrpSpPr/>
          <p:nvPr/>
        </p:nvGrpSpPr>
        <p:grpSpPr>
          <a:xfrm>
            <a:off x="2483088" y="4165926"/>
            <a:ext cx="2713357" cy="108535"/>
            <a:chOff x="0" y="0"/>
            <a:chExt cx="7235618" cy="289425"/>
          </a:xfrm>
        </p:grpSpPr>
        <p:grpSp>
          <p:nvGrpSpPr>
            <p:cNvPr id="14" name="Group 14"/>
            <p:cNvGrpSpPr>
              <a:grpSpLocks noChangeAspect="1"/>
            </p:cNvGrpSpPr>
            <p:nvPr/>
          </p:nvGrpSpPr>
          <p:grpSpPr>
            <a:xfrm>
              <a:off x="0" y="0"/>
              <a:ext cx="7235618" cy="289425"/>
              <a:chOff x="0" y="0"/>
              <a:chExt cx="1270000" cy="50800"/>
            </a:xfrm>
          </p:grpSpPr>
          <p:sp>
            <p:nvSpPr>
              <p:cNvPr id="15" name="Freeform 15"/>
              <p:cNvSpPr/>
              <p:nvPr/>
            </p:nvSpPr>
            <p:spPr>
              <a:xfrm>
                <a:off x="0" y="0"/>
                <a:ext cx="1270000" cy="50800"/>
              </a:xfrm>
              <a:custGeom>
                <a:avLst/>
                <a:gdLst/>
                <a:ahLst/>
                <a:cxnLst/>
                <a:rect l="l" t="t" r="r" b="b"/>
                <a:pathLst>
                  <a:path w="1270000" h="50800">
                    <a:moveTo>
                      <a:pt x="0" y="0"/>
                    </a:moveTo>
                    <a:lnTo>
                      <a:pt x="1270000" y="0"/>
                    </a:lnTo>
                    <a:lnTo>
                      <a:pt x="1270000" y="50800"/>
                    </a:lnTo>
                    <a:lnTo>
                      <a:pt x="0" y="50800"/>
                    </a:lnTo>
                    <a:lnTo>
                      <a:pt x="0" y="0"/>
                    </a:lnTo>
                    <a:close/>
                  </a:path>
                </a:pathLst>
              </a:custGeom>
              <a:solidFill>
                <a:srgbClr val="494F56"/>
              </a:solidFill>
            </p:spPr>
          </p:sp>
          <p:sp>
            <p:nvSpPr>
              <p:cNvPr id="16" name="Freeform 16"/>
              <p:cNvSpPr/>
              <p:nvPr/>
            </p:nvSpPr>
            <p:spPr>
              <a:xfrm>
                <a:off x="0" y="0"/>
                <a:ext cx="1054100" cy="50800"/>
              </a:xfrm>
              <a:custGeom>
                <a:avLst/>
                <a:gdLst/>
                <a:ahLst/>
                <a:cxnLst/>
                <a:rect l="l" t="t" r="r" b="b"/>
                <a:pathLst>
                  <a:path w="1054100" h="50800">
                    <a:moveTo>
                      <a:pt x="0" y="0"/>
                    </a:moveTo>
                    <a:lnTo>
                      <a:pt x="1054100" y="0"/>
                    </a:lnTo>
                    <a:lnTo>
                      <a:pt x="1054100" y="50800"/>
                    </a:lnTo>
                    <a:lnTo>
                      <a:pt x="0" y="50800"/>
                    </a:lnTo>
                    <a:lnTo>
                      <a:pt x="0" y="0"/>
                    </a:lnTo>
                    <a:close/>
                  </a:path>
                </a:pathLst>
              </a:custGeom>
              <a:solidFill>
                <a:srgbClr val="FFFFFF"/>
              </a:solidFill>
            </p:spPr>
          </p:sp>
        </p:grpSp>
      </p:grpSp>
      <p:sp>
        <p:nvSpPr>
          <p:cNvPr id="17" name="TextBox 17"/>
          <p:cNvSpPr txBox="1"/>
          <p:nvPr/>
        </p:nvSpPr>
        <p:spPr>
          <a:xfrm>
            <a:off x="2997099" y="3311901"/>
            <a:ext cx="1685333" cy="275204"/>
          </a:xfrm>
          <a:prstGeom prst="rect">
            <a:avLst/>
          </a:prstGeom>
        </p:spPr>
        <p:txBody>
          <a:bodyPr lIns="0" tIns="0" rIns="0" bIns="0" rtlCol="0" anchor="t">
            <a:spAutoFit/>
          </a:bodyPr>
          <a:lstStyle/>
          <a:p>
            <a:pPr>
              <a:lnSpc>
                <a:spcPts val="2312"/>
              </a:lnSpc>
            </a:pPr>
            <a:r>
              <a:rPr lang="en-US" sz="1850">
                <a:solidFill>
                  <a:srgbClr val="FFFFFF"/>
                </a:solidFill>
                <a:latin typeface="Roboto"/>
              </a:rPr>
              <a:t>Medical Center</a:t>
            </a:r>
          </a:p>
        </p:txBody>
      </p:sp>
      <p:sp>
        <p:nvSpPr>
          <p:cNvPr id="18" name="TextBox 18"/>
          <p:cNvSpPr txBox="1"/>
          <p:nvPr/>
        </p:nvSpPr>
        <p:spPr>
          <a:xfrm>
            <a:off x="5603309" y="1369951"/>
            <a:ext cx="2696862" cy="1638397"/>
          </a:xfrm>
          <a:prstGeom prst="rect">
            <a:avLst/>
          </a:prstGeom>
        </p:spPr>
        <p:txBody>
          <a:bodyPr lIns="0" tIns="0" rIns="0" bIns="0" rtlCol="0" anchor="t">
            <a:spAutoFit/>
          </a:bodyPr>
          <a:lstStyle/>
          <a:p>
            <a:pPr>
              <a:lnSpc>
                <a:spcPts val="14000"/>
              </a:lnSpc>
            </a:pPr>
            <a:r>
              <a:rPr lang="en-US" sz="10000">
                <a:solidFill>
                  <a:srgbClr val="00132D"/>
                </a:solidFill>
                <a:latin typeface="Roboto"/>
              </a:rPr>
              <a:t>37% </a:t>
            </a:r>
          </a:p>
        </p:txBody>
      </p:sp>
      <p:sp>
        <p:nvSpPr>
          <p:cNvPr id="19" name="TextBox 19"/>
          <p:cNvSpPr txBox="1"/>
          <p:nvPr/>
        </p:nvSpPr>
        <p:spPr>
          <a:xfrm>
            <a:off x="4479704" y="490538"/>
            <a:ext cx="3064403" cy="702372"/>
          </a:xfrm>
          <a:prstGeom prst="rect">
            <a:avLst/>
          </a:prstGeom>
        </p:spPr>
        <p:txBody>
          <a:bodyPr lIns="0" tIns="0" rIns="0" bIns="0" rtlCol="0" anchor="t">
            <a:spAutoFit/>
          </a:bodyPr>
          <a:lstStyle/>
          <a:p>
            <a:pPr>
              <a:lnSpc>
                <a:spcPts val="1400"/>
              </a:lnSpc>
            </a:pPr>
            <a:r>
              <a:rPr lang="en-US" sz="999">
                <a:solidFill>
                  <a:srgbClr val="000000"/>
                </a:solidFill>
                <a:latin typeface="Roboto"/>
              </a:rPr>
              <a:t>At any time in the last 12 months, did you expect a recommended treatment or healthcare service to be covered by your health insurance, only to find out that it was not covered as part of your plan?</a:t>
            </a:r>
          </a:p>
        </p:txBody>
      </p:sp>
      <p:sp>
        <p:nvSpPr>
          <p:cNvPr id="20" name="TextBox 20"/>
          <p:cNvSpPr txBox="1"/>
          <p:nvPr/>
        </p:nvSpPr>
        <p:spPr>
          <a:xfrm>
            <a:off x="5645944" y="3054288"/>
            <a:ext cx="3064403" cy="258276"/>
          </a:xfrm>
          <a:prstGeom prst="rect">
            <a:avLst/>
          </a:prstGeom>
        </p:spPr>
        <p:txBody>
          <a:bodyPr lIns="0" tIns="0" rIns="0" bIns="0" rtlCol="0" anchor="t">
            <a:spAutoFit/>
          </a:bodyPr>
          <a:lstStyle/>
          <a:p>
            <a:pPr>
              <a:lnSpc>
                <a:spcPts val="2240"/>
              </a:lnSpc>
            </a:pPr>
            <a:r>
              <a:rPr lang="en-US" sz="1600">
                <a:solidFill>
                  <a:srgbClr val="000000"/>
                </a:solidFill>
                <a:latin typeface="Roboto Bold"/>
              </a:rPr>
              <a:t>of patients said </a:t>
            </a:r>
            <a:r>
              <a:rPr lang="en-US" sz="1600">
                <a:solidFill>
                  <a:srgbClr val="FF3131"/>
                </a:solidFill>
                <a:latin typeface="Roboto Bold"/>
              </a:rPr>
              <a:t>yes.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757613" cy="2488406"/>
            <a:chOff x="0" y="0"/>
            <a:chExt cx="1979319" cy="1310765"/>
          </a:xfrm>
        </p:grpSpPr>
        <p:sp>
          <p:nvSpPr>
            <p:cNvPr id="3" name="Freeform 3"/>
            <p:cNvSpPr/>
            <p:nvPr/>
          </p:nvSpPr>
          <p:spPr>
            <a:xfrm>
              <a:off x="0" y="0"/>
              <a:ext cx="1979319" cy="1310765"/>
            </a:xfrm>
            <a:custGeom>
              <a:avLst/>
              <a:gdLst/>
              <a:ahLst/>
              <a:cxnLst/>
              <a:rect l="l" t="t" r="r" b="b"/>
              <a:pathLst>
                <a:path w="1979319" h="1310765">
                  <a:moveTo>
                    <a:pt x="0" y="0"/>
                  </a:moveTo>
                  <a:lnTo>
                    <a:pt x="1979319" y="0"/>
                  </a:lnTo>
                  <a:lnTo>
                    <a:pt x="1979319" y="1310765"/>
                  </a:lnTo>
                  <a:lnTo>
                    <a:pt x="0" y="1310765"/>
                  </a:lnTo>
                  <a:close/>
                </a:path>
              </a:pathLst>
            </a:custGeom>
            <a:solidFill>
              <a:srgbClr val="1C8EF4"/>
            </a:solidFill>
          </p:spPr>
        </p:sp>
        <p:sp>
          <p:nvSpPr>
            <p:cNvPr id="4" name="TextBox 4"/>
            <p:cNvSpPr txBox="1"/>
            <p:nvPr/>
          </p:nvSpPr>
          <p:spPr>
            <a:xfrm>
              <a:off x="0" y="-38100"/>
              <a:ext cx="812800" cy="850900"/>
            </a:xfrm>
            <a:prstGeom prst="rect">
              <a:avLst/>
            </a:prstGeom>
          </p:spPr>
          <p:txBody>
            <a:bodyPr lIns="25400" tIns="25400" rIns="25400" bIns="25400" rtlCol="0" anchor="ctr"/>
            <a:lstStyle/>
            <a:p>
              <a:pPr algn="ctr">
                <a:lnSpc>
                  <a:spcPts val="1400"/>
                </a:lnSpc>
              </a:pPr>
              <a:endParaRPr sz="900">
                <a:solidFill>
                  <a:prstClr val="black"/>
                </a:solidFill>
                <a:latin typeface="Calibri"/>
              </a:endParaRPr>
            </a:p>
          </p:txBody>
        </p:sp>
      </p:grpSp>
      <p:sp>
        <p:nvSpPr>
          <p:cNvPr id="5" name="Freeform 5"/>
          <p:cNvSpPr/>
          <p:nvPr/>
        </p:nvSpPr>
        <p:spPr>
          <a:xfrm>
            <a:off x="0" y="2488406"/>
            <a:ext cx="3757613" cy="2655094"/>
          </a:xfrm>
          <a:custGeom>
            <a:avLst/>
            <a:gdLst/>
            <a:ahLst/>
            <a:cxnLst/>
            <a:rect l="l" t="t" r="r" b="b"/>
            <a:pathLst>
              <a:path w="7515225" h="5310188">
                <a:moveTo>
                  <a:pt x="0" y="0"/>
                </a:moveTo>
                <a:lnTo>
                  <a:pt x="7515225" y="0"/>
                </a:lnTo>
                <a:lnTo>
                  <a:pt x="7515225" y="5310188"/>
                </a:lnTo>
                <a:lnTo>
                  <a:pt x="0" y="5310188"/>
                </a:lnTo>
                <a:lnTo>
                  <a:pt x="0" y="0"/>
                </a:lnTo>
                <a:close/>
              </a:path>
            </a:pathLst>
          </a:custGeom>
          <a:blipFill>
            <a:blip r:embed="rId2"/>
            <a:stretch>
              <a:fillRect t="-26560" b="-85461"/>
            </a:stretch>
          </a:blipFill>
        </p:spPr>
      </p:sp>
      <p:sp>
        <p:nvSpPr>
          <p:cNvPr id="6" name="Freeform 6"/>
          <p:cNvSpPr/>
          <p:nvPr/>
        </p:nvSpPr>
        <p:spPr>
          <a:xfrm>
            <a:off x="6586093" y="589827"/>
            <a:ext cx="427761" cy="427761"/>
          </a:xfrm>
          <a:custGeom>
            <a:avLst/>
            <a:gdLst/>
            <a:ahLst/>
            <a:cxnLst/>
            <a:rect l="l" t="t" r="r" b="b"/>
            <a:pathLst>
              <a:path w="855521" h="855521">
                <a:moveTo>
                  <a:pt x="0" y="0"/>
                </a:moveTo>
                <a:lnTo>
                  <a:pt x="855521" y="0"/>
                </a:lnTo>
                <a:lnTo>
                  <a:pt x="855521" y="855521"/>
                </a:lnTo>
                <a:lnTo>
                  <a:pt x="0" y="8555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4119563" y="589827"/>
            <a:ext cx="427761" cy="427761"/>
          </a:xfrm>
          <a:custGeom>
            <a:avLst/>
            <a:gdLst/>
            <a:ahLst/>
            <a:cxnLst/>
            <a:rect l="l" t="t" r="r" b="b"/>
            <a:pathLst>
              <a:path w="855521" h="855521">
                <a:moveTo>
                  <a:pt x="0" y="0"/>
                </a:moveTo>
                <a:lnTo>
                  <a:pt x="855521" y="0"/>
                </a:lnTo>
                <a:lnTo>
                  <a:pt x="855521" y="855521"/>
                </a:lnTo>
                <a:lnTo>
                  <a:pt x="0" y="8555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a:off x="6586093" y="2763976"/>
            <a:ext cx="427761" cy="427761"/>
          </a:xfrm>
          <a:custGeom>
            <a:avLst/>
            <a:gdLst/>
            <a:ahLst/>
            <a:cxnLst/>
            <a:rect l="l" t="t" r="r" b="b"/>
            <a:pathLst>
              <a:path w="855521" h="855521">
                <a:moveTo>
                  <a:pt x="0" y="0"/>
                </a:moveTo>
                <a:lnTo>
                  <a:pt x="855521" y="0"/>
                </a:lnTo>
                <a:lnTo>
                  <a:pt x="855521" y="855521"/>
                </a:lnTo>
                <a:lnTo>
                  <a:pt x="0" y="85552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Freeform 9"/>
          <p:cNvSpPr/>
          <p:nvPr/>
        </p:nvSpPr>
        <p:spPr>
          <a:xfrm>
            <a:off x="4119563" y="2763976"/>
            <a:ext cx="427761" cy="427761"/>
          </a:xfrm>
          <a:custGeom>
            <a:avLst/>
            <a:gdLst/>
            <a:ahLst/>
            <a:cxnLst/>
            <a:rect l="l" t="t" r="r" b="b"/>
            <a:pathLst>
              <a:path w="855521" h="855521">
                <a:moveTo>
                  <a:pt x="0" y="0"/>
                </a:moveTo>
                <a:lnTo>
                  <a:pt x="855521" y="0"/>
                </a:lnTo>
                <a:lnTo>
                  <a:pt x="855521" y="855521"/>
                </a:lnTo>
                <a:lnTo>
                  <a:pt x="0" y="85552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0" name="TextBox 10"/>
          <p:cNvSpPr txBox="1"/>
          <p:nvPr/>
        </p:nvSpPr>
        <p:spPr>
          <a:xfrm>
            <a:off x="514350" y="476250"/>
            <a:ext cx="2752276" cy="686791"/>
          </a:xfrm>
          <a:prstGeom prst="rect">
            <a:avLst/>
          </a:prstGeom>
        </p:spPr>
        <p:txBody>
          <a:bodyPr lIns="0" tIns="0" rIns="0" bIns="0" rtlCol="0" anchor="t">
            <a:spAutoFit/>
          </a:bodyPr>
          <a:lstStyle/>
          <a:p>
            <a:pPr>
              <a:lnSpc>
                <a:spcPts val="2800"/>
              </a:lnSpc>
            </a:pPr>
            <a:r>
              <a:rPr lang="en-US" sz="2000">
                <a:solidFill>
                  <a:srgbClr val="FFFFFF"/>
                </a:solidFill>
                <a:latin typeface="Roboto"/>
              </a:rPr>
              <a:t>How to patients and caregivers cope?</a:t>
            </a:r>
          </a:p>
        </p:txBody>
      </p:sp>
      <p:sp>
        <p:nvSpPr>
          <p:cNvPr id="11" name="TextBox 11"/>
          <p:cNvSpPr txBox="1"/>
          <p:nvPr/>
        </p:nvSpPr>
        <p:spPr>
          <a:xfrm>
            <a:off x="4119563" y="1705967"/>
            <a:ext cx="2180781" cy="522835"/>
          </a:xfrm>
          <a:prstGeom prst="rect">
            <a:avLst/>
          </a:prstGeom>
        </p:spPr>
        <p:txBody>
          <a:bodyPr lIns="0" tIns="0" rIns="0" bIns="0" rtlCol="0" anchor="t">
            <a:spAutoFit/>
          </a:bodyPr>
          <a:lstStyle/>
          <a:p>
            <a:pPr>
              <a:lnSpc>
                <a:spcPts val="1400"/>
              </a:lnSpc>
            </a:pPr>
            <a:r>
              <a:rPr lang="en-US" sz="999">
                <a:solidFill>
                  <a:srgbClr val="000000"/>
                </a:solidFill>
                <a:latin typeface="Roboto"/>
              </a:rPr>
              <a:t>Patients will cut pills in half or find other ways to modify their treatment protocols.</a:t>
            </a:r>
          </a:p>
        </p:txBody>
      </p:sp>
      <p:sp>
        <p:nvSpPr>
          <p:cNvPr id="12" name="TextBox 12"/>
          <p:cNvSpPr txBox="1"/>
          <p:nvPr/>
        </p:nvSpPr>
        <p:spPr>
          <a:xfrm>
            <a:off x="514350" y="1367163"/>
            <a:ext cx="2502250" cy="343299"/>
          </a:xfrm>
          <a:prstGeom prst="rect">
            <a:avLst/>
          </a:prstGeom>
        </p:spPr>
        <p:txBody>
          <a:bodyPr lIns="0" tIns="0" rIns="0" bIns="0" rtlCol="0" anchor="t">
            <a:spAutoFit/>
          </a:bodyPr>
          <a:lstStyle/>
          <a:p>
            <a:pPr>
              <a:lnSpc>
                <a:spcPts val="1400"/>
              </a:lnSpc>
            </a:pPr>
            <a:r>
              <a:rPr lang="en-US" sz="999">
                <a:solidFill>
                  <a:srgbClr val="FFFFFF"/>
                </a:solidFill>
                <a:latin typeface="Roboto"/>
              </a:rPr>
              <a:t>They fall off their treatment plan or go into debt.</a:t>
            </a:r>
          </a:p>
        </p:txBody>
      </p:sp>
      <p:sp>
        <p:nvSpPr>
          <p:cNvPr id="13" name="TextBox 13"/>
          <p:cNvSpPr txBox="1"/>
          <p:nvPr/>
        </p:nvSpPr>
        <p:spPr>
          <a:xfrm>
            <a:off x="4119563" y="3866952"/>
            <a:ext cx="2180781" cy="702372"/>
          </a:xfrm>
          <a:prstGeom prst="rect">
            <a:avLst/>
          </a:prstGeom>
        </p:spPr>
        <p:txBody>
          <a:bodyPr lIns="0" tIns="0" rIns="0" bIns="0" rtlCol="0" anchor="t">
            <a:spAutoFit/>
          </a:bodyPr>
          <a:lstStyle/>
          <a:p>
            <a:pPr>
              <a:lnSpc>
                <a:spcPts val="1400"/>
              </a:lnSpc>
            </a:pPr>
            <a:r>
              <a:rPr lang="en-US" sz="999">
                <a:solidFill>
                  <a:srgbClr val="000000"/>
                </a:solidFill>
                <a:latin typeface="Roboto"/>
              </a:rPr>
              <a:t>An increasing number of patients fear medical debt more than death -- and so choose to forgot treatment, thinking it will be better for their family.</a:t>
            </a:r>
          </a:p>
        </p:txBody>
      </p:sp>
      <p:sp>
        <p:nvSpPr>
          <p:cNvPr id="14" name="TextBox 14"/>
          <p:cNvSpPr txBox="1"/>
          <p:nvPr/>
        </p:nvSpPr>
        <p:spPr>
          <a:xfrm>
            <a:off x="6586093" y="1705967"/>
            <a:ext cx="2180781" cy="702372"/>
          </a:xfrm>
          <a:prstGeom prst="rect">
            <a:avLst/>
          </a:prstGeom>
        </p:spPr>
        <p:txBody>
          <a:bodyPr lIns="0" tIns="0" rIns="0" bIns="0" rtlCol="0" anchor="t">
            <a:spAutoFit/>
          </a:bodyPr>
          <a:lstStyle/>
          <a:p>
            <a:pPr>
              <a:lnSpc>
                <a:spcPts val="1400"/>
              </a:lnSpc>
            </a:pPr>
            <a:r>
              <a:rPr lang="en-US" sz="999">
                <a:solidFill>
                  <a:srgbClr val="000000"/>
                </a:solidFill>
                <a:latin typeface="Roboto"/>
              </a:rPr>
              <a:t>Patients will use credit cards or other payment plans in order to continue treatment and then find themselves in a cycle of debt.</a:t>
            </a:r>
          </a:p>
        </p:txBody>
      </p:sp>
      <p:sp>
        <p:nvSpPr>
          <p:cNvPr id="15" name="TextBox 15"/>
          <p:cNvSpPr txBox="1"/>
          <p:nvPr/>
        </p:nvSpPr>
        <p:spPr>
          <a:xfrm>
            <a:off x="6586093" y="3866952"/>
            <a:ext cx="2180781" cy="702372"/>
          </a:xfrm>
          <a:prstGeom prst="rect">
            <a:avLst/>
          </a:prstGeom>
        </p:spPr>
        <p:txBody>
          <a:bodyPr lIns="0" tIns="0" rIns="0" bIns="0" rtlCol="0" anchor="t">
            <a:spAutoFit/>
          </a:bodyPr>
          <a:lstStyle/>
          <a:p>
            <a:pPr>
              <a:lnSpc>
                <a:spcPts val="1400"/>
              </a:lnSpc>
            </a:pPr>
            <a:r>
              <a:rPr lang="en-US" sz="999">
                <a:solidFill>
                  <a:srgbClr val="000000"/>
                </a:solidFill>
                <a:latin typeface="Roboto"/>
              </a:rPr>
              <a:t>Patients will spend all their time trying to navigate insurance, fighting denials or trying to fill out the right paperwork at the right time.</a:t>
            </a:r>
          </a:p>
        </p:txBody>
      </p:sp>
      <p:sp>
        <p:nvSpPr>
          <p:cNvPr id="16" name="TextBox 16"/>
          <p:cNvSpPr txBox="1"/>
          <p:nvPr/>
        </p:nvSpPr>
        <p:spPr>
          <a:xfrm>
            <a:off x="4119563" y="1203333"/>
            <a:ext cx="1471021" cy="179344"/>
          </a:xfrm>
          <a:prstGeom prst="rect">
            <a:avLst/>
          </a:prstGeom>
        </p:spPr>
        <p:txBody>
          <a:bodyPr lIns="0" tIns="0" rIns="0" bIns="0" rtlCol="0" anchor="t">
            <a:spAutoFit/>
          </a:bodyPr>
          <a:lstStyle/>
          <a:p>
            <a:pPr>
              <a:lnSpc>
                <a:spcPts val="1500"/>
              </a:lnSpc>
            </a:pPr>
            <a:r>
              <a:rPr lang="en-US" sz="1200">
                <a:solidFill>
                  <a:srgbClr val="000000"/>
                </a:solidFill>
                <a:latin typeface="Roboto"/>
              </a:rPr>
              <a:t>Treatment protocols</a:t>
            </a:r>
          </a:p>
        </p:txBody>
      </p:sp>
      <p:sp>
        <p:nvSpPr>
          <p:cNvPr id="17" name="TextBox 17"/>
          <p:cNvSpPr txBox="1"/>
          <p:nvPr/>
        </p:nvSpPr>
        <p:spPr>
          <a:xfrm>
            <a:off x="4119563" y="3364317"/>
            <a:ext cx="877512" cy="371705"/>
          </a:xfrm>
          <a:prstGeom prst="rect">
            <a:avLst/>
          </a:prstGeom>
        </p:spPr>
        <p:txBody>
          <a:bodyPr lIns="0" tIns="0" rIns="0" bIns="0" rtlCol="0" anchor="t">
            <a:spAutoFit/>
          </a:bodyPr>
          <a:lstStyle/>
          <a:p>
            <a:pPr>
              <a:lnSpc>
                <a:spcPts val="1500"/>
              </a:lnSpc>
            </a:pPr>
            <a:r>
              <a:rPr lang="en-US" sz="1200">
                <a:solidFill>
                  <a:srgbClr val="000000"/>
                </a:solidFill>
                <a:latin typeface="Roboto"/>
              </a:rPr>
              <a:t>Forgo treatment </a:t>
            </a:r>
          </a:p>
        </p:txBody>
      </p:sp>
      <p:sp>
        <p:nvSpPr>
          <p:cNvPr id="18" name="TextBox 18"/>
          <p:cNvSpPr txBox="1"/>
          <p:nvPr/>
        </p:nvSpPr>
        <p:spPr>
          <a:xfrm>
            <a:off x="6586093" y="1203333"/>
            <a:ext cx="1566271" cy="179344"/>
          </a:xfrm>
          <a:prstGeom prst="rect">
            <a:avLst/>
          </a:prstGeom>
        </p:spPr>
        <p:txBody>
          <a:bodyPr lIns="0" tIns="0" rIns="0" bIns="0" rtlCol="0" anchor="t">
            <a:spAutoFit/>
          </a:bodyPr>
          <a:lstStyle/>
          <a:p>
            <a:pPr>
              <a:lnSpc>
                <a:spcPts val="1500"/>
              </a:lnSpc>
            </a:pPr>
            <a:r>
              <a:rPr lang="en-US" sz="1200">
                <a:solidFill>
                  <a:srgbClr val="000000"/>
                </a:solidFill>
                <a:latin typeface="Roboto"/>
              </a:rPr>
              <a:t>Medical Debt</a:t>
            </a:r>
          </a:p>
        </p:txBody>
      </p:sp>
      <p:sp>
        <p:nvSpPr>
          <p:cNvPr id="19" name="TextBox 19"/>
          <p:cNvSpPr txBox="1"/>
          <p:nvPr/>
        </p:nvSpPr>
        <p:spPr>
          <a:xfrm>
            <a:off x="6586093" y="3364317"/>
            <a:ext cx="1090391" cy="371705"/>
          </a:xfrm>
          <a:prstGeom prst="rect">
            <a:avLst/>
          </a:prstGeom>
        </p:spPr>
        <p:txBody>
          <a:bodyPr lIns="0" tIns="0" rIns="0" bIns="0" rtlCol="0" anchor="t">
            <a:spAutoFit/>
          </a:bodyPr>
          <a:lstStyle/>
          <a:p>
            <a:pPr>
              <a:lnSpc>
                <a:spcPts val="1500"/>
              </a:lnSpc>
            </a:pPr>
            <a:r>
              <a:rPr lang="en-US" sz="1200">
                <a:solidFill>
                  <a:srgbClr val="000000"/>
                </a:solidFill>
                <a:latin typeface="Roboto"/>
              </a:rPr>
              <a:t>Lost in the Insurance Maze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76286"/>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95749" y="-96613"/>
            <a:ext cx="3956324" cy="5482869"/>
            <a:chOff x="0" y="0"/>
            <a:chExt cx="3230879" cy="4477511"/>
          </a:xfrm>
        </p:grpSpPr>
        <p:sp>
          <p:nvSpPr>
            <p:cNvPr id="3" name="Freeform 3"/>
            <p:cNvSpPr/>
            <p:nvPr/>
          </p:nvSpPr>
          <p:spPr>
            <a:xfrm>
              <a:off x="0" y="0"/>
              <a:ext cx="3230879" cy="4477511"/>
            </a:xfrm>
            <a:custGeom>
              <a:avLst/>
              <a:gdLst/>
              <a:ahLst/>
              <a:cxnLst/>
              <a:rect l="l" t="t" r="r" b="b"/>
              <a:pathLst>
                <a:path w="3230879" h="4477511">
                  <a:moveTo>
                    <a:pt x="3230879" y="4477511"/>
                  </a:moveTo>
                  <a:lnTo>
                    <a:pt x="0" y="4477511"/>
                  </a:lnTo>
                  <a:lnTo>
                    <a:pt x="0" y="0"/>
                  </a:lnTo>
                  <a:lnTo>
                    <a:pt x="3230879" y="0"/>
                  </a:lnTo>
                  <a:lnTo>
                    <a:pt x="3230879" y="4477511"/>
                  </a:lnTo>
                  <a:close/>
                </a:path>
              </a:pathLst>
            </a:custGeom>
            <a:blipFill>
              <a:blip r:embed="rId2"/>
              <a:stretch>
                <a:fillRect t="-22" b="-22"/>
              </a:stretch>
            </a:blipFill>
          </p:spPr>
        </p:sp>
        <p:sp>
          <p:nvSpPr>
            <p:cNvPr id="4" name="Freeform 4"/>
            <p:cNvSpPr/>
            <p:nvPr/>
          </p:nvSpPr>
          <p:spPr>
            <a:xfrm>
              <a:off x="31887" y="-8355"/>
              <a:ext cx="3179243" cy="4416994"/>
            </a:xfrm>
            <a:custGeom>
              <a:avLst/>
              <a:gdLst/>
              <a:ahLst/>
              <a:cxnLst/>
              <a:rect l="l" t="t" r="r" b="b"/>
              <a:pathLst>
                <a:path w="3179243" h="4416994">
                  <a:moveTo>
                    <a:pt x="2234484" y="3209045"/>
                  </a:moveTo>
                  <a:cubicBezTo>
                    <a:pt x="2216733" y="3125350"/>
                    <a:pt x="2208707" y="3041472"/>
                    <a:pt x="2224622" y="2956701"/>
                  </a:cubicBezTo>
                  <a:cubicBezTo>
                    <a:pt x="2274301" y="2692083"/>
                    <a:pt x="2569154" y="2525080"/>
                    <a:pt x="2741218" y="2347165"/>
                  </a:cubicBezTo>
                  <a:cubicBezTo>
                    <a:pt x="3043007" y="2035119"/>
                    <a:pt x="3179243" y="1571340"/>
                    <a:pt x="3094168" y="1145649"/>
                  </a:cubicBezTo>
                  <a:cubicBezTo>
                    <a:pt x="3009094" y="719956"/>
                    <a:pt x="2705070" y="344166"/>
                    <a:pt x="2306528" y="172082"/>
                  </a:cubicBezTo>
                  <a:cubicBezTo>
                    <a:pt x="1907986" y="0"/>
                    <a:pt x="1425989" y="36399"/>
                    <a:pt x="1057811" y="266385"/>
                  </a:cubicBezTo>
                  <a:cubicBezTo>
                    <a:pt x="726815" y="473146"/>
                    <a:pt x="499382" y="816601"/>
                    <a:pt x="361482" y="1181695"/>
                  </a:cubicBezTo>
                  <a:cubicBezTo>
                    <a:pt x="223581" y="1546790"/>
                    <a:pt x="166658" y="1936581"/>
                    <a:pt x="110635" y="2322809"/>
                  </a:cubicBezTo>
                  <a:cubicBezTo>
                    <a:pt x="53608" y="2715948"/>
                    <a:pt x="0" y="3135087"/>
                    <a:pt x="166656" y="3495690"/>
                  </a:cubicBezTo>
                  <a:cubicBezTo>
                    <a:pt x="361245" y="3916734"/>
                    <a:pt x="811812" y="4157209"/>
                    <a:pt x="1254118" y="4296871"/>
                  </a:cubicBezTo>
                  <a:cubicBezTo>
                    <a:pt x="1473079" y="4366010"/>
                    <a:pt x="1714871" y="4416994"/>
                    <a:pt x="1928132" y="4331881"/>
                  </a:cubicBezTo>
                  <a:cubicBezTo>
                    <a:pt x="2129295" y="4251595"/>
                    <a:pt x="2270860" y="4057760"/>
                    <a:pt x="2326725" y="3848482"/>
                  </a:cubicBezTo>
                  <a:cubicBezTo>
                    <a:pt x="2385320" y="3628956"/>
                    <a:pt x="2279137" y="3419580"/>
                    <a:pt x="2234484" y="3209045"/>
                  </a:cubicBezTo>
                  <a:close/>
                </a:path>
              </a:pathLst>
            </a:custGeom>
            <a:blipFill>
              <a:blip r:embed="rId3"/>
              <a:stretch>
                <a:fillRect l="-2767" r="-2767"/>
              </a:stretch>
            </a:blipFill>
          </p:spPr>
        </p:sp>
      </p:grpSp>
      <p:sp>
        <p:nvSpPr>
          <p:cNvPr id="5" name="Freeform 5"/>
          <p:cNvSpPr/>
          <p:nvPr/>
        </p:nvSpPr>
        <p:spPr>
          <a:xfrm>
            <a:off x="514350" y="4605338"/>
            <a:ext cx="431691" cy="23813"/>
          </a:xfrm>
          <a:custGeom>
            <a:avLst/>
            <a:gdLst/>
            <a:ahLst/>
            <a:cxnLst/>
            <a:rect l="l" t="t" r="r" b="b"/>
            <a:pathLst>
              <a:path w="863382" h="47625">
                <a:moveTo>
                  <a:pt x="0" y="0"/>
                </a:moveTo>
                <a:lnTo>
                  <a:pt x="863382" y="0"/>
                </a:lnTo>
                <a:lnTo>
                  <a:pt x="863382" y="47625"/>
                </a:lnTo>
                <a:lnTo>
                  <a:pt x="0" y="47625"/>
                </a:lnTo>
                <a:lnTo>
                  <a:pt x="0" y="0"/>
                </a:lnTo>
                <a:close/>
              </a:path>
            </a:pathLst>
          </a:custGeom>
          <a:blipFill>
            <a:blip r:embed="rId4">
              <a:extLst>
                <a:ext uri="{96DAC541-7B7A-43D3-8B79-37D633B846F1}">
                  <asvg:svgBlip xmlns:asvg="http://schemas.microsoft.com/office/drawing/2016/SVG/main" r:embed="rId5"/>
                </a:ext>
              </a:extLst>
            </a:blip>
            <a:stretch>
              <a:fillRect r="-747272" b="-879199"/>
            </a:stretch>
          </a:blipFill>
        </p:spPr>
      </p:sp>
      <p:sp>
        <p:nvSpPr>
          <p:cNvPr id="6" name="TextBox 6"/>
          <p:cNvSpPr txBox="1"/>
          <p:nvPr/>
        </p:nvSpPr>
        <p:spPr>
          <a:xfrm>
            <a:off x="4572000" y="504825"/>
            <a:ext cx="3974286" cy="4133376"/>
          </a:xfrm>
          <a:prstGeom prst="rect">
            <a:avLst/>
          </a:prstGeom>
        </p:spPr>
        <p:txBody>
          <a:bodyPr lIns="0" tIns="0" rIns="0" bIns="0" rtlCol="0" anchor="t">
            <a:spAutoFit/>
          </a:bodyPr>
          <a:lstStyle/>
          <a:p>
            <a:pPr>
              <a:lnSpc>
                <a:spcPts val="2737"/>
              </a:lnSpc>
            </a:pPr>
            <a:r>
              <a:rPr lang="en-US" sz="2225">
                <a:solidFill>
                  <a:srgbClr val="FFFFFF"/>
                </a:solidFill>
                <a:latin typeface="Roboto Bold"/>
              </a:rPr>
              <a:t>"Trying to make financial arrangements for myself was always very frustrating, depressing and seemed like I was always told to talk to someone different. I am a meticulous person and have kept records of conversations. Time after time it seemed I was someone who had fallen through the proverbial cracks of the health care system."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73298" y="2781069"/>
            <a:ext cx="5124541" cy="1061829"/>
          </a:xfrm>
          <a:prstGeom prst="rect">
            <a:avLst/>
          </a:prstGeom>
          <a:noFill/>
        </p:spPr>
        <p:txBody>
          <a:bodyPr wrap="square" rtlCol="0">
            <a:spAutoFit/>
          </a:bodyPr>
          <a:lstStyle/>
          <a:p>
            <a:pPr algn="ctr" defTabSz="685800"/>
            <a:r>
              <a:rPr lang="en-US" sz="2100" dirty="0">
                <a:solidFill>
                  <a:srgbClr val="FFFFFF"/>
                </a:solidFill>
              </a:rPr>
              <a:t>Sebastian Arduengo</a:t>
            </a:r>
          </a:p>
          <a:p>
            <a:pPr algn="ctr" defTabSz="685800"/>
            <a:r>
              <a:rPr lang="en-US" sz="2100" dirty="0">
                <a:solidFill>
                  <a:srgbClr val="FFFFFF"/>
                </a:solidFill>
              </a:rPr>
              <a:t>Assistant General Counsel</a:t>
            </a:r>
          </a:p>
          <a:p>
            <a:pPr algn="ctr" defTabSz="685800"/>
            <a:r>
              <a:rPr lang="en-US" sz="2100" dirty="0">
                <a:solidFill>
                  <a:srgbClr val="FFFFFF"/>
                </a:solidFill>
              </a:rPr>
              <a:t>Vermont Department of Financial Regulation</a:t>
            </a:r>
          </a:p>
        </p:txBody>
      </p:sp>
      <p:sp>
        <p:nvSpPr>
          <p:cNvPr id="9" name="Title 1"/>
          <p:cNvSpPr txBox="1">
            <a:spLocks/>
          </p:cNvSpPr>
          <p:nvPr/>
        </p:nvSpPr>
        <p:spPr>
          <a:xfrm>
            <a:off x="1946744" y="1311232"/>
            <a:ext cx="4945712" cy="1253374"/>
          </a:xfrm>
          <a:prstGeom prst="rect">
            <a:avLst/>
          </a:prstGeom>
        </p:spPr>
        <p:txBody>
          <a:bodyPr vert="horz" lIns="68580" tIns="34290" rIns="68580" bIns="34290" rtlCol="0" anchor="b">
            <a:normAutofit fontScale="97500"/>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algn="ctr" defTabSz="685800"/>
            <a:r>
              <a:rPr lang="en-US" sz="3300" cap="none" dirty="0">
                <a:solidFill>
                  <a:srgbClr val="FFFFFF"/>
                </a:solidFill>
              </a:rPr>
              <a:t>What Can States Do?</a:t>
            </a:r>
          </a:p>
          <a:p>
            <a:pPr algn="ctr" defTabSz="685800"/>
            <a:r>
              <a:rPr lang="en-US" sz="3300" cap="none" dirty="0">
                <a:solidFill>
                  <a:srgbClr val="FFFFFF"/>
                </a:solidFill>
              </a:rPr>
              <a:t>Vermont’s Experience</a:t>
            </a:r>
          </a:p>
        </p:txBody>
      </p:sp>
      <p:sp>
        <p:nvSpPr>
          <p:cNvPr id="14" name="TextBox 13">
            <a:extLst>
              <a:ext uri="{FF2B5EF4-FFF2-40B4-BE49-F238E27FC236}">
                <a16:creationId xmlns:a16="http://schemas.microsoft.com/office/drawing/2014/main" id="{E2536873-83C2-2E4C-9361-E14E938D3F41}"/>
              </a:ext>
            </a:extLst>
          </p:cNvPr>
          <p:cNvSpPr txBox="1"/>
          <p:nvPr/>
        </p:nvSpPr>
        <p:spPr>
          <a:xfrm>
            <a:off x="810818" y="4679581"/>
            <a:ext cx="7449503" cy="300082"/>
          </a:xfrm>
          <a:prstGeom prst="rect">
            <a:avLst/>
          </a:prstGeom>
          <a:noFill/>
        </p:spPr>
        <p:txBody>
          <a:bodyPr wrap="square" rtlCol="0">
            <a:spAutoFit/>
          </a:bodyPr>
          <a:lstStyle/>
          <a:p>
            <a:pPr defTabSz="685800">
              <a:defRPr/>
            </a:pPr>
            <a:r>
              <a:rPr lang="en-US" sz="1350" b="1" dirty="0">
                <a:solidFill>
                  <a:srgbClr val="FFFFFF">
                    <a:lumMod val="95000"/>
                  </a:srgbClr>
                </a:solidFill>
                <a:latin typeface="Calibri"/>
              </a:rPr>
              <a:t>@</a:t>
            </a:r>
            <a:r>
              <a:rPr lang="en-US" sz="1350" b="1" dirty="0" err="1">
                <a:solidFill>
                  <a:srgbClr val="FFFFFF">
                    <a:lumMod val="95000"/>
                  </a:srgbClr>
                </a:solidFill>
                <a:latin typeface="Calibri"/>
              </a:rPr>
              <a:t>HealthValueHub</a:t>
            </a:r>
            <a:r>
              <a:rPr lang="en-US" sz="1350" b="1" dirty="0">
                <a:solidFill>
                  <a:srgbClr val="FFFFFF">
                    <a:lumMod val="95000"/>
                  </a:srgbClr>
                </a:solidFill>
                <a:latin typeface="Calibri"/>
              </a:rPr>
              <a:t>	  					</a:t>
            </a:r>
            <a:r>
              <a:rPr lang="en-US" sz="1350" b="1" dirty="0" err="1">
                <a:solidFill>
                  <a:srgbClr val="FFFFFF">
                    <a:lumMod val="95000"/>
                  </a:srgbClr>
                </a:solidFill>
                <a:latin typeface="Calibri"/>
              </a:rPr>
              <a:t>www.HealthcareValueHub.org</a:t>
            </a:r>
            <a:endParaRPr lang="en-US" sz="1350" b="1" dirty="0">
              <a:solidFill>
                <a:srgbClr val="FFFFFF">
                  <a:lumMod val="95000"/>
                </a:srgbClr>
              </a:solidFill>
              <a:latin typeface="Calibri"/>
            </a:endParaRPr>
          </a:p>
        </p:txBody>
      </p:sp>
      <p:sp>
        <p:nvSpPr>
          <p:cNvPr id="2" name="AutoShape 2">
            <a:extLst>
              <a:ext uri="{FF2B5EF4-FFF2-40B4-BE49-F238E27FC236}">
                <a16:creationId xmlns:a16="http://schemas.microsoft.com/office/drawing/2014/main" id="{6D4931D7-7C36-43F4-B4EB-9D99F885996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153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5F700-93AE-378A-EEDA-C9A9F53857DE}"/>
              </a:ext>
            </a:extLst>
          </p:cNvPr>
          <p:cNvSpPr>
            <a:spLocks noGrp="1"/>
          </p:cNvSpPr>
          <p:nvPr>
            <p:ph type="ctrTitle"/>
          </p:nvPr>
        </p:nvSpPr>
        <p:spPr/>
        <p:txBody>
          <a:bodyPr>
            <a:normAutofit fontScale="90000"/>
          </a:bodyPr>
          <a:lstStyle/>
          <a:p>
            <a:r>
              <a:rPr lang="en-US" dirty="0"/>
              <a:t>What We Can Learn From Robust Prior Authorization Reporting</a:t>
            </a:r>
          </a:p>
        </p:txBody>
      </p:sp>
      <p:sp>
        <p:nvSpPr>
          <p:cNvPr id="3" name="Subtitle 2">
            <a:extLst>
              <a:ext uri="{FF2B5EF4-FFF2-40B4-BE49-F238E27FC236}">
                <a16:creationId xmlns:a16="http://schemas.microsoft.com/office/drawing/2014/main" id="{4CEC1DC5-54E1-5113-D8F5-7066F6FC7AB2}"/>
              </a:ext>
            </a:extLst>
          </p:cNvPr>
          <p:cNvSpPr>
            <a:spLocks noGrp="1"/>
          </p:cNvSpPr>
          <p:nvPr>
            <p:ph type="subTitle" idx="1"/>
          </p:nvPr>
        </p:nvSpPr>
        <p:spPr>
          <a:xfrm>
            <a:off x="571500" y="2946457"/>
            <a:ext cx="8001000" cy="1241822"/>
          </a:xfrm>
        </p:spPr>
        <p:txBody>
          <a:bodyPr vert="horz" lIns="68580" tIns="34290" rIns="68580" bIns="34290" rtlCol="0" anchor="t">
            <a:normAutofit fontScale="92500" lnSpcReduction="10000"/>
          </a:bodyPr>
          <a:lstStyle/>
          <a:p>
            <a:r>
              <a:rPr lang="en-US" dirty="0"/>
              <a:t>Sebastian Arduengo, Assistant General Counsel </a:t>
            </a:r>
          </a:p>
          <a:p>
            <a:r>
              <a:rPr lang="en-US" dirty="0"/>
              <a:t>Vermont Department of Financial Regulation</a:t>
            </a:r>
          </a:p>
          <a:p>
            <a:r>
              <a:rPr lang="en-US" i="1" dirty="0"/>
              <a:t>Prior Authorization and Its Impact on Affordability Webinar</a:t>
            </a:r>
          </a:p>
          <a:p>
            <a:r>
              <a:rPr lang="en-US" dirty="0">
                <a:cs typeface="Calibri"/>
              </a:rPr>
              <a:t>August 24, 2023</a:t>
            </a:r>
          </a:p>
        </p:txBody>
      </p:sp>
    </p:spTree>
    <p:extLst>
      <p:ext uri="{BB962C8B-B14F-4D97-AF65-F5344CB8AC3E}">
        <p14:creationId xmlns:p14="http://schemas.microsoft.com/office/powerpoint/2010/main" val="3338772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34E363-2B56-CC75-41A1-934BC411078E}"/>
              </a:ext>
            </a:extLst>
          </p:cNvPr>
          <p:cNvSpPr txBox="1"/>
          <p:nvPr/>
        </p:nvSpPr>
        <p:spPr>
          <a:xfrm>
            <a:off x="789317" y="2481173"/>
            <a:ext cx="5349350" cy="1107996"/>
          </a:xfrm>
          <a:prstGeom prst="rect">
            <a:avLst/>
          </a:prstGeom>
          <a:noFill/>
        </p:spPr>
        <p:txBody>
          <a:bodyPr wrap="none" rtlCol="0">
            <a:spAutoFit/>
          </a:bodyPr>
          <a:lstStyle/>
          <a:p>
            <a:pPr defTabSz="685800"/>
            <a:r>
              <a:rPr lang="en-US" sz="6600" dirty="0">
                <a:solidFill>
                  <a:prstClr val="black"/>
                </a:solidFill>
                <a:latin typeface="Calibri" panose="020F0502020204030204"/>
              </a:rPr>
              <a:t>“Certainly not”</a:t>
            </a:r>
          </a:p>
        </p:txBody>
      </p:sp>
      <p:sp>
        <p:nvSpPr>
          <p:cNvPr id="5" name="TextBox 4">
            <a:extLst>
              <a:ext uri="{FF2B5EF4-FFF2-40B4-BE49-F238E27FC236}">
                <a16:creationId xmlns:a16="http://schemas.microsoft.com/office/drawing/2014/main" id="{B5B258E3-D2A6-A322-7A14-3084D6B83027}"/>
              </a:ext>
            </a:extLst>
          </p:cNvPr>
          <p:cNvSpPr txBox="1"/>
          <p:nvPr/>
        </p:nvSpPr>
        <p:spPr>
          <a:xfrm>
            <a:off x="1138687" y="3621143"/>
            <a:ext cx="7336766" cy="738664"/>
          </a:xfrm>
          <a:prstGeom prst="rect">
            <a:avLst/>
          </a:prstGeom>
          <a:noFill/>
        </p:spPr>
        <p:txBody>
          <a:bodyPr wrap="square" rtlCol="0">
            <a:spAutoFit/>
          </a:bodyPr>
          <a:lstStyle/>
          <a:p>
            <a:pPr defTabSz="685800"/>
            <a:r>
              <a:rPr lang="en-US" sz="2100" dirty="0">
                <a:solidFill>
                  <a:prstClr val="black"/>
                </a:solidFill>
                <a:latin typeface="Calibri" panose="020F0502020204030204"/>
              </a:rPr>
              <a:t>Me, responding to whether health insurers have left Vermont over prior authorization reporting requirements </a:t>
            </a:r>
          </a:p>
        </p:txBody>
      </p:sp>
      <p:pic>
        <p:nvPicPr>
          <p:cNvPr id="7" name="Picture 6">
            <a:extLst>
              <a:ext uri="{FF2B5EF4-FFF2-40B4-BE49-F238E27FC236}">
                <a16:creationId xmlns:a16="http://schemas.microsoft.com/office/drawing/2014/main" id="{B2263949-3215-7AC5-FD48-09194709BD47}"/>
              </a:ext>
            </a:extLst>
          </p:cNvPr>
          <p:cNvPicPr>
            <a:picLocks noChangeAspect="1"/>
          </p:cNvPicPr>
          <p:nvPr/>
        </p:nvPicPr>
        <p:blipFill>
          <a:blip r:embed="rId2"/>
          <a:stretch>
            <a:fillRect/>
          </a:stretch>
        </p:blipFill>
        <p:spPr>
          <a:xfrm>
            <a:off x="2249417" y="239889"/>
            <a:ext cx="4645166" cy="2383780"/>
          </a:xfrm>
          <a:prstGeom prst="rect">
            <a:avLst/>
          </a:prstGeom>
        </p:spPr>
      </p:pic>
    </p:spTree>
    <p:extLst>
      <p:ext uri="{BB962C8B-B14F-4D97-AF65-F5344CB8AC3E}">
        <p14:creationId xmlns:p14="http://schemas.microsoft.com/office/powerpoint/2010/main" val="328208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D2AD0-9BA1-6C53-5880-A42AB0F9DE6C}"/>
              </a:ext>
            </a:extLst>
          </p:cNvPr>
          <p:cNvSpPr>
            <a:spLocks noGrp="1"/>
          </p:cNvSpPr>
          <p:nvPr>
            <p:ph type="title"/>
          </p:nvPr>
        </p:nvSpPr>
        <p:spPr/>
        <p:txBody>
          <a:bodyPr/>
          <a:lstStyle/>
          <a:p>
            <a:r>
              <a:rPr lang="en-US" dirty="0"/>
              <a:t>Outline </a:t>
            </a:r>
          </a:p>
        </p:txBody>
      </p:sp>
      <p:sp>
        <p:nvSpPr>
          <p:cNvPr id="3" name="Content Placeholder 2">
            <a:extLst>
              <a:ext uri="{FF2B5EF4-FFF2-40B4-BE49-F238E27FC236}">
                <a16:creationId xmlns:a16="http://schemas.microsoft.com/office/drawing/2014/main" id="{67B6E2BA-3997-3668-BC02-0281D70F9FC3}"/>
              </a:ext>
            </a:extLst>
          </p:cNvPr>
          <p:cNvSpPr>
            <a:spLocks noGrp="1"/>
          </p:cNvSpPr>
          <p:nvPr>
            <p:ph idx="1"/>
          </p:nvPr>
        </p:nvSpPr>
        <p:spPr/>
        <p:txBody>
          <a:bodyPr/>
          <a:lstStyle/>
          <a:p>
            <a:r>
              <a:rPr lang="en-US" sz="1950" dirty="0"/>
              <a:t>Why does Vermont require this kind of reporting?</a:t>
            </a:r>
          </a:p>
          <a:p>
            <a:r>
              <a:rPr lang="en-US" sz="1950" dirty="0"/>
              <a:t>What kind of reporting does Vermont require?</a:t>
            </a:r>
          </a:p>
          <a:p>
            <a:r>
              <a:rPr lang="en-US" sz="1950" dirty="0"/>
              <a:t>How do we use this information?</a:t>
            </a:r>
          </a:p>
          <a:p>
            <a:r>
              <a:rPr lang="en-US" sz="1950" dirty="0"/>
              <a:t>How does Vermont regulate PA?</a:t>
            </a:r>
          </a:p>
          <a:p>
            <a:r>
              <a:rPr lang="en-US" sz="1950" dirty="0"/>
              <a:t>Future Steps?</a:t>
            </a:r>
            <a:endParaRPr lang="en-US" sz="1950" dirty="0">
              <a:solidFill>
                <a:srgbClr val="FF0000"/>
              </a:solidFill>
            </a:endParaRPr>
          </a:p>
          <a:p>
            <a:pPr lvl="1"/>
            <a:r>
              <a:rPr lang="en-US" sz="1950" dirty="0"/>
              <a:t>Expanded Data Collection?</a:t>
            </a:r>
          </a:p>
          <a:p>
            <a:pPr lvl="1"/>
            <a:r>
              <a:rPr lang="en-US" sz="1950" dirty="0"/>
              <a:t>Legislative Action?</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453157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E185C-FD6A-C4D2-E6CB-6B65AA29F5A7}"/>
              </a:ext>
            </a:extLst>
          </p:cNvPr>
          <p:cNvSpPr>
            <a:spLocks noGrp="1"/>
          </p:cNvSpPr>
          <p:nvPr>
            <p:ph type="title"/>
          </p:nvPr>
        </p:nvSpPr>
        <p:spPr>
          <a:xfrm>
            <a:off x="623888" y="576263"/>
            <a:ext cx="7886700" cy="2139553"/>
          </a:xfrm>
        </p:spPr>
        <p:txBody>
          <a:bodyPr/>
          <a:lstStyle/>
          <a:p>
            <a:r>
              <a:rPr lang="en-US" dirty="0"/>
              <a:t>Why do this?</a:t>
            </a:r>
          </a:p>
        </p:txBody>
      </p:sp>
      <p:sp>
        <p:nvSpPr>
          <p:cNvPr id="4" name="Text Placeholder 3">
            <a:extLst>
              <a:ext uri="{FF2B5EF4-FFF2-40B4-BE49-F238E27FC236}">
                <a16:creationId xmlns:a16="http://schemas.microsoft.com/office/drawing/2014/main" id="{032DD103-3C92-0CBC-9975-B2033E23282A}"/>
              </a:ext>
            </a:extLst>
          </p:cNvPr>
          <p:cNvSpPr txBox="1">
            <a:spLocks noGrp="1"/>
          </p:cNvSpPr>
          <p:nvPr>
            <p:ph type="body" idx="1"/>
          </p:nvPr>
        </p:nvSpPr>
        <p:spPr>
          <a:xfrm>
            <a:off x="623888" y="3442098"/>
            <a:ext cx="7886700" cy="942822"/>
          </a:xfrm>
          <a:prstGeom prst="rect">
            <a:avLst/>
          </a:prstGeom>
          <a:noFill/>
        </p:spPr>
        <p:txBody>
          <a:bodyPr wrap="square" rtlCol="0">
            <a:spAutoFit/>
          </a:bodyPr>
          <a:lstStyle/>
          <a:p>
            <a:r>
              <a:rPr lang="en-US" dirty="0"/>
              <a:t>Reporting lets the public test claims made by health insurers about their prior authorization practices. </a:t>
            </a:r>
          </a:p>
          <a:p>
            <a:endParaRPr lang="en-US" dirty="0"/>
          </a:p>
        </p:txBody>
      </p:sp>
    </p:spTree>
    <p:extLst>
      <p:ext uri="{BB962C8B-B14F-4D97-AF65-F5344CB8AC3E}">
        <p14:creationId xmlns:p14="http://schemas.microsoft.com/office/powerpoint/2010/main" val="343462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F76B1-C74E-B254-B930-0E62FAB7CFD5}"/>
              </a:ext>
            </a:extLst>
          </p:cNvPr>
          <p:cNvSpPr>
            <a:spLocks noGrp="1"/>
          </p:cNvSpPr>
          <p:nvPr>
            <p:ph type="title"/>
          </p:nvPr>
        </p:nvSpPr>
        <p:spPr>
          <a:xfrm>
            <a:off x="628649" y="556510"/>
            <a:ext cx="7886700" cy="994172"/>
          </a:xfrm>
        </p:spPr>
        <p:txBody>
          <a:bodyPr>
            <a:noAutofit/>
          </a:bodyPr>
          <a:lstStyle/>
          <a:p>
            <a:r>
              <a:rPr lang="en-US" dirty="0"/>
              <a:t>Insurers claim that up to 10% of care may be inconsistent with standards of care or practice</a:t>
            </a:r>
          </a:p>
        </p:txBody>
      </p:sp>
      <p:sp>
        <p:nvSpPr>
          <p:cNvPr id="3" name="Content Placeholder 2">
            <a:extLst>
              <a:ext uri="{FF2B5EF4-FFF2-40B4-BE49-F238E27FC236}">
                <a16:creationId xmlns:a16="http://schemas.microsoft.com/office/drawing/2014/main" id="{B296DD9E-A2E4-EA28-9C8B-39CB69D88910}"/>
              </a:ext>
            </a:extLst>
          </p:cNvPr>
          <p:cNvSpPr>
            <a:spLocks noGrp="1"/>
          </p:cNvSpPr>
          <p:nvPr>
            <p:ph idx="1"/>
          </p:nvPr>
        </p:nvSpPr>
        <p:spPr>
          <a:xfrm>
            <a:off x="628649" y="1880993"/>
            <a:ext cx="7886700" cy="2554476"/>
          </a:xfrm>
        </p:spPr>
        <p:txBody>
          <a:bodyPr>
            <a:noAutofit/>
          </a:bodyPr>
          <a:lstStyle/>
          <a:p>
            <a:pPr marL="0" indent="0">
              <a:buNone/>
            </a:pPr>
            <a:endParaRPr lang="en-US" sz="750" dirty="0"/>
          </a:p>
          <a:p>
            <a:pPr marL="0" indent="0">
              <a:buNone/>
            </a:pPr>
            <a:r>
              <a:rPr lang="en-US" sz="1500" dirty="0"/>
              <a:t>In a 2023 presentation to the National Association of Insurance Commissioners, AHIP presented the results of a 2020-2021 study </a:t>
            </a:r>
            <a:r>
              <a:rPr lang="en-US" sz="1500" i="1" dirty="0"/>
              <a:t>about 10% of physicians </a:t>
            </a:r>
            <a:r>
              <a:rPr lang="en-US" sz="1500" dirty="0"/>
              <a:t>in the specialties of gastroenterology, orthopedic surgery, and nephrology provided care inconsistent with evidence-based standards of care:</a:t>
            </a:r>
          </a:p>
          <a:p>
            <a:pPr marL="0" indent="0">
              <a:buNone/>
            </a:pPr>
            <a:r>
              <a:rPr lang="en-US" sz="1500" dirty="0"/>
              <a:t>Key arguments:</a:t>
            </a:r>
          </a:p>
          <a:p>
            <a:r>
              <a:rPr lang="en-US" sz="1500" dirty="0"/>
              <a:t>Each provider treats many patients, making the number of affected patients significant;</a:t>
            </a:r>
          </a:p>
          <a:p>
            <a:r>
              <a:rPr lang="en-US" sz="1500" dirty="0"/>
              <a:t>Improving adherence to standards of care results in better care and outcomes for patients;</a:t>
            </a:r>
          </a:p>
          <a:p>
            <a:r>
              <a:rPr lang="en-US" sz="1500" dirty="0"/>
              <a:t>Showing relative underperformance can influence under-performing providers to change their behavior.</a:t>
            </a:r>
          </a:p>
        </p:txBody>
      </p:sp>
      <p:sp>
        <p:nvSpPr>
          <p:cNvPr id="4" name="TextBox 3">
            <a:extLst>
              <a:ext uri="{FF2B5EF4-FFF2-40B4-BE49-F238E27FC236}">
                <a16:creationId xmlns:a16="http://schemas.microsoft.com/office/drawing/2014/main" id="{D3780743-225F-3113-155C-F0BFFC00C7D5}"/>
              </a:ext>
            </a:extLst>
          </p:cNvPr>
          <p:cNvSpPr txBox="1"/>
          <p:nvPr/>
        </p:nvSpPr>
        <p:spPr>
          <a:xfrm>
            <a:off x="628650" y="4765781"/>
            <a:ext cx="3823483" cy="230832"/>
          </a:xfrm>
          <a:prstGeom prst="rect">
            <a:avLst/>
          </a:prstGeom>
          <a:noFill/>
        </p:spPr>
        <p:txBody>
          <a:bodyPr wrap="none" rtlCol="0">
            <a:spAutoFit/>
          </a:bodyPr>
          <a:lstStyle/>
          <a:p>
            <a:pPr defTabSz="685800"/>
            <a:r>
              <a:rPr lang="en-US" sz="900" dirty="0">
                <a:solidFill>
                  <a:prstClr val="black"/>
                </a:solidFill>
                <a:latin typeface="Calibri" panose="020F0502020204030204"/>
              </a:rPr>
              <a:t>https://</a:t>
            </a:r>
            <a:r>
              <a:rPr lang="en-US" sz="900" dirty="0" err="1">
                <a:solidFill>
                  <a:prstClr val="black"/>
                </a:solidFill>
                <a:latin typeface="Calibri" panose="020F0502020204030204"/>
              </a:rPr>
              <a:t>www.ahip.org</a:t>
            </a:r>
            <a:r>
              <a:rPr lang="en-US" sz="900" dirty="0">
                <a:solidFill>
                  <a:prstClr val="black"/>
                </a:solidFill>
                <a:latin typeface="Calibri" panose="020F0502020204030204"/>
              </a:rPr>
              <a:t>/documents/AHIP_AppropriatenessMeasures_2022.pdf</a:t>
            </a:r>
          </a:p>
        </p:txBody>
      </p:sp>
    </p:spTree>
    <p:extLst>
      <p:ext uri="{BB962C8B-B14F-4D97-AF65-F5344CB8AC3E}">
        <p14:creationId xmlns:p14="http://schemas.microsoft.com/office/powerpoint/2010/main" val="22044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23985"/>
            <a:ext cx="8076976" cy="2127389"/>
          </a:xfrm>
        </p:spPr>
        <p:txBody>
          <a:bodyPr vert="horz" lIns="68580" tIns="34290" rIns="68580" bIns="34290" rtlCol="0" anchor="t">
            <a:normAutofit fontScale="92500" lnSpcReduction="10000"/>
          </a:bodyPr>
          <a:lstStyle/>
          <a:p>
            <a:pPr>
              <a:buFont typeface="Wingdings" panose="020B0604020202020204" pitchFamily="34" charset="0"/>
              <a:buChar char="§"/>
            </a:pPr>
            <a:r>
              <a:rPr lang="en-US" b="1" dirty="0"/>
              <a:t>Thank you for joining us today!</a:t>
            </a:r>
            <a:endParaRPr lang="en-US" dirty="0"/>
          </a:p>
          <a:p>
            <a:pPr>
              <a:buFont typeface="Wingdings" panose="020B0604020202020204" pitchFamily="34" charset="0"/>
              <a:buChar char="§"/>
            </a:pPr>
            <a:r>
              <a:rPr lang="en-US" b="1" dirty="0"/>
              <a:t>Please submit your questions in the Q&amp;A chat</a:t>
            </a:r>
            <a:endParaRPr lang="en-US" b="1" dirty="0">
              <a:cs typeface="Calibri"/>
            </a:endParaRPr>
          </a:p>
          <a:p>
            <a:pPr>
              <a:buFont typeface="Wingdings" panose="020B0604020202020204" pitchFamily="34" charset="0"/>
              <a:buChar char="§"/>
            </a:pPr>
            <a:r>
              <a:rPr lang="en-US" b="1" dirty="0"/>
              <a:t>Webinar is being recorded and will be shared afterwards</a:t>
            </a:r>
            <a:endParaRPr lang="en-US" b="1" dirty="0">
              <a:cs typeface="Calibri"/>
            </a:endParaRPr>
          </a:p>
          <a:p>
            <a:pPr>
              <a:buFont typeface="Wingdings" panose="020B0604020202020204" pitchFamily="34" charset="0"/>
              <a:buChar char="§"/>
            </a:pPr>
            <a:r>
              <a:rPr lang="en-US" b="1" dirty="0"/>
              <a:t>Technical problems? </a:t>
            </a:r>
          </a:p>
          <a:p>
            <a:pPr marL="342900" lvl="1" indent="0">
              <a:buNone/>
            </a:pPr>
            <a:r>
              <a:rPr lang="en-US" b="1" dirty="0"/>
              <a:t>Contact </a:t>
            </a:r>
            <a:r>
              <a:rPr lang="en-US" b="1"/>
              <a:t>Britt Sanderson at </a:t>
            </a:r>
            <a:r>
              <a:rPr lang="en-US" b="1" dirty="0">
                <a:hlinkClick r:id="rId3"/>
              </a:rPr>
              <a:t>Britt.Sanderson@Altarum.org</a:t>
            </a:r>
            <a:r>
              <a:rPr lang="en-US" b="1" dirty="0"/>
              <a:t> </a:t>
            </a:r>
            <a:endParaRPr lang="en-US" dirty="0">
              <a:cs typeface="Calibri"/>
            </a:endParaRPr>
          </a:p>
        </p:txBody>
      </p:sp>
      <p:sp>
        <p:nvSpPr>
          <p:cNvPr id="3" name="Slide Number Placeholder 2"/>
          <p:cNvSpPr>
            <a:spLocks noGrp="1"/>
          </p:cNvSpPr>
          <p:nvPr>
            <p:ph type="sldNum" sz="quarter" idx="12"/>
          </p:nvPr>
        </p:nvSpPr>
        <p:spPr/>
        <p:txBody>
          <a:bodyPr/>
          <a:lstStyle/>
          <a:p>
            <a:pPr defTabSz="685800"/>
            <a:fld id="{3CA5EEED-C7C9-4C7B-8D20-D1B182A18EAB}" type="slidenum">
              <a:rPr lang="en-US">
                <a:latin typeface="Calibri"/>
              </a:rPr>
              <a:pPr defTabSz="685800"/>
              <a:t>3</a:t>
            </a:fld>
            <a:endParaRPr lang="en-US">
              <a:latin typeface="Calibri"/>
            </a:endParaRPr>
          </a:p>
        </p:txBody>
      </p:sp>
      <p:sp>
        <p:nvSpPr>
          <p:cNvPr id="4" name="Title 3"/>
          <p:cNvSpPr>
            <a:spLocks noGrp="1"/>
          </p:cNvSpPr>
          <p:nvPr>
            <p:ph type="title"/>
          </p:nvPr>
        </p:nvSpPr>
        <p:spPr>
          <a:xfrm>
            <a:off x="628650" y="377128"/>
            <a:ext cx="7017509" cy="994172"/>
          </a:xfrm>
        </p:spPr>
        <p:txBody>
          <a:bodyPr/>
          <a:lstStyle/>
          <a:p>
            <a:r>
              <a:rPr lang="en-US"/>
              <a:t>Housekeeping</a:t>
            </a:r>
          </a:p>
        </p:txBody>
      </p:sp>
      <p:sp>
        <p:nvSpPr>
          <p:cNvPr id="5" name="TextBox 4">
            <a:extLst>
              <a:ext uri="{FF2B5EF4-FFF2-40B4-BE49-F238E27FC236}">
                <a16:creationId xmlns:a16="http://schemas.microsoft.com/office/drawing/2014/main" id="{33927449-329A-1A40-9779-7371D529088A}"/>
              </a:ext>
            </a:extLst>
          </p:cNvPr>
          <p:cNvSpPr txBox="1"/>
          <p:nvPr/>
        </p:nvSpPr>
        <p:spPr>
          <a:xfrm>
            <a:off x="628650" y="4733922"/>
            <a:ext cx="7905750" cy="300082"/>
          </a:xfrm>
          <a:prstGeom prst="rect">
            <a:avLst/>
          </a:prstGeom>
          <a:noFill/>
        </p:spPr>
        <p:txBody>
          <a:bodyPr wrap="square" rtlCol="0">
            <a:spAutoFit/>
          </a:bodyPr>
          <a:lstStyle/>
          <a:p>
            <a:pPr defTabSz="685800"/>
            <a:r>
              <a:rPr lang="en-US" sz="1350" b="1" dirty="0">
                <a:solidFill>
                  <a:srgbClr val="616365"/>
                </a:solidFill>
                <a:latin typeface="Calibri"/>
              </a:rPr>
              <a:t>@HealthValueHub		                				             www.HealthcareValueHub.org</a:t>
            </a:r>
          </a:p>
        </p:txBody>
      </p:sp>
      <p:pic>
        <p:nvPicPr>
          <p:cNvPr id="7" name="Picture 6" descr="A blue and orange circles with a light bulb and a compass&#10;&#10;Description automatically generated">
            <a:extLst>
              <a:ext uri="{FF2B5EF4-FFF2-40B4-BE49-F238E27FC236}">
                <a16:creationId xmlns:a16="http://schemas.microsoft.com/office/drawing/2014/main" id="{F41D10C8-2531-D7B0-BD51-0B2323ABB71A}"/>
              </a:ext>
            </a:extLst>
          </p:cNvPr>
          <p:cNvPicPr>
            <a:picLocks noChangeAspect="1"/>
          </p:cNvPicPr>
          <p:nvPr/>
        </p:nvPicPr>
        <p:blipFill>
          <a:blip r:embed="rId4"/>
          <a:stretch>
            <a:fillRect/>
          </a:stretch>
        </p:blipFill>
        <p:spPr>
          <a:xfrm>
            <a:off x="7291387" y="307537"/>
            <a:ext cx="1454051" cy="550116"/>
          </a:xfrm>
          <a:prstGeom prst="rect">
            <a:avLst/>
          </a:prstGeom>
        </p:spPr>
      </p:pic>
    </p:spTree>
    <p:extLst>
      <p:ext uri="{BB962C8B-B14F-4D97-AF65-F5344CB8AC3E}">
        <p14:creationId xmlns:p14="http://schemas.microsoft.com/office/powerpoint/2010/main" val="3628344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E36688-A7DB-6C7D-63E5-6988F040FFC8}"/>
              </a:ext>
            </a:extLst>
          </p:cNvPr>
          <p:cNvSpPr txBox="1"/>
          <p:nvPr/>
        </p:nvSpPr>
        <p:spPr>
          <a:xfrm>
            <a:off x="258580" y="281067"/>
            <a:ext cx="6890541" cy="715581"/>
          </a:xfrm>
          <a:prstGeom prst="rect">
            <a:avLst/>
          </a:prstGeom>
          <a:noFill/>
        </p:spPr>
        <p:txBody>
          <a:bodyPr wrap="none" rtlCol="0">
            <a:spAutoFit/>
          </a:bodyPr>
          <a:lstStyle/>
          <a:p>
            <a:pPr defTabSz="685800"/>
            <a:r>
              <a:rPr lang="en-US" sz="4050" dirty="0">
                <a:solidFill>
                  <a:prstClr val="black"/>
                </a:solidFill>
                <a:latin typeface="Calibri" panose="020F0502020204030204"/>
              </a:rPr>
              <a:t>What about the MCAS Reports?</a:t>
            </a:r>
          </a:p>
        </p:txBody>
      </p:sp>
      <p:sp>
        <p:nvSpPr>
          <p:cNvPr id="4" name="TextBox 3">
            <a:extLst>
              <a:ext uri="{FF2B5EF4-FFF2-40B4-BE49-F238E27FC236}">
                <a16:creationId xmlns:a16="http://schemas.microsoft.com/office/drawing/2014/main" id="{629C96D1-1539-AB15-45CD-3479201E8191}"/>
              </a:ext>
            </a:extLst>
          </p:cNvPr>
          <p:cNvSpPr txBox="1"/>
          <p:nvPr/>
        </p:nvSpPr>
        <p:spPr>
          <a:xfrm>
            <a:off x="258580" y="973564"/>
            <a:ext cx="8626841" cy="1061829"/>
          </a:xfrm>
          <a:prstGeom prst="rect">
            <a:avLst/>
          </a:prstGeom>
          <a:noFill/>
        </p:spPr>
        <p:txBody>
          <a:bodyPr wrap="square">
            <a:spAutoFit/>
          </a:bodyPr>
          <a:lstStyle/>
          <a:p>
            <a:pPr defTabSz="685800"/>
            <a:r>
              <a:rPr lang="en-US" sz="2100" dirty="0">
                <a:solidFill>
                  <a:prstClr val="black"/>
                </a:solidFill>
                <a:latin typeface="Calibri" panose="020F0502020204030204"/>
              </a:rPr>
              <a:t>The Market Conduct Annual Statement (MCAS) is a mandatory filing developed by the National Association of Insurance Commissioners (NAIC) that collects data on a state-specific, industry wide basis.</a:t>
            </a:r>
          </a:p>
        </p:txBody>
      </p:sp>
      <p:sp>
        <p:nvSpPr>
          <p:cNvPr id="6" name="TextBox 5">
            <a:extLst>
              <a:ext uri="{FF2B5EF4-FFF2-40B4-BE49-F238E27FC236}">
                <a16:creationId xmlns:a16="http://schemas.microsoft.com/office/drawing/2014/main" id="{299EA269-9D84-DEA2-9B86-22DDBCD95AEE}"/>
              </a:ext>
            </a:extLst>
          </p:cNvPr>
          <p:cNvSpPr txBox="1"/>
          <p:nvPr/>
        </p:nvSpPr>
        <p:spPr>
          <a:xfrm>
            <a:off x="258580" y="2012310"/>
            <a:ext cx="8491492" cy="1938992"/>
          </a:xfrm>
          <a:prstGeom prst="rect">
            <a:avLst/>
          </a:prstGeom>
          <a:noFill/>
        </p:spPr>
        <p:txBody>
          <a:bodyPr wrap="none" rtlCol="0">
            <a:spAutoFit/>
          </a:bodyPr>
          <a:lstStyle/>
          <a:p>
            <a:pPr defTabSz="685800"/>
            <a:r>
              <a:rPr lang="en-US" sz="2400" dirty="0">
                <a:solidFill>
                  <a:prstClr val="black"/>
                </a:solidFill>
                <a:latin typeface="Calibri" panose="020F0502020204030204"/>
              </a:rPr>
              <a:t>Pros:</a:t>
            </a:r>
          </a:p>
          <a:p>
            <a:pPr marL="342900" indent="-342900" defTabSz="685800">
              <a:buFont typeface="Arial" panose="020B0604020202020204" pitchFamily="34" charset="0"/>
              <a:buChar char="•"/>
            </a:pPr>
            <a:r>
              <a:rPr lang="en-US" sz="2400" dirty="0">
                <a:solidFill>
                  <a:prstClr val="black"/>
                </a:solidFill>
                <a:latin typeface="Calibri" panose="020F0502020204030204"/>
              </a:rPr>
              <a:t>All but two states require this filing</a:t>
            </a:r>
          </a:p>
          <a:p>
            <a:pPr marL="342900" indent="-342900" defTabSz="685800">
              <a:buFont typeface="Arial" panose="020B0604020202020204" pitchFamily="34" charset="0"/>
              <a:buChar char="•"/>
            </a:pPr>
            <a:r>
              <a:rPr lang="en-US" sz="2400" dirty="0">
                <a:solidFill>
                  <a:prstClr val="black"/>
                </a:solidFill>
                <a:latin typeface="Calibri" panose="020F0502020204030204"/>
              </a:rPr>
              <a:t>Captures consistent information about different kinds of denials</a:t>
            </a:r>
          </a:p>
          <a:p>
            <a:pPr marL="342900" indent="-342900" defTabSz="685800">
              <a:buFont typeface="Arial" panose="020B0604020202020204" pitchFamily="34" charset="0"/>
              <a:buChar char="•"/>
            </a:pPr>
            <a:r>
              <a:rPr lang="en-US" sz="2400" dirty="0">
                <a:solidFill>
                  <a:prstClr val="black"/>
                </a:solidFill>
                <a:latin typeface="Calibri" panose="020F0502020204030204"/>
              </a:rPr>
              <a:t>National (Cigna, Aetna, Humana, etc.) health plans file</a:t>
            </a:r>
          </a:p>
          <a:p>
            <a:pPr marL="342900" indent="-342900" defTabSz="685800">
              <a:buFont typeface="Arial" panose="020B0604020202020204" pitchFamily="34" charset="0"/>
              <a:buChar char="•"/>
            </a:pPr>
            <a:endParaRPr lang="en-US" sz="2400" dirty="0">
              <a:solidFill>
                <a:prstClr val="black"/>
              </a:solidFill>
              <a:latin typeface="Calibri" panose="020F0502020204030204"/>
            </a:endParaRPr>
          </a:p>
        </p:txBody>
      </p:sp>
      <p:sp>
        <p:nvSpPr>
          <p:cNvPr id="8" name="TextBox 7">
            <a:extLst>
              <a:ext uri="{FF2B5EF4-FFF2-40B4-BE49-F238E27FC236}">
                <a16:creationId xmlns:a16="http://schemas.microsoft.com/office/drawing/2014/main" id="{78561BA8-5C61-A575-AF23-72682E7ADF8D}"/>
              </a:ext>
            </a:extLst>
          </p:cNvPr>
          <p:cNvSpPr txBox="1"/>
          <p:nvPr/>
        </p:nvSpPr>
        <p:spPr>
          <a:xfrm>
            <a:off x="258580" y="3627480"/>
            <a:ext cx="7886700" cy="1107996"/>
          </a:xfrm>
          <a:prstGeom prst="rect">
            <a:avLst/>
          </a:prstGeom>
          <a:noFill/>
        </p:spPr>
        <p:txBody>
          <a:bodyPr wrap="square" rtlCol="0">
            <a:spAutoFit/>
          </a:bodyPr>
          <a:lstStyle/>
          <a:p>
            <a:pPr defTabSz="685800"/>
            <a:r>
              <a:rPr lang="en-US" sz="2400" dirty="0">
                <a:solidFill>
                  <a:prstClr val="black"/>
                </a:solidFill>
                <a:latin typeface="Calibri" panose="020F0502020204030204"/>
              </a:rPr>
              <a:t>Con: All states, including Vermont, consider this report to be confidential examination material.</a:t>
            </a:r>
          </a:p>
          <a:p>
            <a:pPr defTabSz="685800"/>
            <a:endParaRPr lang="en-US"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AA7924CF-E361-7BFE-1F6F-0F0A9B646E4B}"/>
              </a:ext>
            </a:extLst>
          </p:cNvPr>
          <p:cNvSpPr txBox="1"/>
          <p:nvPr/>
        </p:nvSpPr>
        <p:spPr>
          <a:xfrm>
            <a:off x="258580" y="4573893"/>
            <a:ext cx="1043042" cy="300082"/>
          </a:xfrm>
          <a:prstGeom prst="rect">
            <a:avLst/>
          </a:prstGeom>
          <a:noFill/>
        </p:spPr>
        <p:txBody>
          <a:bodyPr wrap="none" rtlCol="0">
            <a:spAutoFit/>
          </a:bodyPr>
          <a:lstStyle/>
          <a:p>
            <a:pPr defTabSz="685800"/>
            <a:r>
              <a:rPr lang="en-US" sz="1350" dirty="0">
                <a:solidFill>
                  <a:prstClr val="black"/>
                </a:solidFill>
                <a:latin typeface="Calibri" panose="020F0502020204030204"/>
              </a:rPr>
              <a:t>8 V.S.A. § 23</a:t>
            </a:r>
          </a:p>
        </p:txBody>
      </p:sp>
    </p:spTree>
    <p:extLst>
      <p:ext uri="{BB962C8B-B14F-4D97-AF65-F5344CB8AC3E}">
        <p14:creationId xmlns:p14="http://schemas.microsoft.com/office/powerpoint/2010/main" val="328523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5F1A2A-9DB7-61A9-7D13-0851CC31B375}"/>
              </a:ext>
            </a:extLst>
          </p:cNvPr>
          <p:cNvSpPr txBox="1"/>
          <p:nvPr/>
        </p:nvSpPr>
        <p:spPr>
          <a:xfrm>
            <a:off x="372612" y="404735"/>
            <a:ext cx="8048112" cy="854080"/>
          </a:xfrm>
          <a:prstGeom prst="rect">
            <a:avLst/>
          </a:prstGeom>
          <a:noFill/>
        </p:spPr>
        <p:txBody>
          <a:bodyPr wrap="square" rtlCol="0">
            <a:spAutoFit/>
          </a:bodyPr>
          <a:lstStyle/>
          <a:p>
            <a:pPr defTabSz="685800"/>
            <a:r>
              <a:rPr lang="en-US" sz="4950" dirty="0">
                <a:solidFill>
                  <a:prstClr val="black"/>
                </a:solidFill>
                <a:latin typeface="Calibri" panose="020F0502020204030204"/>
              </a:rPr>
              <a:t>Act 152 of 2016</a:t>
            </a:r>
          </a:p>
        </p:txBody>
      </p:sp>
      <p:sp>
        <p:nvSpPr>
          <p:cNvPr id="5" name="TextBox 4">
            <a:extLst>
              <a:ext uri="{FF2B5EF4-FFF2-40B4-BE49-F238E27FC236}">
                <a16:creationId xmlns:a16="http://schemas.microsoft.com/office/drawing/2014/main" id="{3B5F51DE-57BB-80E1-8AA2-2F59DB663FD2}"/>
              </a:ext>
            </a:extLst>
          </p:cNvPr>
          <p:cNvSpPr txBox="1"/>
          <p:nvPr/>
        </p:nvSpPr>
        <p:spPr>
          <a:xfrm>
            <a:off x="372612" y="1235732"/>
            <a:ext cx="7689955" cy="3185487"/>
          </a:xfrm>
          <a:prstGeom prst="rect">
            <a:avLst/>
          </a:prstGeom>
          <a:noFill/>
        </p:spPr>
        <p:txBody>
          <a:bodyPr wrap="square" rtlCol="0">
            <a:spAutoFit/>
          </a:bodyPr>
          <a:lstStyle/>
          <a:p>
            <a:pPr marL="214313" indent="-214313" defTabSz="685800">
              <a:buFont typeface="Arial" panose="020B0604020202020204" pitchFamily="34" charset="0"/>
              <a:buChar char="•"/>
            </a:pPr>
            <a:r>
              <a:rPr lang="en-US" dirty="0">
                <a:solidFill>
                  <a:prstClr val="black"/>
                </a:solidFill>
                <a:latin typeface="Calibri" panose="020F0502020204030204"/>
              </a:rPr>
              <a:t>Requires health insurers to submit information on the number and percentage of denials of service based on utilization review, including</a:t>
            </a:r>
            <a:r>
              <a:rPr lang="en-US" sz="2100" dirty="0">
                <a:solidFill>
                  <a:prstClr val="black"/>
                </a:solidFill>
                <a:latin typeface="Calibri" panose="020F0502020204030204"/>
              </a:rPr>
              <a:t>:</a:t>
            </a:r>
          </a:p>
          <a:p>
            <a:pPr marL="557213" lvl="1" indent="-214313" defTabSz="685800">
              <a:buFont typeface="Arial" panose="020B0604020202020204" pitchFamily="34" charset="0"/>
              <a:buChar char="•"/>
            </a:pPr>
            <a:r>
              <a:rPr lang="en-US" dirty="0">
                <a:solidFill>
                  <a:prstClr val="black"/>
                </a:solidFill>
                <a:latin typeface="Calibri" panose="020F0502020204030204"/>
              </a:rPr>
              <a:t>pre-service review (i.e., prior authorization) </a:t>
            </a:r>
          </a:p>
          <a:p>
            <a:pPr marL="557213" lvl="1" indent="-214313" defTabSz="685800">
              <a:buFont typeface="Arial" panose="020B0604020202020204" pitchFamily="34" charset="0"/>
              <a:buChar char="•"/>
            </a:pPr>
            <a:r>
              <a:rPr lang="en-US" dirty="0">
                <a:solidFill>
                  <a:prstClr val="black"/>
                </a:solidFill>
                <a:latin typeface="Calibri" panose="020F0502020204030204"/>
              </a:rPr>
              <a:t>concurrent review</a:t>
            </a:r>
          </a:p>
          <a:p>
            <a:pPr marL="557213" lvl="1" indent="-214313" defTabSz="685800">
              <a:buFont typeface="Arial" panose="020B0604020202020204" pitchFamily="34" charset="0"/>
              <a:buChar char="•"/>
            </a:pPr>
            <a:r>
              <a:rPr lang="en-US" dirty="0">
                <a:solidFill>
                  <a:prstClr val="black"/>
                </a:solidFill>
                <a:latin typeface="Calibri" panose="020F0502020204030204"/>
              </a:rPr>
              <a:t>post-service review</a:t>
            </a:r>
          </a:p>
          <a:p>
            <a:pPr marL="214313" indent="-214313" defTabSz="685800">
              <a:buFont typeface="Arial" panose="020B0604020202020204" pitchFamily="34" charset="0"/>
              <a:buChar char="•"/>
            </a:pPr>
            <a:r>
              <a:rPr lang="en-US" dirty="0">
                <a:solidFill>
                  <a:prstClr val="black"/>
                </a:solidFill>
                <a:latin typeface="Calibri" panose="020F0502020204030204"/>
              </a:rPr>
              <a:t>Requires separate reporting for denials of:</a:t>
            </a:r>
          </a:p>
          <a:p>
            <a:pPr marL="557213" lvl="1" indent="-214313" defTabSz="685800">
              <a:buFont typeface="Arial" panose="020B0604020202020204" pitchFamily="34" charset="0"/>
              <a:buChar char="•"/>
            </a:pPr>
            <a:r>
              <a:rPr lang="en-US" dirty="0">
                <a:solidFill>
                  <a:prstClr val="black"/>
                </a:solidFill>
                <a:latin typeface="Calibri" panose="020F0502020204030204"/>
              </a:rPr>
              <a:t>mental health services</a:t>
            </a:r>
          </a:p>
          <a:p>
            <a:pPr marL="557213" lvl="1" indent="-214313" defTabSz="685800">
              <a:buFont typeface="Arial" panose="020B0604020202020204" pitchFamily="34" charset="0"/>
              <a:buChar char="•"/>
            </a:pPr>
            <a:r>
              <a:rPr lang="en-US" dirty="0">
                <a:solidFill>
                  <a:prstClr val="black"/>
                </a:solidFill>
                <a:latin typeface="Calibri" panose="020F0502020204030204"/>
              </a:rPr>
              <a:t>services for substance use disorder</a:t>
            </a:r>
          </a:p>
          <a:p>
            <a:pPr marL="557213" lvl="1" indent="-214313" defTabSz="685800">
              <a:buFont typeface="Arial" panose="020B0604020202020204" pitchFamily="34" charset="0"/>
              <a:buChar char="•"/>
            </a:pPr>
            <a:r>
              <a:rPr lang="en-US" dirty="0">
                <a:solidFill>
                  <a:prstClr val="black"/>
                </a:solidFill>
                <a:latin typeface="Calibri" panose="020F0502020204030204"/>
              </a:rPr>
              <a:t>prescription drugs</a:t>
            </a:r>
          </a:p>
          <a:p>
            <a:pPr marL="214313" indent="-214313" defTabSz="685800">
              <a:buFont typeface="Arial" panose="020B0604020202020204" pitchFamily="34" charset="0"/>
              <a:buChar char="•"/>
            </a:pPr>
            <a:r>
              <a:rPr lang="en-US" dirty="0">
                <a:solidFill>
                  <a:prstClr val="black"/>
                </a:solidFill>
                <a:latin typeface="Calibri" panose="020F0502020204030204"/>
              </a:rPr>
              <a:t>Reports are required to be made public and posted on the Department’s website!</a:t>
            </a:r>
          </a:p>
        </p:txBody>
      </p:sp>
      <p:sp>
        <p:nvSpPr>
          <p:cNvPr id="6" name="TextBox 5">
            <a:extLst>
              <a:ext uri="{FF2B5EF4-FFF2-40B4-BE49-F238E27FC236}">
                <a16:creationId xmlns:a16="http://schemas.microsoft.com/office/drawing/2014/main" id="{C4480251-A313-4F80-42AE-6B7523937AAB}"/>
              </a:ext>
            </a:extLst>
          </p:cNvPr>
          <p:cNvSpPr txBox="1"/>
          <p:nvPr/>
        </p:nvSpPr>
        <p:spPr>
          <a:xfrm>
            <a:off x="1641422" y="4398136"/>
            <a:ext cx="7262735" cy="323165"/>
          </a:xfrm>
          <a:prstGeom prst="rect">
            <a:avLst/>
          </a:prstGeom>
          <a:noFill/>
        </p:spPr>
        <p:txBody>
          <a:bodyPr wrap="square" rtlCol="0">
            <a:spAutoFit/>
          </a:bodyPr>
          <a:lstStyle/>
          <a:p>
            <a:pPr defTabSz="685800"/>
            <a:r>
              <a:rPr lang="en-US" sz="1500" dirty="0">
                <a:solidFill>
                  <a:prstClr val="black"/>
                </a:solidFill>
                <a:latin typeface="Calibri" panose="020F0502020204030204"/>
                <a:hlinkClick r:id="rId2"/>
              </a:rPr>
              <a:t>https://dfr.vermont.gov/industry/insurance/health-insurance/reports</a:t>
            </a:r>
            <a:endParaRPr lang="en-US" sz="1500" dirty="0">
              <a:solidFill>
                <a:prstClr val="black"/>
              </a:solidFill>
              <a:latin typeface="Calibri" panose="020F0502020204030204"/>
            </a:endParaRPr>
          </a:p>
        </p:txBody>
      </p:sp>
    </p:spTree>
    <p:extLst>
      <p:ext uri="{BB962C8B-B14F-4D97-AF65-F5344CB8AC3E}">
        <p14:creationId xmlns:p14="http://schemas.microsoft.com/office/powerpoint/2010/main" val="68986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2376F4-E8A6-8830-F210-7F487D865BDB}"/>
              </a:ext>
            </a:extLst>
          </p:cNvPr>
          <p:cNvSpPr>
            <a:spLocks noGrp="1"/>
          </p:cNvSpPr>
          <p:nvPr>
            <p:ph idx="1"/>
          </p:nvPr>
        </p:nvSpPr>
        <p:spPr/>
        <p:txBody>
          <a:bodyPr/>
          <a:lstStyle/>
          <a:p>
            <a:pPr marL="0" indent="0">
              <a:buNone/>
            </a:pPr>
            <a:r>
              <a:rPr lang="en-US"/>
              <a:t>Example Act 152 filing from BCBSVT (2021). Full reporting includes similar tables for concurrent and post-service prior authorizations</a:t>
            </a:r>
          </a:p>
        </p:txBody>
      </p:sp>
      <p:pic>
        <p:nvPicPr>
          <p:cNvPr id="7" name="Picture 6">
            <a:extLst>
              <a:ext uri="{FF2B5EF4-FFF2-40B4-BE49-F238E27FC236}">
                <a16:creationId xmlns:a16="http://schemas.microsoft.com/office/drawing/2014/main" id="{1877C4F4-1F82-14F3-C09D-055D8FEAAB54}"/>
              </a:ext>
            </a:extLst>
          </p:cNvPr>
          <p:cNvPicPr>
            <a:picLocks noChangeAspect="1"/>
          </p:cNvPicPr>
          <p:nvPr/>
        </p:nvPicPr>
        <p:blipFill>
          <a:blip r:embed="rId3"/>
          <a:stretch>
            <a:fillRect/>
          </a:stretch>
        </p:blipFill>
        <p:spPr>
          <a:xfrm>
            <a:off x="400693" y="2185628"/>
            <a:ext cx="8522414" cy="1503584"/>
          </a:xfrm>
          <a:prstGeom prst="rect">
            <a:avLst/>
          </a:prstGeom>
        </p:spPr>
      </p:pic>
      <p:sp>
        <p:nvSpPr>
          <p:cNvPr id="10" name="Rectangle 9">
            <a:extLst>
              <a:ext uri="{FF2B5EF4-FFF2-40B4-BE49-F238E27FC236}">
                <a16:creationId xmlns:a16="http://schemas.microsoft.com/office/drawing/2014/main" id="{B1A9C7DC-6DD2-6E55-BF31-5B785DA38E11}"/>
              </a:ext>
            </a:extLst>
          </p:cNvPr>
          <p:cNvSpPr/>
          <p:nvPr/>
        </p:nvSpPr>
        <p:spPr>
          <a:xfrm>
            <a:off x="893852" y="2350214"/>
            <a:ext cx="994025" cy="1271426"/>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TextBox 10">
            <a:extLst>
              <a:ext uri="{FF2B5EF4-FFF2-40B4-BE49-F238E27FC236}">
                <a16:creationId xmlns:a16="http://schemas.microsoft.com/office/drawing/2014/main" id="{0222E85E-B89F-A2EF-7EC8-7581318DAC6B}"/>
              </a:ext>
            </a:extLst>
          </p:cNvPr>
          <p:cNvSpPr txBox="1"/>
          <p:nvPr/>
        </p:nvSpPr>
        <p:spPr>
          <a:xfrm>
            <a:off x="893850" y="4027123"/>
            <a:ext cx="994025" cy="577081"/>
          </a:xfrm>
          <a:prstGeom prst="rect">
            <a:avLst/>
          </a:prstGeom>
          <a:noFill/>
        </p:spPr>
        <p:txBody>
          <a:bodyPr wrap="square" rtlCol="0">
            <a:spAutoFit/>
          </a:bodyPr>
          <a:lstStyle/>
          <a:p>
            <a:pPr algn="ctr" defTabSz="685800"/>
            <a:r>
              <a:rPr lang="en-US" sz="1050">
                <a:solidFill>
                  <a:prstClr val="black"/>
                </a:solidFill>
                <a:latin typeface="Calibri" panose="020F0502020204030204"/>
              </a:rPr>
              <a:t>PA requests and denial rate</a:t>
            </a:r>
          </a:p>
        </p:txBody>
      </p:sp>
      <p:sp>
        <p:nvSpPr>
          <p:cNvPr id="12" name="Arrow: Up 11">
            <a:extLst>
              <a:ext uri="{FF2B5EF4-FFF2-40B4-BE49-F238E27FC236}">
                <a16:creationId xmlns:a16="http://schemas.microsoft.com/office/drawing/2014/main" id="{1E1D2761-CCE6-E5FF-75A7-D18A2D7EBFDD}"/>
              </a:ext>
            </a:extLst>
          </p:cNvPr>
          <p:cNvSpPr/>
          <p:nvPr/>
        </p:nvSpPr>
        <p:spPr>
          <a:xfrm>
            <a:off x="1317658" y="3717291"/>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3" name="TextBox 12">
            <a:extLst>
              <a:ext uri="{FF2B5EF4-FFF2-40B4-BE49-F238E27FC236}">
                <a16:creationId xmlns:a16="http://schemas.microsoft.com/office/drawing/2014/main" id="{ED493D0C-EE81-F568-3B4E-2D62C6BBFFB2}"/>
              </a:ext>
            </a:extLst>
          </p:cNvPr>
          <p:cNvSpPr txBox="1"/>
          <p:nvPr/>
        </p:nvSpPr>
        <p:spPr>
          <a:xfrm>
            <a:off x="1931905" y="4027123"/>
            <a:ext cx="994025" cy="415498"/>
          </a:xfrm>
          <a:prstGeom prst="rect">
            <a:avLst/>
          </a:prstGeom>
          <a:noFill/>
        </p:spPr>
        <p:txBody>
          <a:bodyPr wrap="square" rtlCol="0">
            <a:spAutoFit/>
          </a:bodyPr>
          <a:lstStyle/>
          <a:p>
            <a:pPr algn="ctr" defTabSz="685800"/>
            <a:r>
              <a:rPr lang="en-US" sz="1050">
                <a:solidFill>
                  <a:prstClr val="black"/>
                </a:solidFill>
                <a:latin typeface="Calibri" panose="020F0502020204030204"/>
              </a:rPr>
              <a:t>PA appeals, </a:t>
            </a:r>
            <a:br>
              <a:rPr lang="en-US" sz="1050">
                <a:solidFill>
                  <a:prstClr val="black"/>
                </a:solidFill>
                <a:latin typeface="Calibri" panose="020F0502020204030204"/>
              </a:rPr>
            </a:br>
            <a:r>
              <a:rPr lang="en-US" sz="1050">
                <a:solidFill>
                  <a:prstClr val="black"/>
                </a:solidFill>
                <a:latin typeface="Calibri" panose="020F0502020204030204"/>
              </a:rPr>
              <a:t>1</a:t>
            </a:r>
            <a:r>
              <a:rPr lang="en-US" sz="1050" baseline="30000">
                <a:solidFill>
                  <a:prstClr val="black"/>
                </a:solidFill>
                <a:latin typeface="Calibri" panose="020F0502020204030204"/>
              </a:rPr>
              <a:t>st</a:t>
            </a:r>
            <a:r>
              <a:rPr lang="en-US" sz="1050">
                <a:solidFill>
                  <a:prstClr val="black"/>
                </a:solidFill>
                <a:latin typeface="Calibri" panose="020F0502020204030204"/>
              </a:rPr>
              <a:t> level</a:t>
            </a:r>
          </a:p>
        </p:txBody>
      </p:sp>
      <p:sp>
        <p:nvSpPr>
          <p:cNvPr id="14" name="Arrow: Up 13">
            <a:extLst>
              <a:ext uri="{FF2B5EF4-FFF2-40B4-BE49-F238E27FC236}">
                <a16:creationId xmlns:a16="http://schemas.microsoft.com/office/drawing/2014/main" id="{DA45B3D2-A820-4045-825C-C26D6F611F29}"/>
              </a:ext>
            </a:extLst>
          </p:cNvPr>
          <p:cNvSpPr/>
          <p:nvPr/>
        </p:nvSpPr>
        <p:spPr>
          <a:xfrm>
            <a:off x="2355713" y="3717726"/>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5" name="Arrow: Up 14">
            <a:extLst>
              <a:ext uri="{FF2B5EF4-FFF2-40B4-BE49-F238E27FC236}">
                <a16:creationId xmlns:a16="http://schemas.microsoft.com/office/drawing/2014/main" id="{DE55E14E-752A-78E9-CE39-6A744C62EF68}"/>
              </a:ext>
            </a:extLst>
          </p:cNvPr>
          <p:cNvSpPr/>
          <p:nvPr/>
        </p:nvSpPr>
        <p:spPr>
          <a:xfrm>
            <a:off x="4258635" y="3717290"/>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6" name="TextBox 15">
            <a:extLst>
              <a:ext uri="{FF2B5EF4-FFF2-40B4-BE49-F238E27FC236}">
                <a16:creationId xmlns:a16="http://schemas.microsoft.com/office/drawing/2014/main" id="{106FE1B7-56FE-CD53-1434-B83134A19EBE}"/>
              </a:ext>
            </a:extLst>
          </p:cNvPr>
          <p:cNvSpPr txBox="1"/>
          <p:nvPr/>
        </p:nvSpPr>
        <p:spPr>
          <a:xfrm>
            <a:off x="3740433" y="4014666"/>
            <a:ext cx="994025" cy="415498"/>
          </a:xfrm>
          <a:prstGeom prst="rect">
            <a:avLst/>
          </a:prstGeom>
          <a:noFill/>
        </p:spPr>
        <p:txBody>
          <a:bodyPr wrap="square" rtlCol="0">
            <a:spAutoFit/>
          </a:bodyPr>
          <a:lstStyle/>
          <a:p>
            <a:pPr algn="ctr" defTabSz="685800"/>
            <a:r>
              <a:rPr lang="en-US" sz="1050">
                <a:solidFill>
                  <a:prstClr val="black"/>
                </a:solidFill>
                <a:latin typeface="Calibri" panose="020F0502020204030204"/>
              </a:rPr>
              <a:t>% overturned (PA granted)</a:t>
            </a:r>
          </a:p>
        </p:txBody>
      </p:sp>
      <p:sp>
        <p:nvSpPr>
          <p:cNvPr id="17" name="TextBox 16">
            <a:extLst>
              <a:ext uri="{FF2B5EF4-FFF2-40B4-BE49-F238E27FC236}">
                <a16:creationId xmlns:a16="http://schemas.microsoft.com/office/drawing/2014/main" id="{3A755A0C-12AC-EBDE-7F11-D912AE4549CF}"/>
              </a:ext>
            </a:extLst>
          </p:cNvPr>
          <p:cNvSpPr txBox="1"/>
          <p:nvPr/>
        </p:nvSpPr>
        <p:spPr>
          <a:xfrm>
            <a:off x="4672098" y="4033136"/>
            <a:ext cx="994025" cy="415498"/>
          </a:xfrm>
          <a:prstGeom prst="rect">
            <a:avLst/>
          </a:prstGeom>
          <a:noFill/>
        </p:spPr>
        <p:txBody>
          <a:bodyPr wrap="square" rtlCol="0">
            <a:spAutoFit/>
          </a:bodyPr>
          <a:lstStyle/>
          <a:p>
            <a:pPr algn="ctr" defTabSz="685800"/>
            <a:r>
              <a:rPr lang="en-US" sz="1050">
                <a:solidFill>
                  <a:prstClr val="black"/>
                </a:solidFill>
                <a:latin typeface="Calibri" panose="020F0502020204030204"/>
              </a:rPr>
              <a:t>PA appeals, </a:t>
            </a:r>
          </a:p>
          <a:p>
            <a:pPr algn="ctr" defTabSz="685800"/>
            <a:r>
              <a:rPr lang="en-US" sz="1050">
                <a:solidFill>
                  <a:prstClr val="black"/>
                </a:solidFill>
                <a:latin typeface="Calibri" panose="020F0502020204030204"/>
              </a:rPr>
              <a:t>2</a:t>
            </a:r>
            <a:r>
              <a:rPr lang="en-US" sz="1050" baseline="30000">
                <a:solidFill>
                  <a:prstClr val="black"/>
                </a:solidFill>
                <a:latin typeface="Calibri" panose="020F0502020204030204"/>
              </a:rPr>
              <a:t>nd</a:t>
            </a:r>
            <a:r>
              <a:rPr lang="en-US" sz="1050">
                <a:solidFill>
                  <a:prstClr val="black"/>
                </a:solidFill>
                <a:latin typeface="Calibri" panose="020F0502020204030204"/>
              </a:rPr>
              <a:t>  level</a:t>
            </a:r>
          </a:p>
        </p:txBody>
      </p:sp>
      <p:sp>
        <p:nvSpPr>
          <p:cNvPr id="18" name="Arrow: Up 17">
            <a:extLst>
              <a:ext uri="{FF2B5EF4-FFF2-40B4-BE49-F238E27FC236}">
                <a16:creationId xmlns:a16="http://schemas.microsoft.com/office/drawing/2014/main" id="{D0BB3AFB-A202-9047-C6D6-FAA3C18EF737}"/>
              </a:ext>
            </a:extLst>
          </p:cNvPr>
          <p:cNvSpPr/>
          <p:nvPr/>
        </p:nvSpPr>
        <p:spPr>
          <a:xfrm>
            <a:off x="5095906" y="3723739"/>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9" name="Arrow: Up 18">
            <a:extLst>
              <a:ext uri="{FF2B5EF4-FFF2-40B4-BE49-F238E27FC236}">
                <a16:creationId xmlns:a16="http://schemas.microsoft.com/office/drawing/2014/main" id="{3FD47F96-BFBE-D69A-EF4D-10D80ABA6D37}"/>
              </a:ext>
            </a:extLst>
          </p:cNvPr>
          <p:cNvSpPr/>
          <p:nvPr/>
        </p:nvSpPr>
        <p:spPr>
          <a:xfrm>
            <a:off x="6412282" y="3723303"/>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0" name="TextBox 19">
            <a:extLst>
              <a:ext uri="{FF2B5EF4-FFF2-40B4-BE49-F238E27FC236}">
                <a16:creationId xmlns:a16="http://schemas.microsoft.com/office/drawing/2014/main" id="{AE11C0F8-DA06-5126-F5DB-612F4B0005C7}"/>
              </a:ext>
            </a:extLst>
          </p:cNvPr>
          <p:cNvSpPr txBox="1"/>
          <p:nvPr/>
        </p:nvSpPr>
        <p:spPr>
          <a:xfrm>
            <a:off x="5894080" y="4020679"/>
            <a:ext cx="994025" cy="415498"/>
          </a:xfrm>
          <a:prstGeom prst="rect">
            <a:avLst/>
          </a:prstGeom>
          <a:noFill/>
        </p:spPr>
        <p:txBody>
          <a:bodyPr wrap="square" rtlCol="0">
            <a:spAutoFit/>
          </a:bodyPr>
          <a:lstStyle/>
          <a:p>
            <a:pPr algn="ctr" defTabSz="685800"/>
            <a:r>
              <a:rPr lang="en-US" sz="1050">
                <a:solidFill>
                  <a:prstClr val="black"/>
                </a:solidFill>
                <a:latin typeface="Calibri" panose="020F0502020204030204"/>
              </a:rPr>
              <a:t>% overturned (PA granted)</a:t>
            </a:r>
          </a:p>
        </p:txBody>
      </p:sp>
      <p:sp>
        <p:nvSpPr>
          <p:cNvPr id="21" name="TextBox 20">
            <a:extLst>
              <a:ext uri="{FF2B5EF4-FFF2-40B4-BE49-F238E27FC236}">
                <a16:creationId xmlns:a16="http://schemas.microsoft.com/office/drawing/2014/main" id="{DEB9DC2D-22E2-FAAB-24E4-6B762AF15374}"/>
              </a:ext>
            </a:extLst>
          </p:cNvPr>
          <p:cNvSpPr txBox="1"/>
          <p:nvPr/>
        </p:nvSpPr>
        <p:spPr>
          <a:xfrm>
            <a:off x="6809372" y="4033275"/>
            <a:ext cx="994025" cy="415498"/>
          </a:xfrm>
          <a:prstGeom prst="rect">
            <a:avLst/>
          </a:prstGeom>
          <a:noFill/>
        </p:spPr>
        <p:txBody>
          <a:bodyPr wrap="square" rtlCol="0">
            <a:spAutoFit/>
          </a:bodyPr>
          <a:lstStyle/>
          <a:p>
            <a:pPr algn="ctr" defTabSz="685800"/>
            <a:r>
              <a:rPr lang="en-US" sz="1050">
                <a:solidFill>
                  <a:prstClr val="black"/>
                </a:solidFill>
                <a:latin typeface="Calibri" panose="020F0502020204030204"/>
              </a:rPr>
              <a:t>PA appeals, </a:t>
            </a:r>
          </a:p>
          <a:p>
            <a:pPr algn="ctr" defTabSz="685800"/>
            <a:r>
              <a:rPr lang="en-US" sz="1050">
                <a:solidFill>
                  <a:prstClr val="black"/>
                </a:solidFill>
                <a:latin typeface="Calibri" panose="020F0502020204030204"/>
              </a:rPr>
              <a:t>external</a:t>
            </a:r>
          </a:p>
        </p:txBody>
      </p:sp>
      <p:sp>
        <p:nvSpPr>
          <p:cNvPr id="22" name="Arrow: Up 21">
            <a:extLst>
              <a:ext uri="{FF2B5EF4-FFF2-40B4-BE49-F238E27FC236}">
                <a16:creationId xmlns:a16="http://schemas.microsoft.com/office/drawing/2014/main" id="{AF80CA02-4080-96C6-10FB-C3735140D01D}"/>
              </a:ext>
            </a:extLst>
          </p:cNvPr>
          <p:cNvSpPr/>
          <p:nvPr/>
        </p:nvSpPr>
        <p:spPr>
          <a:xfrm>
            <a:off x="7233180" y="3723878"/>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3" name="Arrow: Up 22">
            <a:extLst>
              <a:ext uri="{FF2B5EF4-FFF2-40B4-BE49-F238E27FC236}">
                <a16:creationId xmlns:a16="http://schemas.microsoft.com/office/drawing/2014/main" id="{1874C441-4C4E-0CED-6C09-3DC674DC54A5}"/>
              </a:ext>
            </a:extLst>
          </p:cNvPr>
          <p:cNvSpPr/>
          <p:nvPr/>
        </p:nvSpPr>
        <p:spPr>
          <a:xfrm>
            <a:off x="8483970" y="3730447"/>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4" name="TextBox 23">
            <a:extLst>
              <a:ext uri="{FF2B5EF4-FFF2-40B4-BE49-F238E27FC236}">
                <a16:creationId xmlns:a16="http://schemas.microsoft.com/office/drawing/2014/main" id="{0885C146-9E2A-6DC8-2D37-9449143E4B3E}"/>
              </a:ext>
            </a:extLst>
          </p:cNvPr>
          <p:cNvSpPr txBox="1"/>
          <p:nvPr/>
        </p:nvSpPr>
        <p:spPr>
          <a:xfrm>
            <a:off x="7965768" y="4027823"/>
            <a:ext cx="994025" cy="415498"/>
          </a:xfrm>
          <a:prstGeom prst="rect">
            <a:avLst/>
          </a:prstGeom>
          <a:noFill/>
        </p:spPr>
        <p:txBody>
          <a:bodyPr wrap="square" rtlCol="0">
            <a:spAutoFit/>
          </a:bodyPr>
          <a:lstStyle/>
          <a:p>
            <a:pPr algn="ctr" defTabSz="685800"/>
            <a:r>
              <a:rPr lang="en-US" sz="1050">
                <a:solidFill>
                  <a:prstClr val="black"/>
                </a:solidFill>
                <a:latin typeface="Calibri" panose="020F0502020204030204"/>
              </a:rPr>
              <a:t>% overturned (PA granted)</a:t>
            </a:r>
          </a:p>
        </p:txBody>
      </p:sp>
    </p:spTree>
    <p:extLst>
      <p:ext uri="{BB962C8B-B14F-4D97-AF65-F5344CB8AC3E}">
        <p14:creationId xmlns:p14="http://schemas.microsoft.com/office/powerpoint/2010/main" val="2073644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854A03-A2BE-DD38-A3F5-BE05D139897F}"/>
              </a:ext>
            </a:extLst>
          </p:cNvPr>
          <p:cNvSpPr txBox="1"/>
          <p:nvPr/>
        </p:nvSpPr>
        <p:spPr>
          <a:xfrm>
            <a:off x="1020475" y="1706128"/>
            <a:ext cx="7143622" cy="715581"/>
          </a:xfrm>
          <a:prstGeom prst="rect">
            <a:avLst/>
          </a:prstGeom>
          <a:noFill/>
        </p:spPr>
        <p:txBody>
          <a:bodyPr wrap="none" rtlCol="0">
            <a:spAutoFit/>
          </a:bodyPr>
          <a:lstStyle/>
          <a:p>
            <a:pPr defTabSz="685800"/>
            <a:r>
              <a:rPr lang="en-US" sz="4050" dirty="0">
                <a:solidFill>
                  <a:prstClr val="black"/>
                </a:solidFill>
                <a:latin typeface="Calibri" panose="020F0502020204030204"/>
              </a:rPr>
              <a:t>How do we use this information?</a:t>
            </a:r>
          </a:p>
        </p:txBody>
      </p:sp>
      <p:sp>
        <p:nvSpPr>
          <p:cNvPr id="3" name="TextBox 2">
            <a:extLst>
              <a:ext uri="{FF2B5EF4-FFF2-40B4-BE49-F238E27FC236}">
                <a16:creationId xmlns:a16="http://schemas.microsoft.com/office/drawing/2014/main" id="{38D1BE59-9AAB-2A8D-8A5C-69506D085AF9}"/>
              </a:ext>
            </a:extLst>
          </p:cNvPr>
          <p:cNvSpPr txBox="1"/>
          <p:nvPr/>
        </p:nvSpPr>
        <p:spPr>
          <a:xfrm>
            <a:off x="1350989" y="2398625"/>
            <a:ext cx="6442023" cy="369332"/>
          </a:xfrm>
          <a:prstGeom prst="rect">
            <a:avLst/>
          </a:prstGeom>
          <a:noFill/>
        </p:spPr>
        <p:txBody>
          <a:bodyPr wrap="square" rtlCol="0">
            <a:spAutoFit/>
          </a:bodyPr>
          <a:lstStyle/>
          <a:p>
            <a:pPr defTabSz="685800"/>
            <a:r>
              <a:rPr lang="en-US" dirty="0">
                <a:solidFill>
                  <a:prstClr val="black"/>
                </a:solidFill>
                <a:latin typeface="Calibri" panose="020F0502020204030204"/>
              </a:rPr>
              <a:t>Act 152 reports are not used in any specific regulatory process</a:t>
            </a:r>
          </a:p>
        </p:txBody>
      </p:sp>
    </p:spTree>
    <p:extLst>
      <p:ext uri="{BB962C8B-B14F-4D97-AF65-F5344CB8AC3E}">
        <p14:creationId xmlns:p14="http://schemas.microsoft.com/office/powerpoint/2010/main" val="288648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E185C-FD6A-C4D2-E6CB-6B65AA29F5A7}"/>
              </a:ext>
            </a:extLst>
          </p:cNvPr>
          <p:cNvSpPr>
            <a:spLocks noGrp="1"/>
          </p:cNvSpPr>
          <p:nvPr>
            <p:ph type="title"/>
          </p:nvPr>
        </p:nvSpPr>
        <p:spPr/>
        <p:txBody>
          <a:bodyPr/>
          <a:lstStyle/>
          <a:p>
            <a:r>
              <a:rPr lang="en-US" dirty="0"/>
              <a:t>Prior Authorization in Vermont</a:t>
            </a:r>
          </a:p>
        </p:txBody>
      </p:sp>
      <p:sp>
        <p:nvSpPr>
          <p:cNvPr id="3" name="Text Placeholder 2">
            <a:extLst>
              <a:ext uri="{FF2B5EF4-FFF2-40B4-BE49-F238E27FC236}">
                <a16:creationId xmlns:a16="http://schemas.microsoft.com/office/drawing/2014/main" id="{7C55992A-0984-5E99-21B9-C59BC7639A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62560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3EEE-8C19-5C98-28D9-E92C63C25FB0}"/>
              </a:ext>
            </a:extLst>
          </p:cNvPr>
          <p:cNvSpPr>
            <a:spLocks noGrp="1"/>
          </p:cNvSpPr>
          <p:nvPr>
            <p:ph type="title"/>
          </p:nvPr>
        </p:nvSpPr>
        <p:spPr/>
        <p:txBody>
          <a:bodyPr>
            <a:normAutofit fontScale="90000"/>
          </a:bodyPr>
          <a:lstStyle/>
          <a:p>
            <a:r>
              <a:rPr lang="en-US" dirty="0"/>
              <a:t>How does Vermont define Prior Authorization?</a:t>
            </a:r>
          </a:p>
        </p:txBody>
      </p:sp>
      <p:sp>
        <p:nvSpPr>
          <p:cNvPr id="3" name="Content Placeholder 2">
            <a:extLst>
              <a:ext uri="{FF2B5EF4-FFF2-40B4-BE49-F238E27FC236}">
                <a16:creationId xmlns:a16="http://schemas.microsoft.com/office/drawing/2014/main" id="{06CC644B-C71D-E223-20DE-459C5E36905B}"/>
              </a:ext>
            </a:extLst>
          </p:cNvPr>
          <p:cNvSpPr>
            <a:spLocks noGrp="1"/>
          </p:cNvSpPr>
          <p:nvPr>
            <p:ph idx="1"/>
          </p:nvPr>
        </p:nvSpPr>
        <p:spPr/>
        <p:txBody>
          <a:bodyPr/>
          <a:lstStyle/>
          <a:p>
            <a:pPr marL="0" indent="0">
              <a:buNone/>
            </a:pPr>
            <a:r>
              <a:rPr lang="en-US" b="0" i="0" dirty="0">
                <a:effectLst/>
              </a:rPr>
              <a:t>“Prior authorization” means the process used by a health plan to determine the medical necessity, medical appropriateness, or both, of otherwise covered drugs, medical procedures, medical tests, and health care services. The term “prior authorization” includes preadmission review, pretreatment review, and utilization review.</a:t>
            </a:r>
            <a:endParaRPr lang="en-US" sz="1200" dirty="0"/>
          </a:p>
          <a:p>
            <a:pPr marL="0" indent="0" algn="r">
              <a:buNone/>
            </a:pPr>
            <a:endParaRPr lang="en-US" sz="1500" b="1" dirty="0"/>
          </a:p>
          <a:p>
            <a:pPr marL="0" indent="0">
              <a:buNone/>
            </a:pPr>
            <a:r>
              <a:rPr lang="en-US" dirty="0"/>
              <a:t>18 V.S.A. § 9418(15)</a:t>
            </a:r>
          </a:p>
        </p:txBody>
      </p:sp>
    </p:spTree>
    <p:extLst>
      <p:ext uri="{BB962C8B-B14F-4D97-AF65-F5344CB8AC3E}">
        <p14:creationId xmlns:p14="http://schemas.microsoft.com/office/powerpoint/2010/main" val="25409664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8817D53-E1E5-5CD9-1134-A9A0579860EF}"/>
              </a:ext>
            </a:extLst>
          </p:cNvPr>
          <p:cNvGraphicFramePr/>
          <p:nvPr/>
        </p:nvGraphicFramePr>
        <p:xfrm>
          <a:off x="406591" y="1230353"/>
          <a:ext cx="8195861" cy="3160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E5243EEE-8C19-5C98-28D9-E92C63C25FB0}"/>
              </a:ext>
            </a:extLst>
          </p:cNvPr>
          <p:cNvSpPr>
            <a:spLocks noGrp="1"/>
          </p:cNvSpPr>
          <p:nvPr>
            <p:ph type="title"/>
          </p:nvPr>
        </p:nvSpPr>
        <p:spPr/>
        <p:txBody>
          <a:bodyPr/>
          <a:lstStyle/>
          <a:p>
            <a:r>
              <a:rPr lang="en-US" dirty="0"/>
              <a:t>Mechanics of Prior Authorization</a:t>
            </a:r>
          </a:p>
        </p:txBody>
      </p:sp>
      <p:sp>
        <p:nvSpPr>
          <p:cNvPr id="3" name="Content Placeholder 2">
            <a:extLst>
              <a:ext uri="{FF2B5EF4-FFF2-40B4-BE49-F238E27FC236}">
                <a16:creationId xmlns:a16="http://schemas.microsoft.com/office/drawing/2014/main" id="{06CC644B-C71D-E223-20DE-459C5E36905B}"/>
              </a:ext>
            </a:extLst>
          </p:cNvPr>
          <p:cNvSpPr>
            <a:spLocks noGrp="1"/>
          </p:cNvSpPr>
          <p:nvPr>
            <p:ph idx="1"/>
          </p:nvPr>
        </p:nvSpPr>
        <p:spPr>
          <a:xfrm>
            <a:off x="628650" y="1503073"/>
            <a:ext cx="7886700" cy="539454"/>
          </a:xfrm>
        </p:spPr>
        <p:txBody>
          <a:bodyPr>
            <a:normAutofit fontScale="92500" lnSpcReduction="20000"/>
          </a:bodyPr>
          <a:lstStyle/>
          <a:p>
            <a:pPr marL="0" indent="0">
              <a:buNone/>
            </a:pPr>
            <a:r>
              <a:rPr lang="en-US" dirty="0"/>
              <a:t>The below diagram shows a simplified version of the PA process that referenced throughout this presentation:</a:t>
            </a:r>
          </a:p>
        </p:txBody>
      </p:sp>
      <p:sp>
        <p:nvSpPr>
          <p:cNvPr id="5" name="Content Placeholder 2">
            <a:extLst>
              <a:ext uri="{FF2B5EF4-FFF2-40B4-BE49-F238E27FC236}">
                <a16:creationId xmlns:a16="http://schemas.microsoft.com/office/drawing/2014/main" id="{C0A25DFD-ECBB-AD20-2F1C-F4CABA352CD7}"/>
              </a:ext>
            </a:extLst>
          </p:cNvPr>
          <p:cNvSpPr txBox="1">
            <a:spLocks/>
          </p:cNvSpPr>
          <p:nvPr/>
        </p:nvSpPr>
        <p:spPr>
          <a:xfrm>
            <a:off x="561172" y="3700299"/>
            <a:ext cx="7886700" cy="1169357"/>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endParaRPr lang="en-US" sz="2100">
              <a:solidFill>
                <a:prstClr val="black"/>
              </a:solidFill>
              <a:latin typeface="Calibri" panose="020F0502020204030204"/>
            </a:endParaRPr>
          </a:p>
        </p:txBody>
      </p:sp>
      <p:sp>
        <p:nvSpPr>
          <p:cNvPr id="6" name="Content Placeholder 2">
            <a:extLst>
              <a:ext uri="{FF2B5EF4-FFF2-40B4-BE49-F238E27FC236}">
                <a16:creationId xmlns:a16="http://schemas.microsoft.com/office/drawing/2014/main" id="{AE9EE876-1084-F1E8-D0CB-6FF728404BA1}"/>
              </a:ext>
            </a:extLst>
          </p:cNvPr>
          <p:cNvSpPr txBox="1">
            <a:spLocks/>
          </p:cNvSpPr>
          <p:nvPr/>
        </p:nvSpPr>
        <p:spPr>
          <a:xfrm>
            <a:off x="406591" y="3737962"/>
            <a:ext cx="7886700" cy="113169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r>
              <a:rPr lang="en-US" sz="1800">
                <a:solidFill>
                  <a:prstClr val="black"/>
                </a:solidFill>
                <a:latin typeface="Calibri" panose="020F0502020204030204"/>
              </a:rPr>
              <a:t>PAs can apply to a wide range of services and prescription drugs. </a:t>
            </a:r>
          </a:p>
          <a:p>
            <a:pPr marL="171450" indent="-171450" defTabSz="685800">
              <a:spcBef>
                <a:spcPts val="750"/>
              </a:spcBef>
            </a:pPr>
            <a:r>
              <a:rPr lang="en-US" sz="1800">
                <a:solidFill>
                  <a:prstClr val="black"/>
                </a:solidFill>
                <a:latin typeface="Calibri" panose="020F0502020204030204"/>
              </a:rPr>
              <a:t>PA requirements vary across health insurance plans based on what the insurance plan covers and insurer specific clinical guidelines. </a:t>
            </a:r>
          </a:p>
        </p:txBody>
      </p:sp>
    </p:spTree>
    <p:extLst>
      <p:ext uri="{BB962C8B-B14F-4D97-AF65-F5344CB8AC3E}">
        <p14:creationId xmlns:p14="http://schemas.microsoft.com/office/powerpoint/2010/main" val="2178256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2A27161-4ABD-5D41-B61F-704BA964712C}"/>
              </a:ext>
            </a:extLst>
          </p:cNvPr>
          <p:cNvGraphicFramePr/>
          <p:nvPr/>
        </p:nvGraphicFramePr>
        <p:xfrm>
          <a:off x="406591" y="1230353"/>
          <a:ext cx="8195861" cy="3160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E5243EEE-8C19-5C98-28D9-E92C63C25FB0}"/>
              </a:ext>
            </a:extLst>
          </p:cNvPr>
          <p:cNvSpPr>
            <a:spLocks noGrp="1"/>
          </p:cNvSpPr>
          <p:nvPr>
            <p:ph type="title"/>
          </p:nvPr>
        </p:nvSpPr>
        <p:spPr>
          <a:xfrm>
            <a:off x="628650" y="338380"/>
            <a:ext cx="7886700" cy="128591"/>
          </a:xfrm>
        </p:spPr>
        <p:txBody>
          <a:bodyPr>
            <a:noAutofit/>
          </a:bodyPr>
          <a:lstStyle/>
          <a:p>
            <a:pPr algn="ctr"/>
            <a:r>
              <a:rPr lang="en-US" sz="2400" b="1" dirty="0"/>
              <a:t>Existing Vermont Laws and Rules for Prior Authorization</a:t>
            </a:r>
          </a:p>
        </p:txBody>
      </p:sp>
      <p:sp>
        <p:nvSpPr>
          <p:cNvPr id="5" name="Arrow: Up 4">
            <a:extLst>
              <a:ext uri="{FF2B5EF4-FFF2-40B4-BE49-F238E27FC236}">
                <a16:creationId xmlns:a16="http://schemas.microsoft.com/office/drawing/2014/main" id="{B559FBD0-FD49-B14B-02AD-B9AD84DCF86C}"/>
              </a:ext>
            </a:extLst>
          </p:cNvPr>
          <p:cNvSpPr/>
          <p:nvPr/>
        </p:nvSpPr>
        <p:spPr>
          <a:xfrm>
            <a:off x="911592" y="3572912"/>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 name="TextBox 5">
            <a:extLst>
              <a:ext uri="{FF2B5EF4-FFF2-40B4-BE49-F238E27FC236}">
                <a16:creationId xmlns:a16="http://schemas.microsoft.com/office/drawing/2014/main" id="{46337662-59AE-D241-E657-B94C0C70F7AA}"/>
              </a:ext>
            </a:extLst>
          </p:cNvPr>
          <p:cNvSpPr txBox="1"/>
          <p:nvPr/>
        </p:nvSpPr>
        <p:spPr>
          <a:xfrm>
            <a:off x="285722" y="3913147"/>
            <a:ext cx="1398146" cy="1061829"/>
          </a:xfrm>
          <a:prstGeom prst="rect">
            <a:avLst/>
          </a:prstGeom>
          <a:noFill/>
        </p:spPr>
        <p:txBody>
          <a:bodyPr wrap="square" rtlCol="0">
            <a:spAutoFit/>
          </a:bodyPr>
          <a:lstStyle/>
          <a:p>
            <a:pPr algn="ctr" defTabSz="685800"/>
            <a:r>
              <a:rPr lang="en-US" sz="1050">
                <a:solidFill>
                  <a:prstClr val="black"/>
                </a:solidFill>
                <a:latin typeface="Calibri" panose="020F0502020204030204"/>
              </a:rPr>
              <a:t>VT limits which services can require PAs, specifically related to medication-assisted treatment.</a:t>
            </a:r>
          </a:p>
          <a:p>
            <a:pPr algn="ctr" defTabSz="685800"/>
            <a:r>
              <a:rPr lang="en-US" sz="1050">
                <a:solidFill>
                  <a:prstClr val="black"/>
                </a:solidFill>
                <a:latin typeface="Calibri" panose="020F0502020204030204"/>
              </a:rPr>
              <a:t>18 V.S.A. § 4754</a:t>
            </a:r>
          </a:p>
        </p:txBody>
      </p:sp>
      <p:sp>
        <p:nvSpPr>
          <p:cNvPr id="9" name="Arrow: Up 8">
            <a:extLst>
              <a:ext uri="{FF2B5EF4-FFF2-40B4-BE49-F238E27FC236}">
                <a16:creationId xmlns:a16="http://schemas.microsoft.com/office/drawing/2014/main" id="{79054DDF-0EA9-22BD-2667-309506E39C28}"/>
              </a:ext>
            </a:extLst>
          </p:cNvPr>
          <p:cNvSpPr/>
          <p:nvPr/>
        </p:nvSpPr>
        <p:spPr>
          <a:xfrm>
            <a:off x="3714951" y="3572911"/>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0" name="TextBox 9">
            <a:extLst>
              <a:ext uri="{FF2B5EF4-FFF2-40B4-BE49-F238E27FC236}">
                <a16:creationId xmlns:a16="http://schemas.microsoft.com/office/drawing/2014/main" id="{A1525014-D14F-F3EB-C78E-64BDE5957777}"/>
              </a:ext>
            </a:extLst>
          </p:cNvPr>
          <p:cNvSpPr txBox="1"/>
          <p:nvPr/>
        </p:nvSpPr>
        <p:spPr>
          <a:xfrm>
            <a:off x="3089080" y="3913147"/>
            <a:ext cx="1398146" cy="900246"/>
          </a:xfrm>
          <a:prstGeom prst="rect">
            <a:avLst/>
          </a:prstGeom>
          <a:noFill/>
        </p:spPr>
        <p:txBody>
          <a:bodyPr wrap="square" rtlCol="0">
            <a:spAutoFit/>
          </a:bodyPr>
          <a:lstStyle/>
          <a:p>
            <a:pPr algn="ctr" defTabSz="685800"/>
            <a:r>
              <a:rPr lang="en-US" sz="1050">
                <a:solidFill>
                  <a:prstClr val="black"/>
                </a:solidFill>
                <a:latin typeface="Calibri" panose="020F0502020204030204"/>
              </a:rPr>
              <a:t>VT requires a uniform PA form to standardize the PA process</a:t>
            </a:r>
          </a:p>
          <a:p>
            <a:pPr algn="ctr" defTabSz="685800"/>
            <a:r>
              <a:rPr lang="en-US" sz="1050">
                <a:solidFill>
                  <a:prstClr val="black"/>
                </a:solidFill>
                <a:latin typeface="Calibri" panose="020F0502020204030204"/>
              </a:rPr>
              <a:t>18 V.S.A. § 9418b</a:t>
            </a:r>
          </a:p>
        </p:txBody>
      </p:sp>
      <p:sp>
        <p:nvSpPr>
          <p:cNvPr id="11" name="Arrow: Up 10">
            <a:extLst>
              <a:ext uri="{FF2B5EF4-FFF2-40B4-BE49-F238E27FC236}">
                <a16:creationId xmlns:a16="http://schemas.microsoft.com/office/drawing/2014/main" id="{3836D98B-3B82-8E94-ADD9-93DD7F1B1BEC}"/>
              </a:ext>
            </a:extLst>
          </p:cNvPr>
          <p:cNvSpPr/>
          <p:nvPr/>
        </p:nvSpPr>
        <p:spPr>
          <a:xfrm rot="10800000">
            <a:off x="2268153" y="1783215"/>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4" name="Arrow: Up 13">
            <a:extLst>
              <a:ext uri="{FF2B5EF4-FFF2-40B4-BE49-F238E27FC236}">
                <a16:creationId xmlns:a16="http://schemas.microsoft.com/office/drawing/2014/main" id="{1DCD5AAB-5447-77DF-A476-AA9A7378FE4C}"/>
              </a:ext>
            </a:extLst>
          </p:cNvPr>
          <p:cNvSpPr/>
          <p:nvPr/>
        </p:nvSpPr>
        <p:spPr>
          <a:xfrm rot="10800000">
            <a:off x="5134675" y="1789227"/>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5" name="TextBox 14">
            <a:extLst>
              <a:ext uri="{FF2B5EF4-FFF2-40B4-BE49-F238E27FC236}">
                <a16:creationId xmlns:a16="http://schemas.microsoft.com/office/drawing/2014/main" id="{3B2F0D26-68D4-EF00-50BD-136C0ABD07AB}"/>
              </a:ext>
            </a:extLst>
          </p:cNvPr>
          <p:cNvSpPr txBox="1"/>
          <p:nvPr/>
        </p:nvSpPr>
        <p:spPr>
          <a:xfrm>
            <a:off x="4375289" y="850025"/>
            <a:ext cx="1665177" cy="900246"/>
          </a:xfrm>
          <a:prstGeom prst="rect">
            <a:avLst/>
          </a:prstGeom>
          <a:noFill/>
        </p:spPr>
        <p:txBody>
          <a:bodyPr wrap="square" rtlCol="0">
            <a:spAutoFit/>
          </a:bodyPr>
          <a:lstStyle/>
          <a:p>
            <a:pPr algn="ctr" defTabSz="685800"/>
            <a:r>
              <a:rPr lang="en-US" sz="1050">
                <a:solidFill>
                  <a:prstClr val="black"/>
                </a:solidFill>
                <a:latin typeface="Calibri" panose="020F0502020204030204"/>
              </a:rPr>
              <a:t>VT sets maximum response timelines at 48 hours for urgent and 2 business days for non-urgent requests. </a:t>
            </a:r>
          </a:p>
          <a:p>
            <a:pPr algn="ctr" defTabSz="685800"/>
            <a:r>
              <a:rPr lang="en-US" sz="1050">
                <a:solidFill>
                  <a:prstClr val="black"/>
                </a:solidFill>
                <a:latin typeface="Calibri" panose="020F0502020204030204"/>
              </a:rPr>
              <a:t>18 V.S.A. § 9418b</a:t>
            </a:r>
          </a:p>
        </p:txBody>
      </p:sp>
      <p:sp>
        <p:nvSpPr>
          <p:cNvPr id="17" name="TextBox 16">
            <a:extLst>
              <a:ext uri="{FF2B5EF4-FFF2-40B4-BE49-F238E27FC236}">
                <a16:creationId xmlns:a16="http://schemas.microsoft.com/office/drawing/2014/main" id="{5AE4F0D2-903B-9384-8A38-02F0881978B5}"/>
              </a:ext>
            </a:extLst>
          </p:cNvPr>
          <p:cNvSpPr txBox="1"/>
          <p:nvPr/>
        </p:nvSpPr>
        <p:spPr>
          <a:xfrm>
            <a:off x="1452959" y="744468"/>
            <a:ext cx="1776794" cy="1061829"/>
          </a:xfrm>
          <a:prstGeom prst="rect">
            <a:avLst/>
          </a:prstGeom>
          <a:noFill/>
        </p:spPr>
        <p:txBody>
          <a:bodyPr wrap="square" rtlCol="0">
            <a:spAutoFit/>
          </a:bodyPr>
          <a:lstStyle/>
          <a:p>
            <a:pPr algn="ctr" defTabSz="685800"/>
            <a:r>
              <a:rPr lang="en-US" sz="1050">
                <a:solidFill>
                  <a:prstClr val="black"/>
                </a:solidFill>
                <a:latin typeface="Calibri" panose="020F0502020204030204"/>
              </a:rPr>
              <a:t>VT requires health plans to review PA requirements at least annually and eliminate those that are no longer justified.</a:t>
            </a:r>
          </a:p>
          <a:p>
            <a:pPr algn="ctr" defTabSz="685800"/>
            <a:r>
              <a:rPr lang="en-US" sz="1050">
                <a:solidFill>
                  <a:prstClr val="black"/>
                </a:solidFill>
                <a:latin typeface="Calibri" panose="020F0502020204030204"/>
              </a:rPr>
              <a:t>18 V.S.A. § 9418b </a:t>
            </a:r>
          </a:p>
        </p:txBody>
      </p:sp>
      <p:sp>
        <p:nvSpPr>
          <p:cNvPr id="20" name="TextBox 19">
            <a:extLst>
              <a:ext uri="{FF2B5EF4-FFF2-40B4-BE49-F238E27FC236}">
                <a16:creationId xmlns:a16="http://schemas.microsoft.com/office/drawing/2014/main" id="{A76E44DB-2BC0-CA3B-612C-36C916D0C62D}"/>
              </a:ext>
            </a:extLst>
          </p:cNvPr>
          <p:cNvSpPr txBox="1"/>
          <p:nvPr/>
        </p:nvSpPr>
        <p:spPr>
          <a:xfrm>
            <a:off x="7355761" y="627571"/>
            <a:ext cx="1398146" cy="1061829"/>
          </a:xfrm>
          <a:prstGeom prst="rect">
            <a:avLst/>
          </a:prstGeom>
          <a:noFill/>
        </p:spPr>
        <p:txBody>
          <a:bodyPr wrap="square" rtlCol="0">
            <a:spAutoFit/>
          </a:bodyPr>
          <a:lstStyle/>
          <a:p>
            <a:pPr algn="ctr" defTabSz="685800"/>
            <a:r>
              <a:rPr lang="en-US" sz="1050">
                <a:solidFill>
                  <a:prstClr val="black"/>
                </a:solidFill>
                <a:latin typeface="Calibri" panose="020F0502020204030204"/>
              </a:rPr>
              <a:t>Federal and state law allows patients to seek external review of adverse benefit determinations. 8 V.S.A. § 4089f</a:t>
            </a:r>
          </a:p>
        </p:txBody>
      </p:sp>
      <p:sp>
        <p:nvSpPr>
          <p:cNvPr id="21" name="Arrow: Up 20">
            <a:extLst>
              <a:ext uri="{FF2B5EF4-FFF2-40B4-BE49-F238E27FC236}">
                <a16:creationId xmlns:a16="http://schemas.microsoft.com/office/drawing/2014/main" id="{C893CD8F-E73B-AF79-37BA-3335B5B97143}"/>
              </a:ext>
            </a:extLst>
          </p:cNvPr>
          <p:cNvSpPr/>
          <p:nvPr/>
        </p:nvSpPr>
        <p:spPr>
          <a:xfrm rot="10800000">
            <a:off x="8009791" y="1707936"/>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4" name="TextBox 23">
            <a:extLst>
              <a:ext uri="{FF2B5EF4-FFF2-40B4-BE49-F238E27FC236}">
                <a16:creationId xmlns:a16="http://schemas.microsoft.com/office/drawing/2014/main" id="{CED1D09E-E9C8-ECD8-DDE8-6D6C6F4080F9}"/>
              </a:ext>
            </a:extLst>
          </p:cNvPr>
          <p:cNvSpPr txBox="1"/>
          <p:nvPr/>
        </p:nvSpPr>
        <p:spPr>
          <a:xfrm>
            <a:off x="4987395" y="4452941"/>
            <a:ext cx="3766512" cy="253916"/>
          </a:xfrm>
          <a:prstGeom prst="rect">
            <a:avLst/>
          </a:prstGeom>
          <a:noFill/>
        </p:spPr>
        <p:txBody>
          <a:bodyPr wrap="square" rtlCol="0">
            <a:spAutoFit/>
          </a:bodyPr>
          <a:lstStyle/>
          <a:p>
            <a:pPr algn="r" defTabSz="685800"/>
            <a:r>
              <a:rPr lang="en-US" sz="1050" dirty="0">
                <a:solidFill>
                  <a:prstClr val="black"/>
                </a:solidFill>
                <a:latin typeface="Calibri" panose="020F0502020204030204"/>
              </a:rPr>
              <a:t>*Note applicability of VT laws is limited to state regulated plans </a:t>
            </a:r>
          </a:p>
        </p:txBody>
      </p:sp>
    </p:spTree>
    <p:extLst>
      <p:ext uri="{BB962C8B-B14F-4D97-AF65-F5344CB8AC3E}">
        <p14:creationId xmlns:p14="http://schemas.microsoft.com/office/powerpoint/2010/main" val="31384876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BF1F-C96B-FC7F-A5B4-20C94EA30A3E}"/>
              </a:ext>
            </a:extLst>
          </p:cNvPr>
          <p:cNvSpPr>
            <a:spLocks noGrp="1"/>
          </p:cNvSpPr>
          <p:nvPr>
            <p:ph type="title"/>
          </p:nvPr>
        </p:nvSpPr>
        <p:spPr/>
        <p:txBody>
          <a:bodyPr/>
          <a:lstStyle/>
          <a:p>
            <a:r>
              <a:rPr lang="en-US"/>
              <a:t>Past Work on Prior Authorization</a:t>
            </a:r>
          </a:p>
        </p:txBody>
      </p:sp>
      <p:graphicFrame>
        <p:nvGraphicFramePr>
          <p:cNvPr id="4" name="Content Placeholder 3">
            <a:extLst>
              <a:ext uri="{FF2B5EF4-FFF2-40B4-BE49-F238E27FC236}">
                <a16:creationId xmlns:a16="http://schemas.microsoft.com/office/drawing/2014/main" id="{1FBCD1BC-0F16-51E0-A388-2A15E4B1CF63}"/>
              </a:ext>
            </a:extLst>
          </p:cNvPr>
          <p:cNvGraphicFramePr>
            <a:graphicFrameLocks noGrp="1"/>
          </p:cNvGraphicFramePr>
          <p:nvPr>
            <p:ph idx="1"/>
          </p:nvPr>
        </p:nvGraphicFramePr>
        <p:xfrm>
          <a:off x="549347" y="1178014"/>
          <a:ext cx="8045307" cy="3485864"/>
        </p:xfrm>
        <a:graphic>
          <a:graphicData uri="http://schemas.openxmlformats.org/drawingml/2006/table">
            <a:tbl>
              <a:tblPr firstRow="1" firstCol="1" bandRow="1">
                <a:tableStyleId>{5C22544A-7EE6-4342-B048-85BDC9FD1C3A}</a:tableStyleId>
              </a:tblPr>
              <a:tblGrid>
                <a:gridCol w="560365">
                  <a:extLst>
                    <a:ext uri="{9D8B030D-6E8A-4147-A177-3AD203B41FA5}">
                      <a16:colId xmlns:a16="http://schemas.microsoft.com/office/drawing/2014/main" val="3449722919"/>
                    </a:ext>
                  </a:extLst>
                </a:gridCol>
                <a:gridCol w="7484942">
                  <a:extLst>
                    <a:ext uri="{9D8B030D-6E8A-4147-A177-3AD203B41FA5}">
                      <a16:colId xmlns:a16="http://schemas.microsoft.com/office/drawing/2014/main" val="3388925132"/>
                    </a:ext>
                  </a:extLst>
                </a:gridCol>
              </a:tblGrid>
              <a:tr h="137160">
                <a:tc>
                  <a:txBody>
                    <a:bodyPr/>
                    <a:lstStyle/>
                    <a:p>
                      <a:pPr marL="0" marR="0" algn="l">
                        <a:spcBef>
                          <a:spcPts val="0"/>
                        </a:spcBef>
                        <a:spcAft>
                          <a:spcPts val="0"/>
                        </a:spcAft>
                      </a:pPr>
                      <a:r>
                        <a:rPr lang="en-US" sz="900">
                          <a:effectLst/>
                        </a:rPr>
                        <a:t>Year</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tc>
                  <a:txBody>
                    <a:bodyPr/>
                    <a:lstStyle/>
                    <a:p>
                      <a:pPr marL="0" marR="0" algn="l">
                        <a:spcBef>
                          <a:spcPts val="0"/>
                        </a:spcBef>
                        <a:spcAft>
                          <a:spcPts val="0"/>
                        </a:spcAft>
                      </a:pPr>
                      <a:r>
                        <a:rPr lang="en-US" sz="900">
                          <a:effectLst/>
                        </a:rPr>
                        <a:t>Action</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extLst>
                  <a:ext uri="{0D108BD9-81ED-4DB2-BD59-A6C34878D82A}">
                    <a16:rowId xmlns:a16="http://schemas.microsoft.com/office/drawing/2014/main" val="3231901453"/>
                  </a:ext>
                </a:extLst>
              </a:tr>
              <a:tr h="685800">
                <a:tc>
                  <a:txBody>
                    <a:bodyPr/>
                    <a:lstStyle/>
                    <a:p>
                      <a:pPr marL="0" marR="0" algn="l">
                        <a:spcBef>
                          <a:spcPts val="0"/>
                        </a:spcBef>
                        <a:spcAft>
                          <a:spcPts val="0"/>
                        </a:spcAft>
                      </a:pPr>
                      <a:r>
                        <a:rPr lang="en-US" sz="900">
                          <a:effectLst/>
                        </a:rPr>
                        <a:t>2013</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tc>
                  <a:txBody>
                    <a:bodyPr/>
                    <a:lstStyle/>
                    <a:p>
                      <a:pPr marL="0" marR="0" algn="l">
                        <a:spcBef>
                          <a:spcPts val="0"/>
                        </a:spcBef>
                        <a:spcAft>
                          <a:spcPts val="0"/>
                        </a:spcAft>
                      </a:pPr>
                      <a:r>
                        <a:rPr lang="en-US" sz="900" b="1">
                          <a:effectLst/>
                        </a:rPr>
                        <a:t>Standard Prior Authorization Forms (Act 171 of 2013)</a:t>
                      </a:r>
                    </a:p>
                    <a:p>
                      <a:pPr marL="0" marR="0" algn="l">
                        <a:spcBef>
                          <a:spcPts val="0"/>
                        </a:spcBef>
                        <a:spcAft>
                          <a:spcPts val="0"/>
                        </a:spcAft>
                      </a:pPr>
                      <a:r>
                        <a:rPr lang="en-US" sz="900" b="0">
                          <a:effectLst/>
                        </a:rPr>
                        <a:t>The Department of Financial Regulation (DFR) was tasked to work in consultation with the Department of Health Access (DVHA), the Vermont Medical Society (VMS), and health insurers to develop a “clear, uniform, and readily accessible” prior authorization form for use by all relevant Vermont providers.  The uniform prior authorization form will be used for all types of medical treatment that requires prior authorization, including mental health and substance abuse. The uniform prior authorization form for medical service requests was finalized by September 1, 2013, as required. </a:t>
                      </a:r>
                    </a:p>
                  </a:txBody>
                  <a:tcPr marL="37085" marR="37085" marT="0" marB="0"/>
                </a:tc>
                <a:extLst>
                  <a:ext uri="{0D108BD9-81ED-4DB2-BD59-A6C34878D82A}">
                    <a16:rowId xmlns:a16="http://schemas.microsoft.com/office/drawing/2014/main" val="1104949635"/>
                  </a:ext>
                </a:extLst>
              </a:tr>
              <a:tr h="548640">
                <a:tc>
                  <a:txBody>
                    <a:bodyPr/>
                    <a:lstStyle/>
                    <a:p>
                      <a:pPr marL="0" marR="0" algn="l">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2013-2016</a:t>
                      </a:r>
                    </a:p>
                  </a:txBody>
                  <a:tcPr marL="37085" marR="37085" marT="0" marB="0"/>
                </a:tc>
                <a:tc>
                  <a:txBody>
                    <a:bodyPr/>
                    <a:lstStyle/>
                    <a:p>
                      <a:pPr marL="0" marR="0" algn="l">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Prior Authorization Pilots </a:t>
                      </a:r>
                    </a:p>
                    <a:p>
                      <a:pPr marL="0" marR="0" algn="l">
                        <a:spcBef>
                          <a:spcPts val="0"/>
                        </a:spcBef>
                        <a:spcAft>
                          <a:spcPts val="0"/>
                        </a:spcAft>
                      </a:pPr>
                      <a:r>
                        <a:rPr lang="en-US" sz="900" b="0" dirty="0">
                          <a:effectLst/>
                          <a:latin typeface="Calibri"/>
                          <a:ea typeface="Calibri" panose="020F0502020204030204" pitchFamily="34" charset="0"/>
                          <a:cs typeface="Times New Roman"/>
                        </a:rPr>
                        <a:t>In 2013, </a:t>
                      </a:r>
                      <a:r>
                        <a:rPr lang="pt-BR" sz="900" b="0" dirty="0">
                          <a:effectLst/>
                          <a:latin typeface="+mn-lt"/>
                          <a:ea typeface="Calibri" panose="020F0502020204030204" pitchFamily="34" charset="0"/>
                          <a:cs typeface="Times New Roman"/>
                        </a:rPr>
                        <a:t>18 V.S.A. § 9377a was added, directing the GMCB to work with health care professionals and health care insurers to implement a prior authorization pilot program. Through a workgroup convened by GMCB, the pilot program ultimately focused on eliminating PAs for two classes of drugs (PPIs and statins) and one procedure (non-contrast MRI of the spine for low back pain). This work laid the groundwork for future Gold Carding pilots. </a:t>
                      </a:r>
                      <a:endParaRPr lang="en-US" sz="900" b="0" dirty="0">
                        <a:effectLst/>
                        <a:highlight>
                          <a:srgbClr val="FFFF00"/>
                        </a:highlight>
                        <a:latin typeface="Calibri"/>
                        <a:ea typeface="Calibri" panose="020F0502020204030204" pitchFamily="34" charset="0"/>
                        <a:cs typeface="Times New Roman"/>
                      </a:endParaRPr>
                    </a:p>
                  </a:txBody>
                  <a:tcPr marL="37085" marR="37085" marT="0" marB="0"/>
                </a:tc>
                <a:extLst>
                  <a:ext uri="{0D108BD9-81ED-4DB2-BD59-A6C34878D82A}">
                    <a16:rowId xmlns:a16="http://schemas.microsoft.com/office/drawing/2014/main" val="4039326427"/>
                  </a:ext>
                </a:extLst>
              </a:tr>
              <a:tr h="548640">
                <a:tc>
                  <a:txBody>
                    <a:bodyPr/>
                    <a:lstStyle/>
                    <a:p>
                      <a:pPr marL="0" marR="0" algn="l">
                        <a:spcBef>
                          <a:spcPts val="0"/>
                        </a:spcBef>
                        <a:spcAft>
                          <a:spcPts val="0"/>
                        </a:spcAft>
                      </a:pPr>
                      <a:r>
                        <a:rPr lang="en-US" sz="900">
                          <a:effectLst/>
                        </a:rPr>
                        <a:t>2017</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tc>
                  <a:txBody>
                    <a:bodyPr/>
                    <a:lstStyle/>
                    <a:p>
                      <a:pPr marL="0" marR="0" algn="l">
                        <a:spcBef>
                          <a:spcPts val="0"/>
                        </a:spcBef>
                        <a:spcAft>
                          <a:spcPts val="0"/>
                        </a:spcAft>
                      </a:pPr>
                      <a:r>
                        <a:rPr lang="en-US" sz="900" b="1" dirty="0">
                          <a:effectLst/>
                        </a:rPr>
                        <a:t>Medicaid ACO Prior Auth Waiver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dirty="0">
                          <a:effectLst/>
                        </a:rPr>
                        <a:t>I</a:t>
                      </a:r>
                      <a:r>
                        <a:rPr lang="en-US" sz="900" dirty="0">
                          <a:effectLst/>
                        </a:rPr>
                        <a:t>n 2017, DVHA implemented a PA waiver through its Vermont Medicaid Next Generation ACO Program, negotiated with OneCare, for services included in TCOC. Modifications in 2018 to have waiver follow Medicaid member (not provider in VMNG) to reduce admin burden and confusion among providers (e.g. referrals). </a:t>
                      </a:r>
                      <a:r>
                        <a:rPr lang="en-US" sz="900" u="sng" dirty="0">
                          <a:effectLst/>
                          <a:hlinkClick r:id="rId3"/>
                        </a:rPr>
                        <a:t>Information from DHVA Act 140 report</a:t>
                      </a:r>
                      <a:endParaRPr lang="en-US" sz="900" dirty="0">
                        <a:effectLst/>
                      </a:endParaRPr>
                    </a:p>
                  </a:txBody>
                  <a:tcPr marL="37085" marR="37085" marT="0" marB="0"/>
                </a:tc>
                <a:extLst>
                  <a:ext uri="{0D108BD9-81ED-4DB2-BD59-A6C34878D82A}">
                    <a16:rowId xmlns:a16="http://schemas.microsoft.com/office/drawing/2014/main" val="3816964450"/>
                  </a:ext>
                </a:extLst>
              </a:tr>
              <a:tr h="194024">
                <a:tc>
                  <a:txBody>
                    <a:bodyPr/>
                    <a:lstStyle/>
                    <a:p>
                      <a:pPr marL="0" marR="0" algn="l">
                        <a:spcBef>
                          <a:spcPts val="0"/>
                        </a:spcBef>
                        <a:spcAft>
                          <a:spcPts val="0"/>
                        </a:spcAft>
                      </a:pPr>
                      <a:r>
                        <a:rPr lang="en-US" sz="900">
                          <a:effectLst/>
                        </a:rPr>
                        <a:t>2018</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tc>
                  <a:txBody>
                    <a:bodyPr/>
                    <a:lstStyle/>
                    <a:p>
                      <a:pPr marL="0" marR="0" algn="l">
                        <a:spcBef>
                          <a:spcPts val="0"/>
                        </a:spcBef>
                        <a:spcAft>
                          <a:spcPts val="0"/>
                        </a:spcAft>
                      </a:pPr>
                      <a:r>
                        <a:rPr lang="en-US" sz="900" b="1">
                          <a:effectLst/>
                        </a:rPr>
                        <a:t>Primary Care Advisory Group provided recommendations to GMCB on PA </a:t>
                      </a:r>
                      <a:r>
                        <a:rPr lang="en-US" sz="900" b="0">
                          <a:effectLst/>
                        </a:rPr>
                        <a:t>[see next slide]</a:t>
                      </a:r>
                    </a:p>
                  </a:txBody>
                  <a:tcPr marL="37085" marR="37085" marT="0" marB="0"/>
                </a:tc>
                <a:extLst>
                  <a:ext uri="{0D108BD9-81ED-4DB2-BD59-A6C34878D82A}">
                    <a16:rowId xmlns:a16="http://schemas.microsoft.com/office/drawing/2014/main" val="1753272729"/>
                  </a:ext>
                </a:extLst>
              </a:tr>
              <a:tr h="274320">
                <a:tc>
                  <a:txBody>
                    <a:bodyPr/>
                    <a:lstStyle/>
                    <a:p>
                      <a:pPr marL="0" marR="0" algn="l">
                        <a:spcBef>
                          <a:spcPts val="0"/>
                        </a:spcBef>
                        <a:spcAft>
                          <a:spcPts val="0"/>
                        </a:spcAft>
                      </a:pPr>
                      <a:r>
                        <a:rPr lang="en-US" sz="900">
                          <a:effectLst/>
                        </a:rPr>
                        <a:t>2020</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tc>
                  <a:txBody>
                    <a:bodyPr/>
                    <a:lstStyle/>
                    <a:p>
                      <a:pPr marL="0" marR="0" algn="l">
                        <a:spcBef>
                          <a:spcPts val="0"/>
                        </a:spcBef>
                        <a:spcAft>
                          <a:spcPts val="0"/>
                        </a:spcAft>
                      </a:pPr>
                      <a:r>
                        <a:rPr lang="en-US" sz="900">
                          <a:effectLst/>
                        </a:rPr>
                        <a:t>Legislature passes Act 140, requires gold carding pilots for insurers (with over 1,000 covered lives for major medical health insurance in VT) to exempt from or streamline certain PAs for a subset of providers (Sec. 11(a)).</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extLst>
                  <a:ext uri="{0D108BD9-81ED-4DB2-BD59-A6C34878D82A}">
                    <a16:rowId xmlns:a16="http://schemas.microsoft.com/office/drawing/2014/main" val="243298724"/>
                  </a:ext>
                </a:extLst>
              </a:tr>
              <a:tr h="274320">
                <a:tc>
                  <a:txBody>
                    <a:bodyPr/>
                    <a:lstStyle/>
                    <a:p>
                      <a:pPr marL="0" marR="0" algn="l">
                        <a:spcBef>
                          <a:spcPts val="0"/>
                        </a:spcBef>
                        <a:spcAft>
                          <a:spcPts val="0"/>
                        </a:spcAft>
                      </a:pPr>
                      <a:r>
                        <a:rPr lang="en-US" sz="900">
                          <a:effectLst/>
                        </a:rPr>
                        <a:t>2021</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tc>
                  <a:txBody>
                    <a:bodyPr/>
                    <a:lstStyle/>
                    <a:p>
                      <a:pPr marL="0" marR="0" algn="l">
                        <a:spcBef>
                          <a:spcPts val="0"/>
                        </a:spcBef>
                        <a:spcAft>
                          <a:spcPts val="0"/>
                        </a:spcAft>
                      </a:pPr>
                      <a:r>
                        <a:rPr lang="en-US" sz="900">
                          <a:effectLst/>
                        </a:rPr>
                        <a:t>GMCB convened a workgroup (AHS, DVHA, DFR, BCBSVT, MVP, HCA, OCV, HealthFirst, VAHHS, and VMS) to discuss opportunities for and obstacles to aligning and reducing PAs under APM (results in GMCB Act 140 Report)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extLst>
                  <a:ext uri="{0D108BD9-81ED-4DB2-BD59-A6C34878D82A}">
                    <a16:rowId xmlns:a16="http://schemas.microsoft.com/office/drawing/2014/main" val="2171467647"/>
                  </a:ext>
                </a:extLst>
              </a:tr>
              <a:tr h="274320">
                <a:tc>
                  <a:txBody>
                    <a:bodyPr/>
                    <a:lstStyle/>
                    <a:p>
                      <a:pPr marL="0" marR="0" algn="l">
                        <a:spcBef>
                          <a:spcPts val="0"/>
                        </a:spcBef>
                        <a:spcAft>
                          <a:spcPts val="0"/>
                        </a:spcAft>
                      </a:pPr>
                      <a:r>
                        <a:rPr lang="en-US" sz="900">
                          <a:effectLst/>
                        </a:rPr>
                        <a:t>2021 </a:t>
                      </a:r>
                    </a:p>
                    <a:p>
                      <a:pPr marL="0" marR="0" algn="l">
                        <a:spcBef>
                          <a:spcPts val="0"/>
                        </a:spcBef>
                        <a:spcAft>
                          <a:spcPts val="0"/>
                        </a:spcAft>
                      </a:pPr>
                      <a:r>
                        <a:rPr lang="en-US" sz="900">
                          <a:effectLst/>
                        </a:rPr>
                        <a:t>Annually</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tc>
                  <a:txBody>
                    <a:bodyPr/>
                    <a:lstStyle/>
                    <a:p>
                      <a:pPr marL="0" marR="0" algn="l">
                        <a:spcBef>
                          <a:spcPts val="0"/>
                        </a:spcBef>
                        <a:spcAft>
                          <a:spcPts val="0"/>
                        </a:spcAft>
                      </a:pPr>
                      <a:r>
                        <a:rPr lang="en-US" sz="900">
                          <a:effectLst/>
                        </a:rPr>
                        <a:t>Prior Auth Attestation: Annually, starting in 2021, health plans shall attest to DFR and GMCB annually that it has completed review and elimination of PAs that are no longer justified or for which requests are routinely approved.</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extLst>
                  <a:ext uri="{0D108BD9-81ED-4DB2-BD59-A6C34878D82A}">
                    <a16:rowId xmlns:a16="http://schemas.microsoft.com/office/drawing/2014/main" val="1301551181"/>
                  </a:ext>
                </a:extLst>
              </a:tr>
              <a:tr h="411480">
                <a:tc>
                  <a:txBody>
                    <a:bodyPr/>
                    <a:lstStyle/>
                    <a:p>
                      <a:pPr marL="0" marR="0" algn="l">
                        <a:spcBef>
                          <a:spcPts val="0"/>
                        </a:spcBef>
                        <a:spcAft>
                          <a:spcPts val="0"/>
                        </a:spcAft>
                      </a:pPr>
                      <a:r>
                        <a:rPr lang="en-US" sz="900">
                          <a:effectLst/>
                        </a:rPr>
                        <a:t>2021-22</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tc>
                  <a:txBody>
                    <a:bodyPr/>
                    <a:lstStyle/>
                    <a:p>
                      <a:pPr marL="0" marR="0" algn="l">
                        <a:spcBef>
                          <a:spcPts val="0"/>
                        </a:spcBef>
                        <a:spcAft>
                          <a:spcPts val="0"/>
                        </a:spcAft>
                      </a:pPr>
                      <a:r>
                        <a:rPr lang="en-US" sz="900">
                          <a:effectLst/>
                        </a:rPr>
                        <a:t>Reports under Act 140 about PAs: </a:t>
                      </a:r>
                      <a:r>
                        <a:rPr lang="en-US" sz="900" u="sng">
                          <a:effectLst/>
                          <a:hlinkClick r:id="rId3"/>
                        </a:rPr>
                        <a:t>DVHA PA and Provider Exemptions Report</a:t>
                      </a:r>
                      <a:r>
                        <a:rPr lang="en-US" sz="900" u="sng">
                          <a:effectLst/>
                        </a:rPr>
                        <a:t>;</a:t>
                      </a:r>
                      <a:r>
                        <a:rPr lang="en-US" sz="900">
                          <a:effectLst/>
                        </a:rPr>
                        <a:t> </a:t>
                      </a:r>
                      <a:r>
                        <a:rPr lang="en-US" sz="900">
                          <a:effectLst/>
                          <a:hlinkClick r:id="rId4"/>
                        </a:rPr>
                        <a:t>Opportunities for and Obstacles to Aligning and Reducing Prior Authorizations under the All-Payer ACO Model (GMCB)</a:t>
                      </a:r>
                      <a:r>
                        <a:rPr lang="en-US" sz="900">
                          <a:effectLst/>
                        </a:rPr>
                        <a:t>; </a:t>
                      </a:r>
                      <a:r>
                        <a:rPr lang="en-US" sz="900">
                          <a:effectLst/>
                          <a:hlinkClick r:id="rId5"/>
                        </a:rPr>
                        <a:t>Opportunities to Increase the Use of Real-Time Decision Support Tools Embedded in Electronic Health Records to Complete Prior Authorization Requests for Imaging and Pharmacy Services (DFR)</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extLst>
                  <a:ext uri="{0D108BD9-81ED-4DB2-BD59-A6C34878D82A}">
                    <a16:rowId xmlns:a16="http://schemas.microsoft.com/office/drawing/2014/main" val="1089144675"/>
                  </a:ext>
                </a:extLst>
              </a:tr>
              <a:tr h="137160">
                <a:tc>
                  <a:txBody>
                    <a:bodyPr/>
                    <a:lstStyle/>
                    <a:p>
                      <a:pPr marL="0" marR="0" algn="l">
                        <a:spcBef>
                          <a:spcPts val="0"/>
                        </a:spcBef>
                        <a:spcAft>
                          <a:spcPts val="0"/>
                        </a:spcAft>
                      </a:pPr>
                      <a:r>
                        <a:rPr lang="en-US" sz="900">
                          <a:effectLst/>
                        </a:rPr>
                        <a:t>2023 </a:t>
                      </a:r>
                    </a:p>
                  </a:txBody>
                  <a:tcPr marL="37085" marR="37085" marT="0" marB="0"/>
                </a:tc>
                <a:tc>
                  <a:txBody>
                    <a:bodyPr/>
                    <a:lstStyle/>
                    <a:p>
                      <a:pPr marL="0" marR="0" algn="l">
                        <a:spcBef>
                          <a:spcPts val="0"/>
                        </a:spcBef>
                        <a:spcAft>
                          <a:spcPts val="0"/>
                        </a:spcAft>
                      </a:pPr>
                      <a:r>
                        <a:rPr lang="en-US" sz="900" dirty="0">
                          <a:effectLst/>
                        </a:rPr>
                        <a:t>Insurer PA and Gold Carding Reporting from each insurer required to implement a pilot program, due to GMCB, HHC, SH&amp;W, and Senate Finance.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7085" marR="37085" marT="0" marB="0"/>
                </a:tc>
                <a:extLst>
                  <a:ext uri="{0D108BD9-81ED-4DB2-BD59-A6C34878D82A}">
                    <a16:rowId xmlns:a16="http://schemas.microsoft.com/office/drawing/2014/main" val="1089545357"/>
                  </a:ext>
                </a:extLst>
              </a:tr>
            </a:tbl>
          </a:graphicData>
        </a:graphic>
      </p:graphicFrame>
    </p:spTree>
    <p:extLst>
      <p:ext uri="{BB962C8B-B14F-4D97-AF65-F5344CB8AC3E}">
        <p14:creationId xmlns:p14="http://schemas.microsoft.com/office/powerpoint/2010/main" val="17067898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BF1F-C96B-FC7F-A5B4-20C94EA30A3E}"/>
              </a:ext>
            </a:extLst>
          </p:cNvPr>
          <p:cNvSpPr>
            <a:spLocks noGrp="1"/>
          </p:cNvSpPr>
          <p:nvPr>
            <p:ph type="title"/>
          </p:nvPr>
        </p:nvSpPr>
        <p:spPr/>
        <p:txBody>
          <a:bodyPr>
            <a:normAutofit fontScale="90000"/>
          </a:bodyPr>
          <a:lstStyle/>
          <a:p>
            <a:r>
              <a:rPr lang="en-US" dirty="0"/>
              <a:t>Primary Care Advisory Group </a:t>
            </a:r>
            <a:br>
              <a:rPr lang="en-US" dirty="0"/>
            </a:br>
            <a:r>
              <a:rPr lang="en-US" dirty="0"/>
              <a:t>PA Recommendations from 2018</a:t>
            </a:r>
          </a:p>
        </p:txBody>
      </p:sp>
      <p:sp>
        <p:nvSpPr>
          <p:cNvPr id="3" name="Content Placeholder 2">
            <a:extLst>
              <a:ext uri="{FF2B5EF4-FFF2-40B4-BE49-F238E27FC236}">
                <a16:creationId xmlns:a16="http://schemas.microsoft.com/office/drawing/2014/main" id="{4C2376F4-E8A6-8830-F210-7F487D865BDB}"/>
              </a:ext>
            </a:extLst>
          </p:cNvPr>
          <p:cNvSpPr>
            <a:spLocks noGrp="1"/>
          </p:cNvSpPr>
          <p:nvPr>
            <p:ph idx="1"/>
          </p:nvPr>
        </p:nvSpPr>
        <p:spPr/>
        <p:txBody>
          <a:bodyPr>
            <a:normAutofit/>
          </a:bodyPr>
          <a:lstStyle/>
          <a:p>
            <a:pPr marL="257175" indent="-257175">
              <a:spcBef>
                <a:spcPts val="0"/>
              </a:spcBef>
              <a:buFont typeface="+mj-lt"/>
              <a:buAutoNum type="arabicPeriod"/>
            </a:pPr>
            <a:r>
              <a:rPr lang="en-US" sz="1800" dirty="0"/>
              <a:t>Eliminate prior authorization for Vermont primary care providers (PCPs).  </a:t>
            </a:r>
          </a:p>
          <a:p>
            <a:pPr marL="257175" indent="-257175">
              <a:spcBef>
                <a:spcPts val="0"/>
              </a:spcBef>
              <a:buFont typeface="+mj-lt"/>
              <a:buAutoNum type="arabicPeriod"/>
            </a:pPr>
            <a:r>
              <a:rPr lang="en-US" sz="1800" dirty="0"/>
              <a:t>Prior authorization for medications prescribed by Vermont PCPs could be reconsidered and implemented only after the insurance and EMR industry create a reliable system for updating all formulary changes in real-time for point-of  -care access for EMRs used in Vermont.</a:t>
            </a:r>
          </a:p>
          <a:p>
            <a:pPr marL="257175" indent="-257175">
              <a:spcBef>
                <a:spcPts val="0"/>
              </a:spcBef>
              <a:buFont typeface="+mj-lt"/>
              <a:buAutoNum type="arabicPeriod"/>
            </a:pPr>
            <a:r>
              <a:rPr lang="en-US" sz="1800" dirty="0"/>
              <a:t>Insurers should provide education to both patients and PCPs regarding appropriate use criteria for imaging, medications, step-therapy, and specialty referrals.</a:t>
            </a:r>
          </a:p>
          <a:p>
            <a:pPr marL="257175" indent="-257175">
              <a:spcBef>
                <a:spcPts val="0"/>
              </a:spcBef>
              <a:buFont typeface="+mj-lt"/>
              <a:buAutoNum type="arabicPeriod"/>
            </a:pPr>
            <a:r>
              <a:rPr lang="en-US" sz="1800" dirty="0"/>
              <a:t>Insurers should communicate with “outlier” PCPs whose prescribing or ordering patterns differ significantly from their peers after adjusting for patient mix and other relevant factors.</a:t>
            </a: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6543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971551"/>
            <a:ext cx="8133009" cy="3962399"/>
          </a:xfrm>
        </p:spPr>
        <p:txBody>
          <a:bodyPr vert="horz" lIns="68580" tIns="34290" rIns="68580" bIns="34290" rtlCol="0" anchor="t">
            <a:normAutofit/>
          </a:bodyPr>
          <a:lstStyle/>
          <a:p>
            <a:pPr>
              <a:spcAft>
                <a:spcPts val="450"/>
              </a:spcAft>
              <a:buFont typeface="Wingdings" panose="05040102010807070707" pitchFamily="18" charset="2"/>
              <a:buChar char="§"/>
            </a:pPr>
            <a:r>
              <a:rPr lang="en-US" sz="2200" b="1" dirty="0"/>
              <a:t>Welcome &amp; Introduction </a:t>
            </a:r>
            <a:endParaRPr lang="en-US" sz="2200" dirty="0">
              <a:cs typeface="Calibri"/>
            </a:endParaRPr>
          </a:p>
          <a:p>
            <a:pPr>
              <a:spcAft>
                <a:spcPts val="450"/>
              </a:spcAft>
              <a:buFont typeface="Wingdings" panose="05040102010807070707" pitchFamily="18" charset="2"/>
              <a:buChar char="§"/>
            </a:pPr>
            <a:r>
              <a:rPr lang="en-US" sz="2200" b="1" dirty="0">
                <a:cs typeface="Calibri"/>
              </a:rPr>
              <a:t>Overview of Prior Authorization</a:t>
            </a:r>
          </a:p>
          <a:p>
            <a:pPr lvl="1">
              <a:spcAft>
                <a:spcPts val="450"/>
              </a:spcAft>
              <a:buFont typeface="Wingdings" panose="05040102010807070707" pitchFamily="18" charset="2"/>
              <a:buChar char="§"/>
            </a:pPr>
            <a:r>
              <a:rPr lang="en-US" sz="1900" b="1" dirty="0">
                <a:cs typeface="Calibri"/>
              </a:rPr>
              <a:t>Kaye Pestaina, KFF</a:t>
            </a:r>
          </a:p>
          <a:p>
            <a:pPr>
              <a:buFont typeface="Wingdings" panose="05000000000000000000" pitchFamily="2" charset="2"/>
              <a:buChar char="§"/>
            </a:pPr>
            <a:r>
              <a:rPr lang="en-US" sz="2200" b="1" dirty="0"/>
              <a:t>Impact on Consumers</a:t>
            </a:r>
          </a:p>
          <a:p>
            <a:pPr lvl="1"/>
            <a:r>
              <a:rPr lang="en-US" sz="1600" b="1" dirty="0">
                <a:cs typeface="Calibri"/>
              </a:rPr>
              <a:t>Caitlin Donovan, National Patient Advocate Foundation</a:t>
            </a:r>
          </a:p>
          <a:p>
            <a:pPr>
              <a:spcAft>
                <a:spcPts val="450"/>
              </a:spcAft>
              <a:buFont typeface="Wingdings" panose="05040102010807070707" pitchFamily="18" charset="2"/>
              <a:buChar char="§"/>
            </a:pPr>
            <a:r>
              <a:rPr lang="en-US" sz="2200" b="1" dirty="0">
                <a:cs typeface="Calibri"/>
              </a:rPr>
              <a:t>What Can States Do? Vermont’s Experience </a:t>
            </a:r>
          </a:p>
          <a:p>
            <a:pPr lvl="1">
              <a:spcAft>
                <a:spcPts val="450"/>
              </a:spcAft>
              <a:buFont typeface="Wingdings" panose="05040102010807070707" pitchFamily="18" charset="2"/>
              <a:buChar char="§"/>
            </a:pPr>
            <a:r>
              <a:rPr lang="en-US" sz="1600" b="1" dirty="0">
                <a:cs typeface="Calibri"/>
              </a:rPr>
              <a:t>Sebastian Arduengo, Vermont Department of Financial Regulation</a:t>
            </a:r>
          </a:p>
          <a:p>
            <a:pPr>
              <a:spcAft>
                <a:spcPts val="450"/>
              </a:spcAft>
              <a:buFont typeface="Wingdings" panose="05040102010807070707" pitchFamily="18" charset="2"/>
              <a:buChar char="§"/>
            </a:pPr>
            <a:r>
              <a:rPr lang="en-US" sz="2200" b="1" dirty="0">
                <a:cs typeface="Calibri"/>
              </a:rPr>
              <a:t>Q&amp;A</a:t>
            </a:r>
          </a:p>
          <a:p>
            <a:pPr marL="170815" indent="-170815"/>
            <a:endParaRPr lang="en-US" sz="1600" dirty="0">
              <a:cs typeface="Calibri"/>
            </a:endParaRPr>
          </a:p>
        </p:txBody>
      </p:sp>
      <p:sp>
        <p:nvSpPr>
          <p:cNvPr id="3" name="Slide Number Placeholder 2"/>
          <p:cNvSpPr>
            <a:spLocks noGrp="1"/>
          </p:cNvSpPr>
          <p:nvPr>
            <p:ph type="sldNum" sz="quarter" idx="12"/>
          </p:nvPr>
        </p:nvSpPr>
        <p:spPr>
          <a:xfrm>
            <a:off x="7315200" y="4767309"/>
            <a:ext cx="1200150" cy="273844"/>
          </a:xfrm>
        </p:spPr>
        <p:txBody>
          <a:bodyPr/>
          <a:lstStyle/>
          <a:p>
            <a:pPr defTabSz="685800">
              <a:defRPr/>
            </a:pPr>
            <a:fld id="{3CA5EEED-C7C9-4C7B-8D20-D1B182A18EAB}" type="slidenum">
              <a:rPr lang="en-US">
                <a:latin typeface="Calibri"/>
              </a:rPr>
              <a:pPr defTabSz="685800">
                <a:defRPr/>
              </a:pPr>
              <a:t>4</a:t>
            </a:fld>
            <a:endParaRPr lang="en-US">
              <a:latin typeface="Calibri"/>
            </a:endParaRPr>
          </a:p>
        </p:txBody>
      </p:sp>
      <p:sp>
        <p:nvSpPr>
          <p:cNvPr id="4" name="Title 3"/>
          <p:cNvSpPr>
            <a:spLocks noGrp="1"/>
          </p:cNvSpPr>
          <p:nvPr>
            <p:ph type="title"/>
          </p:nvPr>
        </p:nvSpPr>
        <p:spPr>
          <a:xfrm>
            <a:off x="844464" y="285750"/>
            <a:ext cx="7017509" cy="702820"/>
          </a:xfrm>
        </p:spPr>
        <p:txBody>
          <a:bodyPr/>
          <a:lstStyle/>
          <a:p>
            <a:r>
              <a:rPr lang="en-US" dirty="0"/>
              <a:t>Agenda</a:t>
            </a:r>
          </a:p>
        </p:txBody>
      </p:sp>
      <p:sp>
        <p:nvSpPr>
          <p:cNvPr id="5" name="TextBox 4">
            <a:extLst>
              <a:ext uri="{FF2B5EF4-FFF2-40B4-BE49-F238E27FC236}">
                <a16:creationId xmlns:a16="http://schemas.microsoft.com/office/drawing/2014/main" id="{252943A4-7BCA-244F-86FF-2A171BE9C761}"/>
              </a:ext>
            </a:extLst>
          </p:cNvPr>
          <p:cNvSpPr txBox="1"/>
          <p:nvPr/>
        </p:nvSpPr>
        <p:spPr>
          <a:xfrm>
            <a:off x="628650" y="4733922"/>
            <a:ext cx="7981950" cy="300082"/>
          </a:xfrm>
          <a:prstGeom prst="rect">
            <a:avLst/>
          </a:prstGeom>
          <a:noFill/>
        </p:spPr>
        <p:txBody>
          <a:bodyPr wrap="square" rtlCol="0">
            <a:spAutoFit/>
          </a:bodyPr>
          <a:lstStyle/>
          <a:p>
            <a:pPr defTabSz="685800"/>
            <a:r>
              <a:rPr lang="en-US" sz="1350" b="1" dirty="0">
                <a:solidFill>
                  <a:srgbClr val="616365"/>
                </a:solidFill>
                <a:latin typeface="Calibri"/>
              </a:rPr>
              <a:t>@HealthValueHub		 				                 www.HealthcareValueHub.org</a:t>
            </a:r>
          </a:p>
        </p:txBody>
      </p:sp>
      <p:pic>
        <p:nvPicPr>
          <p:cNvPr id="6" name="Picture 5">
            <a:extLst>
              <a:ext uri="{FF2B5EF4-FFF2-40B4-BE49-F238E27FC236}">
                <a16:creationId xmlns:a16="http://schemas.microsoft.com/office/drawing/2014/main" id="{1FA58F5D-7CD7-3EF9-7F47-057EF39E5BEB}"/>
              </a:ext>
            </a:extLst>
          </p:cNvPr>
          <p:cNvPicPr>
            <a:picLocks noChangeAspect="1"/>
          </p:cNvPicPr>
          <p:nvPr/>
        </p:nvPicPr>
        <p:blipFill>
          <a:blip r:embed="rId3"/>
          <a:stretch>
            <a:fillRect/>
          </a:stretch>
        </p:blipFill>
        <p:spPr>
          <a:xfrm>
            <a:off x="7304589" y="242882"/>
            <a:ext cx="1457070" cy="554784"/>
          </a:xfrm>
          <a:prstGeom prst="rect">
            <a:avLst/>
          </a:prstGeom>
        </p:spPr>
      </p:pic>
    </p:spTree>
    <p:extLst>
      <p:ext uri="{BB962C8B-B14F-4D97-AF65-F5344CB8AC3E}">
        <p14:creationId xmlns:p14="http://schemas.microsoft.com/office/powerpoint/2010/main" val="1115985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E185C-FD6A-C4D2-E6CB-6B65AA29F5A7}"/>
              </a:ext>
            </a:extLst>
          </p:cNvPr>
          <p:cNvSpPr>
            <a:spLocks noGrp="1"/>
          </p:cNvSpPr>
          <p:nvPr>
            <p:ph type="title"/>
          </p:nvPr>
        </p:nvSpPr>
        <p:spPr>
          <a:xfrm>
            <a:off x="623888" y="576263"/>
            <a:ext cx="7886700" cy="2139553"/>
          </a:xfrm>
        </p:spPr>
        <p:txBody>
          <a:bodyPr>
            <a:normAutofit/>
          </a:bodyPr>
          <a:lstStyle/>
          <a:p>
            <a:r>
              <a:rPr lang="en-US" sz="6600" dirty="0"/>
              <a:t>Future Steps</a:t>
            </a:r>
          </a:p>
        </p:txBody>
      </p:sp>
      <p:sp>
        <p:nvSpPr>
          <p:cNvPr id="3" name="Text Placeholder 2">
            <a:extLst>
              <a:ext uri="{FF2B5EF4-FFF2-40B4-BE49-F238E27FC236}">
                <a16:creationId xmlns:a16="http://schemas.microsoft.com/office/drawing/2014/main" id="{7C55992A-0984-5E99-21B9-C59BC7639A9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60587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6080D6-5B68-3AAA-5764-60B490A5C4AC}"/>
              </a:ext>
            </a:extLst>
          </p:cNvPr>
          <p:cNvPicPr>
            <a:picLocks noChangeAspect="1"/>
          </p:cNvPicPr>
          <p:nvPr/>
        </p:nvPicPr>
        <p:blipFill>
          <a:blip r:embed="rId3"/>
          <a:stretch>
            <a:fillRect/>
          </a:stretch>
        </p:blipFill>
        <p:spPr>
          <a:xfrm>
            <a:off x="685800" y="281066"/>
            <a:ext cx="7772400" cy="4371974"/>
          </a:xfrm>
          <a:prstGeom prst="rect">
            <a:avLst/>
          </a:prstGeom>
        </p:spPr>
      </p:pic>
    </p:spTree>
    <p:extLst>
      <p:ext uri="{BB962C8B-B14F-4D97-AF65-F5344CB8AC3E}">
        <p14:creationId xmlns:p14="http://schemas.microsoft.com/office/powerpoint/2010/main" val="1860252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3EEE-8C19-5C98-28D9-E92C63C25FB0}"/>
              </a:ext>
            </a:extLst>
          </p:cNvPr>
          <p:cNvSpPr>
            <a:spLocks noGrp="1"/>
          </p:cNvSpPr>
          <p:nvPr>
            <p:ph type="title"/>
          </p:nvPr>
        </p:nvSpPr>
        <p:spPr/>
        <p:txBody>
          <a:bodyPr>
            <a:normAutofit/>
          </a:bodyPr>
          <a:lstStyle/>
          <a:p>
            <a:r>
              <a:rPr lang="en-US" sz="4050" dirty="0"/>
              <a:t>The Result: Provider Burden</a:t>
            </a:r>
          </a:p>
        </p:txBody>
      </p:sp>
      <p:pic>
        <p:nvPicPr>
          <p:cNvPr id="11" name="Picture 10">
            <a:extLst>
              <a:ext uri="{FF2B5EF4-FFF2-40B4-BE49-F238E27FC236}">
                <a16:creationId xmlns:a16="http://schemas.microsoft.com/office/drawing/2014/main" id="{AC96CF02-2E5E-3E97-ACE7-E1EAC0A9649D}"/>
              </a:ext>
            </a:extLst>
          </p:cNvPr>
          <p:cNvPicPr>
            <a:picLocks noChangeAspect="1"/>
          </p:cNvPicPr>
          <p:nvPr/>
        </p:nvPicPr>
        <p:blipFill>
          <a:blip r:embed="rId3"/>
          <a:stretch>
            <a:fillRect/>
          </a:stretch>
        </p:blipFill>
        <p:spPr>
          <a:xfrm>
            <a:off x="720934" y="1421431"/>
            <a:ext cx="7702133" cy="2300638"/>
          </a:xfrm>
          <a:prstGeom prst="rect">
            <a:avLst/>
          </a:prstGeom>
        </p:spPr>
      </p:pic>
      <p:sp>
        <p:nvSpPr>
          <p:cNvPr id="4" name="TextBox 3">
            <a:extLst>
              <a:ext uri="{FF2B5EF4-FFF2-40B4-BE49-F238E27FC236}">
                <a16:creationId xmlns:a16="http://schemas.microsoft.com/office/drawing/2014/main" id="{E4C94589-972F-DE7D-1FDA-D5D23A75FD52}"/>
              </a:ext>
            </a:extLst>
          </p:cNvPr>
          <p:cNvSpPr txBox="1"/>
          <p:nvPr/>
        </p:nvSpPr>
        <p:spPr>
          <a:xfrm>
            <a:off x="574711" y="4659692"/>
            <a:ext cx="4573284" cy="300082"/>
          </a:xfrm>
          <a:prstGeom prst="rect">
            <a:avLst/>
          </a:prstGeom>
          <a:noFill/>
        </p:spPr>
        <p:txBody>
          <a:bodyPr wrap="square">
            <a:spAutoFit/>
          </a:bodyPr>
          <a:lstStyle/>
          <a:p>
            <a:pPr defTabSz="685800"/>
            <a:r>
              <a:rPr lang="en-US" sz="1350">
                <a:solidFill>
                  <a:prstClr val="black"/>
                </a:solidFill>
                <a:latin typeface="Calibri" panose="020F0502020204030204"/>
                <a:hlinkClick r:id="rId4"/>
              </a:rPr>
              <a:t>2022 AMA prior authorization (PA) physician survey</a:t>
            </a:r>
            <a:endParaRPr lang="en-US" sz="1350">
              <a:solidFill>
                <a:prstClr val="black"/>
              </a:solidFill>
              <a:latin typeface="Calibri" panose="020F0502020204030204"/>
            </a:endParaRPr>
          </a:p>
        </p:txBody>
      </p:sp>
    </p:spTree>
    <p:extLst>
      <p:ext uri="{BB962C8B-B14F-4D97-AF65-F5344CB8AC3E}">
        <p14:creationId xmlns:p14="http://schemas.microsoft.com/office/powerpoint/2010/main" val="7073881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DD705-7350-186D-3F92-4698DAAB5F47}"/>
              </a:ext>
            </a:extLst>
          </p:cNvPr>
          <p:cNvSpPr>
            <a:spLocks noGrp="1"/>
          </p:cNvSpPr>
          <p:nvPr>
            <p:ph type="title"/>
          </p:nvPr>
        </p:nvSpPr>
        <p:spPr/>
        <p:txBody>
          <a:bodyPr>
            <a:normAutofit fontScale="90000"/>
          </a:bodyPr>
          <a:lstStyle/>
          <a:p>
            <a:r>
              <a:rPr lang="en-US"/>
              <a:t>Act 183 Report</a:t>
            </a:r>
            <a:br>
              <a:rPr lang="en-US"/>
            </a:br>
            <a:r>
              <a:rPr lang="en-US"/>
              <a:t>Real-Time PA / Clinical Data from VHIE</a:t>
            </a:r>
          </a:p>
        </p:txBody>
      </p:sp>
      <p:sp>
        <p:nvSpPr>
          <p:cNvPr id="3" name="Content Placeholder 2">
            <a:extLst>
              <a:ext uri="{FF2B5EF4-FFF2-40B4-BE49-F238E27FC236}">
                <a16:creationId xmlns:a16="http://schemas.microsoft.com/office/drawing/2014/main" id="{6B6D4BE2-EEE0-E7B5-34F8-78C12F3137CC}"/>
              </a:ext>
            </a:extLst>
          </p:cNvPr>
          <p:cNvSpPr>
            <a:spLocks noGrp="1"/>
          </p:cNvSpPr>
          <p:nvPr>
            <p:ph idx="1"/>
          </p:nvPr>
        </p:nvSpPr>
        <p:spPr/>
        <p:txBody>
          <a:bodyPr/>
          <a:lstStyle/>
          <a:p>
            <a:r>
              <a:rPr lang="en-US"/>
              <a:t>In 2022, BCBSVT participated in a pilot program with VITL, using clinical data in the VHIE to support PA requests</a:t>
            </a:r>
          </a:p>
          <a:p>
            <a:r>
              <a:rPr lang="en-US"/>
              <a:t>Approximately 36% of requests could be approved using VHIE data</a:t>
            </a:r>
          </a:p>
          <a:p>
            <a:r>
              <a:rPr lang="en-US"/>
              <a:t>For requests that could not be approved using VHIE data:</a:t>
            </a:r>
          </a:p>
          <a:p>
            <a:pPr lvl="1"/>
            <a:r>
              <a:rPr lang="en-US"/>
              <a:t>the member’s clinical information was not in VHIE </a:t>
            </a:r>
          </a:p>
          <a:p>
            <a:pPr lvl="1"/>
            <a:r>
              <a:rPr lang="en-US"/>
              <a:t>the information in the VHIE would have resulted a denial (3% of cases)</a:t>
            </a:r>
          </a:p>
          <a:p>
            <a:pPr lvl="1"/>
            <a:r>
              <a:rPr lang="en-US"/>
              <a:t>out of state providers did not submit information to VHIE</a:t>
            </a:r>
          </a:p>
          <a:p>
            <a:pPr lvl="1"/>
            <a:r>
              <a:rPr lang="en-US"/>
              <a:t>missing admission records, family histories, and medical histories</a:t>
            </a:r>
          </a:p>
          <a:p>
            <a:pPr lvl="1"/>
            <a:r>
              <a:rPr lang="en-US"/>
              <a:t>missing clinical notes supporting an inpatient level of care or clinical need for services such as sleep studies, MRIs, and genetic testing</a:t>
            </a:r>
          </a:p>
          <a:p>
            <a:pPr lvl="1"/>
            <a:endParaRPr lang="en-US"/>
          </a:p>
          <a:p>
            <a:pPr marL="342900" lvl="1" indent="0">
              <a:buNone/>
            </a:pPr>
            <a:endParaRPr lang="en-US"/>
          </a:p>
        </p:txBody>
      </p:sp>
    </p:spTree>
    <p:extLst>
      <p:ext uri="{BB962C8B-B14F-4D97-AF65-F5344CB8AC3E}">
        <p14:creationId xmlns:p14="http://schemas.microsoft.com/office/powerpoint/2010/main" val="2394493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DD85494F-F645-159A-3548-9A45041D8238}"/>
              </a:ext>
            </a:extLst>
          </p:cNvPr>
          <p:cNvSpPr>
            <a:spLocks noGrp="1"/>
          </p:cNvSpPr>
          <p:nvPr>
            <p:ph type="title"/>
          </p:nvPr>
        </p:nvSpPr>
        <p:spPr>
          <a:xfrm>
            <a:off x="630936" y="411480"/>
            <a:ext cx="2700645" cy="4073652"/>
          </a:xfrm>
        </p:spPr>
        <p:txBody>
          <a:bodyPr>
            <a:normAutofit/>
          </a:bodyPr>
          <a:lstStyle/>
          <a:p>
            <a:r>
              <a:rPr lang="en-US" sz="4050"/>
              <a:t>Takeaway:</a:t>
            </a:r>
          </a:p>
        </p:txBody>
      </p:sp>
      <p:sp>
        <p:nvSpPr>
          <p:cNvPr id="15"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2444036"/>
            <a:ext cx="3360420" cy="13716"/>
          </a:xfrm>
          <a:custGeom>
            <a:avLst/>
            <a:gdLst>
              <a:gd name="connsiteX0" fmla="*/ 0 w 3360420"/>
              <a:gd name="connsiteY0" fmla="*/ 0 h 13716"/>
              <a:gd name="connsiteX1" fmla="*/ 638480 w 3360420"/>
              <a:gd name="connsiteY1" fmla="*/ 0 h 13716"/>
              <a:gd name="connsiteX2" fmla="*/ 1310564 w 3360420"/>
              <a:gd name="connsiteY2" fmla="*/ 0 h 13716"/>
              <a:gd name="connsiteX3" fmla="*/ 2016252 w 3360420"/>
              <a:gd name="connsiteY3" fmla="*/ 0 h 13716"/>
              <a:gd name="connsiteX4" fmla="*/ 2721940 w 3360420"/>
              <a:gd name="connsiteY4" fmla="*/ 0 h 13716"/>
              <a:gd name="connsiteX5" fmla="*/ 3360420 w 3360420"/>
              <a:gd name="connsiteY5" fmla="*/ 0 h 13716"/>
              <a:gd name="connsiteX6" fmla="*/ 3360420 w 3360420"/>
              <a:gd name="connsiteY6" fmla="*/ 13716 h 13716"/>
              <a:gd name="connsiteX7" fmla="*/ 2621128 w 3360420"/>
              <a:gd name="connsiteY7" fmla="*/ 13716 h 13716"/>
              <a:gd name="connsiteX8" fmla="*/ 1881835 w 3360420"/>
              <a:gd name="connsiteY8" fmla="*/ 13716 h 13716"/>
              <a:gd name="connsiteX9" fmla="*/ 1209751 w 3360420"/>
              <a:gd name="connsiteY9" fmla="*/ 13716 h 13716"/>
              <a:gd name="connsiteX10" fmla="*/ 0 w 3360420"/>
              <a:gd name="connsiteY10" fmla="*/ 13716 h 13716"/>
              <a:gd name="connsiteX11" fmla="*/ 0 w 3360420"/>
              <a:gd name="connsiteY11"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0A82D6C-4447-0A37-EFA4-6946E070E454}"/>
              </a:ext>
            </a:extLst>
          </p:cNvPr>
          <p:cNvSpPr>
            <a:spLocks noGrp="1"/>
          </p:cNvSpPr>
          <p:nvPr>
            <p:ph idx="1"/>
          </p:nvPr>
        </p:nvSpPr>
        <p:spPr>
          <a:xfrm>
            <a:off x="3844814" y="414068"/>
            <a:ext cx="4668251" cy="4073652"/>
          </a:xfrm>
        </p:spPr>
        <p:txBody>
          <a:bodyPr anchor="ctr">
            <a:normAutofit/>
          </a:bodyPr>
          <a:lstStyle/>
          <a:p>
            <a:pPr marL="0" indent="0">
              <a:buNone/>
            </a:pPr>
            <a:r>
              <a:rPr lang="en-US" sz="2400"/>
              <a:t>in most instances where VHIE data could not be used to approve a PA request, it was because of deficiencies in data reporting, as opposed to legal or technological limitations with the data set.</a:t>
            </a:r>
          </a:p>
        </p:txBody>
      </p:sp>
    </p:spTree>
    <p:extLst>
      <p:ext uri="{BB962C8B-B14F-4D97-AF65-F5344CB8AC3E}">
        <p14:creationId xmlns:p14="http://schemas.microsoft.com/office/powerpoint/2010/main" val="23515514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00075" y="1118508"/>
            <a:ext cx="2500312"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338CC0C4-441E-184F-6AF8-5B04CF1FD30C}"/>
              </a:ext>
            </a:extLst>
          </p:cNvPr>
          <p:cNvSpPr>
            <a:spLocks noGrp="1"/>
          </p:cNvSpPr>
          <p:nvPr>
            <p:ph type="title"/>
          </p:nvPr>
        </p:nvSpPr>
        <p:spPr>
          <a:xfrm>
            <a:off x="771525" y="1475450"/>
            <a:ext cx="1971675" cy="1910443"/>
          </a:xfrm>
          <a:noFill/>
        </p:spPr>
        <p:txBody>
          <a:bodyPr vert="horz" lIns="68580" tIns="34290" rIns="68580" bIns="34290" rtlCol="0" anchor="ctr">
            <a:normAutofit/>
          </a:bodyPr>
          <a:lstStyle/>
          <a:p>
            <a:pPr algn="ctr"/>
            <a:r>
              <a:rPr lang="en-US" sz="2700">
                <a:solidFill>
                  <a:srgbClr val="FFFFFF"/>
                </a:solidFill>
              </a:rPr>
              <a:t>Comparison to Act 152 Reporting</a:t>
            </a:r>
          </a:p>
        </p:txBody>
      </p:sp>
      <p:pic>
        <p:nvPicPr>
          <p:cNvPr id="16" name="Picture 15">
            <a:extLst>
              <a:ext uri="{FF2B5EF4-FFF2-40B4-BE49-F238E27FC236}">
                <a16:creationId xmlns:a16="http://schemas.microsoft.com/office/drawing/2014/main" id="{F8949771-3336-1E0C-412F-260E9E089487}"/>
              </a:ext>
            </a:extLst>
          </p:cNvPr>
          <p:cNvPicPr>
            <a:picLocks noChangeAspect="1"/>
          </p:cNvPicPr>
          <p:nvPr/>
        </p:nvPicPr>
        <p:blipFill rotWithShape="1">
          <a:blip r:embed="rId2"/>
          <a:srcRect b="71314"/>
          <a:stretch/>
        </p:blipFill>
        <p:spPr>
          <a:xfrm>
            <a:off x="3265734" y="1131208"/>
            <a:ext cx="5676638" cy="2254685"/>
          </a:xfrm>
          <a:prstGeom prst="rect">
            <a:avLst/>
          </a:prstGeom>
        </p:spPr>
      </p:pic>
      <p:pic>
        <p:nvPicPr>
          <p:cNvPr id="22" name="Picture 21">
            <a:extLst>
              <a:ext uri="{FF2B5EF4-FFF2-40B4-BE49-F238E27FC236}">
                <a16:creationId xmlns:a16="http://schemas.microsoft.com/office/drawing/2014/main" id="{C0CCD6E0-D53A-ADB0-1EA2-1F3164061E83}"/>
              </a:ext>
            </a:extLst>
          </p:cNvPr>
          <p:cNvPicPr>
            <a:picLocks noChangeAspect="1"/>
          </p:cNvPicPr>
          <p:nvPr/>
        </p:nvPicPr>
        <p:blipFill rotWithShape="1">
          <a:blip r:embed="rId2"/>
          <a:srcRect t="85662"/>
          <a:stretch/>
        </p:blipFill>
        <p:spPr>
          <a:xfrm>
            <a:off x="90297" y="3881817"/>
            <a:ext cx="5882075" cy="1167737"/>
          </a:xfrm>
          <a:prstGeom prst="rect">
            <a:avLst/>
          </a:prstGeom>
        </p:spPr>
      </p:pic>
    </p:spTree>
    <p:extLst>
      <p:ext uri="{BB962C8B-B14F-4D97-AF65-F5344CB8AC3E}">
        <p14:creationId xmlns:p14="http://schemas.microsoft.com/office/powerpoint/2010/main" val="15111278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65165"/>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3"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3" y="727288"/>
            <a:ext cx="2925268"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a:solidFill>
                <a:prstClr val="white"/>
              </a:solidFill>
              <a:latin typeface="Calibri" panose="020F0502020204030204"/>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9" y="1049958"/>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A5ACFD16-7CEE-7AF5-4826-E82FD2503F9B}"/>
              </a:ext>
            </a:extLst>
          </p:cNvPr>
          <p:cNvSpPr>
            <a:spLocks noGrp="1"/>
          </p:cNvSpPr>
          <p:nvPr>
            <p:ph type="title"/>
          </p:nvPr>
        </p:nvSpPr>
        <p:spPr>
          <a:xfrm>
            <a:off x="350041" y="440142"/>
            <a:ext cx="2401025" cy="2540623"/>
          </a:xfrm>
        </p:spPr>
        <p:txBody>
          <a:bodyPr anchor="b">
            <a:normAutofit/>
          </a:bodyPr>
          <a:lstStyle/>
          <a:p>
            <a:pPr algn="r"/>
            <a:r>
              <a:rPr lang="en-US" sz="3000">
                <a:solidFill>
                  <a:srgbClr val="FFFFFF"/>
                </a:solidFill>
              </a:rPr>
              <a:t>Forthcoming Developments</a:t>
            </a:r>
          </a:p>
        </p:txBody>
      </p:sp>
      <p:sp>
        <p:nvSpPr>
          <p:cNvPr id="3" name="Content Placeholder 2">
            <a:extLst>
              <a:ext uri="{FF2B5EF4-FFF2-40B4-BE49-F238E27FC236}">
                <a16:creationId xmlns:a16="http://schemas.microsoft.com/office/drawing/2014/main" id="{8988BB26-0DCC-3088-10EF-345CE7221380}"/>
              </a:ext>
            </a:extLst>
          </p:cNvPr>
          <p:cNvSpPr>
            <a:spLocks noGrp="1"/>
          </p:cNvSpPr>
          <p:nvPr>
            <p:ph idx="1"/>
          </p:nvPr>
        </p:nvSpPr>
        <p:spPr>
          <a:xfrm>
            <a:off x="3607695" y="487111"/>
            <a:ext cx="4916510" cy="4159535"/>
          </a:xfrm>
        </p:spPr>
        <p:txBody>
          <a:bodyPr anchor="ctr">
            <a:normAutofit/>
          </a:bodyPr>
          <a:lstStyle/>
          <a:p>
            <a:r>
              <a:rPr lang="en-US" sz="1500"/>
              <a:t>According to the Health Information Exchange (HIE) Strategic Plan, approved by the GMCB, VITL is working to expand the number of data types on the VHIE to include social determinants of health, mental health, and substance use disorder services. </a:t>
            </a:r>
          </a:p>
          <a:p>
            <a:pPr lvl="1"/>
            <a:r>
              <a:rPr lang="en-US" sz="1500"/>
              <a:t>VITL is also partnering with the Agency of Human Services to incorporate public health data such as immunizations and vital records into the VHIE.</a:t>
            </a:r>
          </a:p>
          <a:p>
            <a:r>
              <a:rPr lang="en-US" sz="1500"/>
              <a:t>The Centers for Medicare and Medicare Services (CMS) proposed rules that, among other things, would require payers to and maintain a provider access application programming interface (API) to automate the process for determining whether a PA is required, identify documentation requirements, and ease the exchange of PA requests and decisions from electronic health record (EHR) systems.</a:t>
            </a:r>
          </a:p>
        </p:txBody>
      </p:sp>
    </p:spTree>
    <p:extLst>
      <p:ext uri="{BB962C8B-B14F-4D97-AF65-F5344CB8AC3E}">
        <p14:creationId xmlns:p14="http://schemas.microsoft.com/office/powerpoint/2010/main" val="37687312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E185C-FD6A-C4D2-E6CB-6B65AA29F5A7}"/>
              </a:ext>
            </a:extLst>
          </p:cNvPr>
          <p:cNvSpPr>
            <a:spLocks noGrp="1"/>
          </p:cNvSpPr>
          <p:nvPr>
            <p:ph type="title"/>
          </p:nvPr>
        </p:nvSpPr>
        <p:spPr/>
        <p:txBody>
          <a:bodyPr>
            <a:normAutofit/>
          </a:bodyPr>
          <a:lstStyle/>
          <a:p>
            <a:r>
              <a:rPr lang="en-US" sz="4200" dirty="0"/>
              <a:t>Opportunities for Expanded Data Collection</a:t>
            </a:r>
          </a:p>
        </p:txBody>
      </p:sp>
      <p:sp>
        <p:nvSpPr>
          <p:cNvPr id="3" name="Text Placeholder 2">
            <a:extLst>
              <a:ext uri="{FF2B5EF4-FFF2-40B4-BE49-F238E27FC236}">
                <a16:creationId xmlns:a16="http://schemas.microsoft.com/office/drawing/2014/main" id="{7C55992A-0984-5E99-21B9-C59BC7639A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059759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66F05-0106-60E1-5A9A-46CA14582059}"/>
              </a:ext>
            </a:extLst>
          </p:cNvPr>
          <p:cNvSpPr>
            <a:spLocks noGrp="1"/>
          </p:cNvSpPr>
          <p:nvPr>
            <p:ph type="title"/>
          </p:nvPr>
        </p:nvSpPr>
        <p:spPr/>
        <p:txBody>
          <a:bodyPr>
            <a:normAutofit fontScale="90000"/>
          </a:bodyPr>
          <a:lstStyle/>
          <a:p>
            <a:br>
              <a:rPr lang="en-US" dirty="0"/>
            </a:br>
            <a:r>
              <a:rPr lang="en-US" dirty="0"/>
              <a:t>Expand Data Collection?</a:t>
            </a:r>
          </a:p>
        </p:txBody>
      </p:sp>
      <p:sp>
        <p:nvSpPr>
          <p:cNvPr id="3" name="Content Placeholder 2">
            <a:extLst>
              <a:ext uri="{FF2B5EF4-FFF2-40B4-BE49-F238E27FC236}">
                <a16:creationId xmlns:a16="http://schemas.microsoft.com/office/drawing/2014/main" id="{78DF9BC1-A033-F06B-41F3-AECE5164911D}"/>
              </a:ext>
            </a:extLst>
          </p:cNvPr>
          <p:cNvSpPr>
            <a:spLocks noGrp="1"/>
          </p:cNvSpPr>
          <p:nvPr>
            <p:ph idx="1"/>
          </p:nvPr>
        </p:nvSpPr>
        <p:spPr/>
        <p:txBody>
          <a:bodyPr>
            <a:normAutofit fontScale="85000" lnSpcReduction="20000"/>
          </a:bodyPr>
          <a:lstStyle/>
          <a:p>
            <a:pPr>
              <a:spcAft>
                <a:spcPts val="900"/>
              </a:spcAft>
            </a:pPr>
            <a:r>
              <a:rPr lang="en-US"/>
              <a:t>DFR conducted extensive research to determine whether other states or the federal government had a pre-existing standard for insurers to submit information about their PA requirements:</a:t>
            </a:r>
          </a:p>
          <a:p>
            <a:pPr lvl="1">
              <a:spcAft>
                <a:spcPts val="900"/>
              </a:spcAft>
            </a:pPr>
            <a:r>
              <a:rPr lang="en-US"/>
              <a:t>Several states, including Arkansas, Delaware, Indiana, Kentucky, Texas, Minnesota, and Virginia require insurers to post PA requirements to public websites in an accessible and searchable format, including a list of any supporting documentation the insurer requires to approve a request and applicable screening criteria.</a:t>
            </a:r>
          </a:p>
          <a:p>
            <a:pPr lvl="1">
              <a:spcAft>
                <a:spcPts val="900"/>
              </a:spcAft>
            </a:pPr>
            <a:r>
              <a:rPr lang="en-US"/>
              <a:t>Under 8 V.S.A. § 9418b(d), health plans have to “post a current list of services and supplies requiring prior authorization to [their] website.”</a:t>
            </a:r>
          </a:p>
          <a:p>
            <a:pPr lvl="1">
              <a:spcAft>
                <a:spcPts val="900"/>
              </a:spcAft>
            </a:pPr>
            <a:r>
              <a:rPr lang="en-US"/>
              <a:t>No states currently require insurers to submit their PA requirements to state regulators in a uniform format.</a:t>
            </a:r>
          </a:p>
          <a:p>
            <a:pPr lvl="1">
              <a:spcAft>
                <a:spcPts val="900"/>
              </a:spcAft>
            </a:pPr>
            <a:r>
              <a:rPr lang="en-US"/>
              <a:t>The federal government does not collect any PA information and that it does not have a standardized format for PA language.</a:t>
            </a:r>
          </a:p>
          <a:p>
            <a:pPr lvl="1">
              <a:spcAft>
                <a:spcPts val="900"/>
              </a:spcAft>
            </a:pPr>
            <a:endParaRPr lang="en-US"/>
          </a:p>
          <a:p>
            <a:pPr lvl="1"/>
            <a:endParaRPr lang="en-US">
              <a:highlight>
                <a:srgbClr val="FFFF00"/>
              </a:highlight>
            </a:endParaRPr>
          </a:p>
          <a:p>
            <a:pPr lvl="1"/>
            <a:endParaRPr lang="en-US">
              <a:highlight>
                <a:srgbClr val="FFFF00"/>
              </a:highlight>
            </a:endParaRPr>
          </a:p>
          <a:p>
            <a:pPr lvl="1"/>
            <a:endParaRPr lang="en-US">
              <a:highlight>
                <a:srgbClr val="FFFF00"/>
              </a:highlight>
            </a:endParaRPr>
          </a:p>
        </p:txBody>
      </p:sp>
    </p:spTree>
    <p:extLst>
      <p:ext uri="{BB962C8B-B14F-4D97-AF65-F5344CB8AC3E}">
        <p14:creationId xmlns:p14="http://schemas.microsoft.com/office/powerpoint/2010/main" val="1429676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66F05-0106-60E1-5A9A-46CA14582059}"/>
              </a:ext>
            </a:extLst>
          </p:cNvPr>
          <p:cNvSpPr>
            <a:spLocks noGrp="1"/>
          </p:cNvSpPr>
          <p:nvPr>
            <p:ph type="title"/>
          </p:nvPr>
        </p:nvSpPr>
        <p:spPr/>
        <p:txBody>
          <a:bodyPr/>
          <a:lstStyle/>
          <a:p>
            <a:r>
              <a:rPr lang="en-US" dirty="0"/>
              <a:t>Can be done, but would be challenging</a:t>
            </a:r>
          </a:p>
        </p:txBody>
      </p:sp>
      <p:sp>
        <p:nvSpPr>
          <p:cNvPr id="3" name="Content Placeholder 2">
            <a:extLst>
              <a:ext uri="{FF2B5EF4-FFF2-40B4-BE49-F238E27FC236}">
                <a16:creationId xmlns:a16="http://schemas.microsoft.com/office/drawing/2014/main" id="{78DF9BC1-A033-F06B-41F3-AECE5164911D}"/>
              </a:ext>
            </a:extLst>
          </p:cNvPr>
          <p:cNvSpPr>
            <a:spLocks noGrp="1"/>
          </p:cNvSpPr>
          <p:nvPr>
            <p:ph idx="1"/>
          </p:nvPr>
        </p:nvSpPr>
        <p:spPr>
          <a:xfrm>
            <a:off x="628650" y="1369219"/>
            <a:ext cx="7886700" cy="3500438"/>
          </a:xfrm>
        </p:spPr>
        <p:txBody>
          <a:bodyPr>
            <a:noAutofit/>
          </a:bodyPr>
          <a:lstStyle/>
          <a:p>
            <a:pPr marL="0" indent="0">
              <a:buNone/>
            </a:pPr>
            <a:r>
              <a:rPr lang="en-US" sz="1650" dirty="0"/>
              <a:t>Act 183 does not mandate an ongoing reporting requirement.</a:t>
            </a:r>
          </a:p>
          <a:p>
            <a:pPr marL="0" indent="0">
              <a:buNone/>
            </a:pPr>
            <a:r>
              <a:rPr lang="en-US" sz="1650" dirty="0"/>
              <a:t>Collecting a one-time snapshot of each insurer’s PAs for purposes of aligning and streamlining PAs would present several challenges:</a:t>
            </a:r>
          </a:p>
          <a:p>
            <a:r>
              <a:rPr lang="en-US" sz="1650" dirty="0"/>
              <a:t>Voluminous reporting due to large volume of procedure codes, with variation for diagnosis-related qualifications;</a:t>
            </a:r>
          </a:p>
          <a:p>
            <a:r>
              <a:rPr lang="en-US" sz="1650" dirty="0"/>
              <a:t>PA requirements are frequently added, removed, or changed;</a:t>
            </a:r>
          </a:p>
          <a:p>
            <a:r>
              <a:rPr lang="en-US" sz="1650" dirty="0"/>
              <a:t>Substantial differences between insurers as to the clinical criteria applicable to each service that requires PA.</a:t>
            </a:r>
          </a:p>
          <a:p>
            <a:pPr marL="0" indent="0">
              <a:buNone/>
            </a:pPr>
            <a:r>
              <a:rPr lang="en-US" sz="1500" dirty="0"/>
              <a:t>For these reasons, a one-time snapshot of each insurer’s PA requirements would not meaningfully support the analysis of how to achieve the goal of streamlining the PA process, while imposing a substantial administrative burden on insurers to submit the data.</a:t>
            </a:r>
          </a:p>
        </p:txBody>
      </p:sp>
    </p:spTree>
    <p:extLst>
      <p:ext uri="{BB962C8B-B14F-4D97-AF65-F5344CB8AC3E}">
        <p14:creationId xmlns:p14="http://schemas.microsoft.com/office/powerpoint/2010/main" val="2301811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371600" y="1275308"/>
            <a:ext cx="6317312" cy="1058614"/>
          </a:xfrm>
          <a:prstGeom prst="rect">
            <a:avLst/>
          </a:prstGeom>
        </p:spPr>
        <p:txBody>
          <a:bodyPr vert="horz" lIns="68580" tIns="34290" rIns="68580" bIns="34290" rtlCol="0" anchor="b">
            <a:normAutofit fontScale="97500"/>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algn="ctr" defTabSz="685800"/>
            <a:r>
              <a:rPr lang="en-US" sz="3300" cap="none" dirty="0">
                <a:solidFill>
                  <a:srgbClr val="FFFFFF"/>
                </a:solidFill>
              </a:rPr>
              <a:t>An Overview of Prior Authorization</a:t>
            </a:r>
          </a:p>
        </p:txBody>
      </p:sp>
      <p:sp>
        <p:nvSpPr>
          <p:cNvPr id="14" name="TextBox 13">
            <a:extLst>
              <a:ext uri="{FF2B5EF4-FFF2-40B4-BE49-F238E27FC236}">
                <a16:creationId xmlns:a16="http://schemas.microsoft.com/office/drawing/2014/main" id="{E2536873-83C2-2E4C-9361-E14E938D3F41}"/>
              </a:ext>
            </a:extLst>
          </p:cNvPr>
          <p:cNvSpPr txBox="1"/>
          <p:nvPr/>
        </p:nvSpPr>
        <p:spPr>
          <a:xfrm>
            <a:off x="810818" y="4679581"/>
            <a:ext cx="7449503" cy="300082"/>
          </a:xfrm>
          <a:prstGeom prst="rect">
            <a:avLst/>
          </a:prstGeom>
          <a:noFill/>
        </p:spPr>
        <p:txBody>
          <a:bodyPr wrap="square" rtlCol="0">
            <a:spAutoFit/>
          </a:bodyPr>
          <a:lstStyle/>
          <a:p>
            <a:pPr defTabSz="685800">
              <a:defRPr/>
            </a:pPr>
            <a:r>
              <a:rPr lang="en-US" sz="1350" b="1" dirty="0">
                <a:solidFill>
                  <a:srgbClr val="FFFFFF">
                    <a:lumMod val="95000"/>
                  </a:srgbClr>
                </a:solidFill>
                <a:latin typeface="Calibri"/>
              </a:rPr>
              <a:t>@</a:t>
            </a:r>
            <a:r>
              <a:rPr lang="en-US" sz="1350" b="1" dirty="0" err="1">
                <a:solidFill>
                  <a:srgbClr val="FFFFFF">
                    <a:lumMod val="95000"/>
                  </a:srgbClr>
                </a:solidFill>
                <a:latin typeface="Calibri"/>
              </a:rPr>
              <a:t>HealthValueHub</a:t>
            </a:r>
            <a:r>
              <a:rPr lang="en-US" sz="1350" b="1" dirty="0">
                <a:solidFill>
                  <a:srgbClr val="FFFFFF">
                    <a:lumMod val="95000"/>
                  </a:srgbClr>
                </a:solidFill>
                <a:latin typeface="Calibri"/>
              </a:rPr>
              <a:t>	  					</a:t>
            </a:r>
            <a:r>
              <a:rPr lang="en-US" sz="1350" b="1" dirty="0" err="1">
                <a:solidFill>
                  <a:srgbClr val="FFFFFF">
                    <a:lumMod val="95000"/>
                  </a:srgbClr>
                </a:solidFill>
                <a:latin typeface="Calibri"/>
              </a:rPr>
              <a:t>www.HealthcareValueHub.org</a:t>
            </a:r>
            <a:endParaRPr lang="en-US" sz="1350" b="1" dirty="0">
              <a:solidFill>
                <a:srgbClr val="FFFFFF">
                  <a:lumMod val="95000"/>
                </a:srgbClr>
              </a:solidFill>
              <a:latin typeface="Calibri"/>
            </a:endParaRPr>
          </a:p>
        </p:txBody>
      </p:sp>
      <p:sp>
        <p:nvSpPr>
          <p:cNvPr id="6" name="TextBox 5">
            <a:extLst>
              <a:ext uri="{FF2B5EF4-FFF2-40B4-BE49-F238E27FC236}">
                <a16:creationId xmlns:a16="http://schemas.microsoft.com/office/drawing/2014/main" id="{5ED0D7F7-432F-48CC-AE8A-7B0F1B908CDD}"/>
              </a:ext>
            </a:extLst>
          </p:cNvPr>
          <p:cNvSpPr txBox="1"/>
          <p:nvPr/>
        </p:nvSpPr>
        <p:spPr>
          <a:xfrm>
            <a:off x="1290675" y="2524304"/>
            <a:ext cx="6479161" cy="1200329"/>
          </a:xfrm>
          <a:prstGeom prst="rect">
            <a:avLst/>
          </a:prstGeom>
          <a:noFill/>
        </p:spPr>
        <p:txBody>
          <a:bodyPr wrap="square" rtlCol="0">
            <a:spAutoFit/>
          </a:bodyPr>
          <a:lstStyle/>
          <a:p>
            <a:pPr algn="ctr"/>
            <a:r>
              <a:rPr lang="en-US" dirty="0"/>
              <a:t>Kaye Pestaina</a:t>
            </a:r>
          </a:p>
          <a:p>
            <a:pPr algn="ctr"/>
            <a:r>
              <a:rPr lang="en-US" dirty="0"/>
              <a:t>Vice President</a:t>
            </a:r>
          </a:p>
          <a:p>
            <a:pPr algn="ctr"/>
            <a:r>
              <a:rPr lang="en-US" dirty="0"/>
              <a:t>Co-Director, Program on Patient and Consumer Protections</a:t>
            </a:r>
          </a:p>
          <a:p>
            <a:pPr algn="ctr"/>
            <a:r>
              <a:rPr lang="en-US" dirty="0"/>
              <a:t>KFF</a:t>
            </a:r>
          </a:p>
        </p:txBody>
      </p:sp>
    </p:spTree>
    <p:extLst>
      <p:ext uri="{BB962C8B-B14F-4D97-AF65-F5344CB8AC3E}">
        <p14:creationId xmlns:p14="http://schemas.microsoft.com/office/powerpoint/2010/main" val="41170098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66F05-0106-60E1-5A9A-46CA14582059}"/>
              </a:ext>
            </a:extLst>
          </p:cNvPr>
          <p:cNvSpPr>
            <a:spLocks noGrp="1"/>
          </p:cNvSpPr>
          <p:nvPr>
            <p:ph type="title"/>
          </p:nvPr>
        </p:nvSpPr>
        <p:spPr/>
        <p:txBody>
          <a:bodyPr/>
          <a:lstStyle/>
          <a:p>
            <a:r>
              <a:rPr lang="en-US" dirty="0"/>
              <a:t>The answer: be more specific!</a:t>
            </a:r>
          </a:p>
        </p:txBody>
      </p:sp>
      <p:sp>
        <p:nvSpPr>
          <p:cNvPr id="3" name="Content Placeholder 2">
            <a:extLst>
              <a:ext uri="{FF2B5EF4-FFF2-40B4-BE49-F238E27FC236}">
                <a16:creationId xmlns:a16="http://schemas.microsoft.com/office/drawing/2014/main" id="{78DF9BC1-A033-F06B-41F3-AECE5164911D}"/>
              </a:ext>
            </a:extLst>
          </p:cNvPr>
          <p:cNvSpPr>
            <a:spLocks noGrp="1"/>
          </p:cNvSpPr>
          <p:nvPr>
            <p:ph idx="1"/>
          </p:nvPr>
        </p:nvSpPr>
        <p:spPr/>
        <p:txBody>
          <a:bodyPr>
            <a:normAutofit fontScale="92500" lnSpcReduction="20000"/>
          </a:bodyPr>
          <a:lstStyle/>
          <a:p>
            <a:pPr marL="0" indent="0">
              <a:buNone/>
            </a:pPr>
            <a:r>
              <a:rPr lang="en-US"/>
              <a:t>Going forward, DFR and GMCB will require insurers attesting to § 9418b(h) compliance to submit the following:</a:t>
            </a:r>
          </a:p>
          <a:p>
            <a:pPr>
              <a:spcAft>
                <a:spcPts val="900"/>
              </a:spcAft>
            </a:pPr>
            <a:r>
              <a:rPr lang="en-US"/>
              <a:t>A general description of the standards used by insurers to evaluate PA requirements. </a:t>
            </a:r>
          </a:p>
          <a:p>
            <a:pPr>
              <a:spcAft>
                <a:spcPts val="900"/>
              </a:spcAft>
            </a:pPr>
            <a:r>
              <a:rPr lang="en-US"/>
              <a:t>A list of services for which PA requirements were eliminated or added during the preceding plan year and the rationale for changing those requirements.</a:t>
            </a:r>
          </a:p>
          <a:p>
            <a:pPr>
              <a:spcAft>
                <a:spcPts val="900"/>
              </a:spcAft>
            </a:pPr>
            <a:r>
              <a:rPr lang="en-US"/>
              <a:t>A list of the ten most requested PA and the PA approval rate for those PA; and</a:t>
            </a:r>
          </a:p>
          <a:p>
            <a:pPr>
              <a:spcAft>
                <a:spcPts val="900"/>
              </a:spcAft>
            </a:pPr>
            <a:r>
              <a:rPr lang="en-US"/>
              <a:t>The percentage of urgent and non-urgent PA requests granted because processing time exceeded the statutory timeframes established under 18 V.S.A. § 9418b(g)(4)</a:t>
            </a:r>
          </a:p>
          <a:p>
            <a:endParaRPr lang="en-US"/>
          </a:p>
          <a:p>
            <a:pPr lvl="1"/>
            <a:endParaRPr lang="en-US"/>
          </a:p>
          <a:p>
            <a:pPr lvl="1"/>
            <a:endParaRPr lang="en-US"/>
          </a:p>
        </p:txBody>
      </p:sp>
    </p:spTree>
    <p:extLst>
      <p:ext uri="{BB962C8B-B14F-4D97-AF65-F5344CB8AC3E}">
        <p14:creationId xmlns:p14="http://schemas.microsoft.com/office/powerpoint/2010/main" val="17931944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E185C-FD6A-C4D2-E6CB-6B65AA29F5A7}"/>
              </a:ext>
            </a:extLst>
          </p:cNvPr>
          <p:cNvSpPr>
            <a:spLocks noGrp="1"/>
          </p:cNvSpPr>
          <p:nvPr>
            <p:ph type="title"/>
          </p:nvPr>
        </p:nvSpPr>
        <p:spPr/>
        <p:txBody>
          <a:bodyPr>
            <a:normAutofit/>
          </a:bodyPr>
          <a:lstStyle/>
          <a:p>
            <a:br>
              <a:rPr lang="en-US" sz="4200" dirty="0"/>
            </a:br>
            <a:r>
              <a:rPr lang="en-US" sz="4200" dirty="0"/>
              <a:t>Opportunities for Legislative Action</a:t>
            </a:r>
          </a:p>
        </p:txBody>
      </p:sp>
      <p:sp>
        <p:nvSpPr>
          <p:cNvPr id="3" name="Text Placeholder 2">
            <a:extLst>
              <a:ext uri="{FF2B5EF4-FFF2-40B4-BE49-F238E27FC236}">
                <a16:creationId xmlns:a16="http://schemas.microsoft.com/office/drawing/2014/main" id="{7C55992A-0984-5E99-21B9-C59BC7639A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21435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5485DF-E35B-878D-99E3-5482F8CCF645}"/>
              </a:ext>
            </a:extLst>
          </p:cNvPr>
          <p:cNvSpPr>
            <a:spLocks noGrp="1"/>
          </p:cNvSpPr>
          <p:nvPr>
            <p:ph type="title"/>
          </p:nvPr>
        </p:nvSpPr>
        <p:spPr/>
        <p:txBody>
          <a:bodyPr/>
          <a:lstStyle/>
          <a:p>
            <a:r>
              <a:rPr lang="en-US"/>
              <a:t>Scope of Legislative Action</a:t>
            </a:r>
          </a:p>
        </p:txBody>
      </p:sp>
      <p:sp>
        <p:nvSpPr>
          <p:cNvPr id="3" name="Content Placeholder 2">
            <a:extLst>
              <a:ext uri="{FF2B5EF4-FFF2-40B4-BE49-F238E27FC236}">
                <a16:creationId xmlns:a16="http://schemas.microsoft.com/office/drawing/2014/main" id="{34AF98FA-EFA5-088E-4D97-A291EE4139D5}"/>
              </a:ext>
            </a:extLst>
          </p:cNvPr>
          <p:cNvSpPr>
            <a:spLocks noGrp="1"/>
          </p:cNvSpPr>
          <p:nvPr>
            <p:ph sz="half" idx="1"/>
          </p:nvPr>
        </p:nvSpPr>
        <p:spPr/>
        <p:txBody>
          <a:bodyPr>
            <a:normAutofit fontScale="92500"/>
          </a:bodyPr>
          <a:lstStyle/>
          <a:p>
            <a:r>
              <a:rPr lang="en-US"/>
              <a:t>As with other policy topics considered by the committee, any legislative action will be limited to state regulated plans.</a:t>
            </a:r>
          </a:p>
          <a:p>
            <a:r>
              <a:rPr lang="en-US"/>
              <a:t>As it relates to PAs, this means that changes to streamline processes and reduce administrative burden will not apply to all patients seen by Vermont providers.</a:t>
            </a:r>
          </a:p>
          <a:p>
            <a:pPr lvl="1"/>
            <a:r>
              <a:rPr lang="en-US"/>
              <a:t>For example, changes will not apply to self-insured employer plans</a:t>
            </a:r>
          </a:p>
        </p:txBody>
      </p:sp>
      <p:pic>
        <p:nvPicPr>
          <p:cNvPr id="7" name="Content Placeholder 6">
            <a:extLst>
              <a:ext uri="{FF2B5EF4-FFF2-40B4-BE49-F238E27FC236}">
                <a16:creationId xmlns:a16="http://schemas.microsoft.com/office/drawing/2014/main" id="{CB2FB6BC-80E7-9904-8B8E-692DF57D0F82}"/>
              </a:ext>
            </a:extLst>
          </p:cNvPr>
          <p:cNvPicPr>
            <a:picLocks noGrp="1" noChangeAspect="1"/>
          </p:cNvPicPr>
          <p:nvPr>
            <p:ph sz="half" idx="2"/>
          </p:nvPr>
        </p:nvPicPr>
        <p:blipFill>
          <a:blip r:embed="rId3"/>
          <a:stretch>
            <a:fillRect/>
          </a:stretch>
        </p:blipFill>
        <p:spPr>
          <a:xfrm>
            <a:off x="4629150" y="1316236"/>
            <a:ext cx="3886200" cy="2919769"/>
          </a:xfrm>
        </p:spPr>
      </p:pic>
      <p:sp>
        <p:nvSpPr>
          <p:cNvPr id="8" name="TextBox 7">
            <a:extLst>
              <a:ext uri="{FF2B5EF4-FFF2-40B4-BE49-F238E27FC236}">
                <a16:creationId xmlns:a16="http://schemas.microsoft.com/office/drawing/2014/main" id="{E0BD4BF5-4EFF-2467-92BB-C6D5318B76B6}"/>
              </a:ext>
            </a:extLst>
          </p:cNvPr>
          <p:cNvSpPr txBox="1"/>
          <p:nvPr/>
        </p:nvSpPr>
        <p:spPr>
          <a:xfrm>
            <a:off x="4614334" y="4264669"/>
            <a:ext cx="3974165" cy="253916"/>
          </a:xfrm>
          <a:prstGeom prst="rect">
            <a:avLst/>
          </a:prstGeom>
          <a:noFill/>
        </p:spPr>
        <p:txBody>
          <a:bodyPr wrap="none" rtlCol="0">
            <a:spAutoFit/>
          </a:bodyPr>
          <a:lstStyle/>
          <a:p>
            <a:pPr defTabSz="685800"/>
            <a:r>
              <a:rPr lang="en-US" sz="1050">
                <a:solidFill>
                  <a:prstClr val="black"/>
                </a:solidFill>
                <a:latin typeface="Calibri" panose="020F0502020204030204"/>
                <a:hlinkClick r:id="rId4"/>
              </a:rPr>
              <a:t>Screenshot from Nolan </a:t>
            </a:r>
            <a:r>
              <a:rPr lang="en-US" sz="1050" err="1">
                <a:solidFill>
                  <a:prstClr val="black"/>
                </a:solidFill>
                <a:latin typeface="Calibri" panose="020F0502020204030204"/>
                <a:hlinkClick r:id="rId4"/>
              </a:rPr>
              <a:t>Langweil’s</a:t>
            </a:r>
            <a:r>
              <a:rPr lang="en-US" sz="1050">
                <a:solidFill>
                  <a:prstClr val="black"/>
                </a:solidFill>
                <a:latin typeface="Calibri" panose="020F0502020204030204"/>
                <a:hlinkClick r:id="rId4"/>
              </a:rPr>
              <a:t> presentation to HHC on 1/17/2023</a:t>
            </a:r>
            <a:endParaRPr lang="en-US" sz="1050">
              <a:solidFill>
                <a:prstClr val="black"/>
              </a:solidFill>
              <a:latin typeface="Calibri" panose="020F0502020204030204"/>
            </a:endParaRPr>
          </a:p>
        </p:txBody>
      </p:sp>
    </p:spTree>
    <p:extLst>
      <p:ext uri="{BB962C8B-B14F-4D97-AF65-F5344CB8AC3E}">
        <p14:creationId xmlns:p14="http://schemas.microsoft.com/office/powerpoint/2010/main" val="14068280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2A27161-4ABD-5D41-B61F-704BA964712C}"/>
              </a:ext>
            </a:extLst>
          </p:cNvPr>
          <p:cNvGraphicFramePr/>
          <p:nvPr/>
        </p:nvGraphicFramePr>
        <p:xfrm>
          <a:off x="406591" y="1230353"/>
          <a:ext cx="8195861" cy="3160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E5243EEE-8C19-5C98-28D9-E92C63C25FB0}"/>
              </a:ext>
            </a:extLst>
          </p:cNvPr>
          <p:cNvSpPr>
            <a:spLocks noGrp="1"/>
          </p:cNvSpPr>
          <p:nvPr>
            <p:ph type="title"/>
          </p:nvPr>
        </p:nvSpPr>
        <p:spPr>
          <a:xfrm>
            <a:off x="628650" y="338380"/>
            <a:ext cx="7886700" cy="128591"/>
          </a:xfrm>
        </p:spPr>
        <p:txBody>
          <a:bodyPr>
            <a:noAutofit/>
          </a:bodyPr>
          <a:lstStyle/>
          <a:p>
            <a:pPr algn="ctr"/>
            <a:r>
              <a:rPr lang="en-US" sz="2400" b="1"/>
              <a:t>Opportunities for Legislative Action on Prior Authorization</a:t>
            </a:r>
          </a:p>
        </p:txBody>
      </p:sp>
      <p:sp>
        <p:nvSpPr>
          <p:cNvPr id="9" name="Arrow: Up 8">
            <a:extLst>
              <a:ext uri="{FF2B5EF4-FFF2-40B4-BE49-F238E27FC236}">
                <a16:creationId xmlns:a16="http://schemas.microsoft.com/office/drawing/2014/main" id="{79054DDF-0EA9-22BD-2667-309506E39C28}"/>
              </a:ext>
            </a:extLst>
          </p:cNvPr>
          <p:cNvSpPr/>
          <p:nvPr/>
        </p:nvSpPr>
        <p:spPr>
          <a:xfrm>
            <a:off x="3714951" y="3572911"/>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Arrow: Up 10">
            <a:extLst>
              <a:ext uri="{FF2B5EF4-FFF2-40B4-BE49-F238E27FC236}">
                <a16:creationId xmlns:a16="http://schemas.microsoft.com/office/drawing/2014/main" id="{3836D98B-3B82-8E94-ADD9-93DD7F1B1BEC}"/>
              </a:ext>
            </a:extLst>
          </p:cNvPr>
          <p:cNvSpPr/>
          <p:nvPr/>
        </p:nvSpPr>
        <p:spPr>
          <a:xfrm rot="10800000">
            <a:off x="2268153" y="1783215"/>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4" name="Arrow: Up 13">
            <a:extLst>
              <a:ext uri="{FF2B5EF4-FFF2-40B4-BE49-F238E27FC236}">
                <a16:creationId xmlns:a16="http://schemas.microsoft.com/office/drawing/2014/main" id="{1DCD5AAB-5447-77DF-A476-AA9A7378FE4C}"/>
              </a:ext>
            </a:extLst>
          </p:cNvPr>
          <p:cNvSpPr/>
          <p:nvPr/>
        </p:nvSpPr>
        <p:spPr>
          <a:xfrm rot="10800000">
            <a:off x="5134675" y="1789227"/>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2" name="Arrow: Up 21">
            <a:extLst>
              <a:ext uri="{FF2B5EF4-FFF2-40B4-BE49-F238E27FC236}">
                <a16:creationId xmlns:a16="http://schemas.microsoft.com/office/drawing/2014/main" id="{8206E6CE-294A-DB52-63B6-EBEDE0E9F635}"/>
              </a:ext>
            </a:extLst>
          </p:cNvPr>
          <p:cNvSpPr/>
          <p:nvPr/>
        </p:nvSpPr>
        <p:spPr>
          <a:xfrm>
            <a:off x="6571408" y="3595449"/>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TextBox 2">
            <a:extLst>
              <a:ext uri="{FF2B5EF4-FFF2-40B4-BE49-F238E27FC236}">
                <a16:creationId xmlns:a16="http://schemas.microsoft.com/office/drawing/2014/main" id="{D7B0F184-22F3-A85D-AF4F-4B998E01C61C}"/>
              </a:ext>
            </a:extLst>
          </p:cNvPr>
          <p:cNvSpPr txBox="1"/>
          <p:nvPr/>
        </p:nvSpPr>
        <p:spPr>
          <a:xfrm>
            <a:off x="4276121" y="582886"/>
            <a:ext cx="1851995" cy="1223412"/>
          </a:xfrm>
          <a:prstGeom prst="rect">
            <a:avLst/>
          </a:prstGeom>
          <a:noFill/>
        </p:spPr>
        <p:txBody>
          <a:bodyPr wrap="square" rtlCol="0">
            <a:spAutoFit/>
          </a:bodyPr>
          <a:lstStyle/>
          <a:p>
            <a:pPr algn="ctr" defTabSz="685800"/>
            <a:r>
              <a:rPr lang="en-US" sz="1050">
                <a:solidFill>
                  <a:prstClr val="black"/>
                </a:solidFill>
                <a:latin typeface="Calibri" panose="020F0502020204030204"/>
              </a:rPr>
              <a:t>Consider amending</a:t>
            </a:r>
          </a:p>
          <a:p>
            <a:pPr algn="ctr" defTabSz="685800"/>
            <a:r>
              <a:rPr lang="en-US" sz="1050">
                <a:solidFill>
                  <a:prstClr val="black"/>
                </a:solidFill>
                <a:latin typeface="Calibri" panose="020F0502020204030204"/>
              </a:rPr>
              <a:t>§ 9418b(g)(4) to </a:t>
            </a:r>
            <a:r>
              <a:rPr lang="en-US" sz="1050" b="1">
                <a:solidFill>
                  <a:prstClr val="black"/>
                </a:solidFill>
                <a:latin typeface="Calibri" panose="020F0502020204030204"/>
              </a:rPr>
              <a:t>decrease</a:t>
            </a:r>
            <a:r>
              <a:rPr lang="en-US" sz="1050">
                <a:solidFill>
                  <a:prstClr val="black"/>
                </a:solidFill>
                <a:latin typeface="Calibri" panose="020F0502020204030204"/>
              </a:rPr>
              <a:t> the </a:t>
            </a:r>
            <a:r>
              <a:rPr lang="en-US" sz="1050" b="1">
                <a:solidFill>
                  <a:prstClr val="black"/>
                </a:solidFill>
                <a:latin typeface="Calibri" panose="020F0502020204030204"/>
              </a:rPr>
              <a:t>timeframe </a:t>
            </a:r>
            <a:r>
              <a:rPr lang="en-US" sz="1050">
                <a:solidFill>
                  <a:prstClr val="black"/>
                </a:solidFill>
                <a:latin typeface="Calibri" panose="020F0502020204030204"/>
              </a:rPr>
              <a:t>for health insurers to respond to completed PA requests for urgent PAs to 24 hours, as currently required by at least 10 states</a:t>
            </a:r>
          </a:p>
        </p:txBody>
      </p:sp>
      <p:sp>
        <p:nvSpPr>
          <p:cNvPr id="7" name="TextBox 6">
            <a:extLst>
              <a:ext uri="{FF2B5EF4-FFF2-40B4-BE49-F238E27FC236}">
                <a16:creationId xmlns:a16="http://schemas.microsoft.com/office/drawing/2014/main" id="{58DADAF9-A823-1B69-829C-ED7FEFB41374}"/>
              </a:ext>
            </a:extLst>
          </p:cNvPr>
          <p:cNvSpPr txBox="1"/>
          <p:nvPr/>
        </p:nvSpPr>
        <p:spPr>
          <a:xfrm>
            <a:off x="1682928" y="920585"/>
            <a:ext cx="1463264" cy="738664"/>
          </a:xfrm>
          <a:prstGeom prst="rect">
            <a:avLst/>
          </a:prstGeom>
          <a:noFill/>
        </p:spPr>
        <p:txBody>
          <a:bodyPr wrap="square" rtlCol="0">
            <a:spAutoFit/>
          </a:bodyPr>
          <a:lstStyle/>
          <a:p>
            <a:pPr algn="ctr" defTabSz="685800"/>
            <a:r>
              <a:rPr lang="en-US" sz="1050">
                <a:solidFill>
                  <a:prstClr val="black"/>
                </a:solidFill>
                <a:latin typeface="Calibri" panose="020F0502020204030204"/>
              </a:rPr>
              <a:t>Expand </a:t>
            </a:r>
            <a:r>
              <a:rPr lang="en-US" sz="1050" b="1">
                <a:solidFill>
                  <a:prstClr val="black"/>
                </a:solidFill>
                <a:latin typeface="Calibri" panose="020F0502020204030204"/>
              </a:rPr>
              <a:t>Gold Carding </a:t>
            </a:r>
            <a:r>
              <a:rPr lang="en-US" sz="1050">
                <a:solidFill>
                  <a:prstClr val="black"/>
                </a:solidFill>
                <a:latin typeface="Calibri" panose="020F0502020204030204"/>
              </a:rPr>
              <a:t>programs to exempt providers from PAs for certain services</a:t>
            </a:r>
          </a:p>
        </p:txBody>
      </p:sp>
      <p:sp>
        <p:nvSpPr>
          <p:cNvPr id="8" name="Arrow: Up 7">
            <a:extLst>
              <a:ext uri="{FF2B5EF4-FFF2-40B4-BE49-F238E27FC236}">
                <a16:creationId xmlns:a16="http://schemas.microsoft.com/office/drawing/2014/main" id="{3CC52A06-23FF-4393-A0A9-B92E662177D6}"/>
              </a:ext>
            </a:extLst>
          </p:cNvPr>
          <p:cNvSpPr/>
          <p:nvPr/>
        </p:nvSpPr>
        <p:spPr>
          <a:xfrm>
            <a:off x="2275264" y="3591153"/>
            <a:ext cx="146407" cy="269299"/>
          </a:xfrm>
          <a:prstGeom prst="up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2" name="TextBox 11">
            <a:extLst>
              <a:ext uri="{FF2B5EF4-FFF2-40B4-BE49-F238E27FC236}">
                <a16:creationId xmlns:a16="http://schemas.microsoft.com/office/drawing/2014/main" id="{2D875129-1395-7472-8696-EE77076EE126}"/>
              </a:ext>
            </a:extLst>
          </p:cNvPr>
          <p:cNvSpPr txBox="1"/>
          <p:nvPr/>
        </p:nvSpPr>
        <p:spPr>
          <a:xfrm>
            <a:off x="1610104" y="3987506"/>
            <a:ext cx="1608912" cy="1061829"/>
          </a:xfrm>
          <a:prstGeom prst="rect">
            <a:avLst/>
          </a:prstGeom>
          <a:noFill/>
        </p:spPr>
        <p:txBody>
          <a:bodyPr wrap="square" rtlCol="0">
            <a:spAutoFit/>
          </a:bodyPr>
          <a:lstStyle/>
          <a:p>
            <a:pPr algn="ctr" defTabSz="685800"/>
            <a:r>
              <a:rPr lang="en-US" sz="1050">
                <a:solidFill>
                  <a:prstClr val="black"/>
                </a:solidFill>
                <a:latin typeface="Calibri" panose="020F0502020204030204"/>
              </a:rPr>
              <a:t>Limit how insurers apply </a:t>
            </a:r>
            <a:r>
              <a:rPr lang="en-US" sz="1050" b="1">
                <a:solidFill>
                  <a:prstClr val="black"/>
                </a:solidFill>
                <a:latin typeface="Calibri" panose="020F0502020204030204"/>
              </a:rPr>
              <a:t>step therapy </a:t>
            </a:r>
            <a:r>
              <a:rPr lang="en-US" sz="1050">
                <a:solidFill>
                  <a:prstClr val="black"/>
                </a:solidFill>
                <a:latin typeface="Calibri" panose="020F0502020204030204"/>
              </a:rPr>
              <a:t>protocols for prescription drugs, which has been done in other states including MA.</a:t>
            </a:r>
            <a:endParaRPr lang="en-US" sz="1050" b="1">
              <a:solidFill>
                <a:prstClr val="black"/>
              </a:solidFill>
              <a:latin typeface="Calibri" panose="020F0502020204030204"/>
            </a:endParaRPr>
          </a:p>
        </p:txBody>
      </p:sp>
      <p:sp>
        <p:nvSpPr>
          <p:cNvPr id="19" name="TextBox 18">
            <a:extLst>
              <a:ext uri="{FF2B5EF4-FFF2-40B4-BE49-F238E27FC236}">
                <a16:creationId xmlns:a16="http://schemas.microsoft.com/office/drawing/2014/main" id="{F191F678-8768-61F6-AA04-C5ED130191D5}"/>
              </a:ext>
            </a:extLst>
          </p:cNvPr>
          <p:cNvSpPr txBox="1"/>
          <p:nvPr/>
        </p:nvSpPr>
        <p:spPr>
          <a:xfrm>
            <a:off x="5718613" y="3955883"/>
            <a:ext cx="1851995" cy="900246"/>
          </a:xfrm>
          <a:prstGeom prst="rect">
            <a:avLst/>
          </a:prstGeom>
          <a:noFill/>
        </p:spPr>
        <p:txBody>
          <a:bodyPr wrap="square" rtlCol="0">
            <a:spAutoFit/>
          </a:bodyPr>
          <a:lstStyle/>
          <a:p>
            <a:pPr algn="ctr" defTabSz="685800"/>
            <a:r>
              <a:rPr lang="en-US" sz="1050">
                <a:solidFill>
                  <a:prstClr val="black"/>
                </a:solidFill>
                <a:latin typeface="Calibri" panose="020F0502020204030204"/>
              </a:rPr>
              <a:t>Consider prohibiting insurers from requiring </a:t>
            </a:r>
            <a:r>
              <a:rPr lang="en-US" sz="1050" b="1">
                <a:solidFill>
                  <a:prstClr val="black"/>
                </a:solidFill>
                <a:latin typeface="Calibri" panose="020F0502020204030204"/>
              </a:rPr>
              <a:t>reauthorization</a:t>
            </a:r>
            <a:r>
              <a:rPr lang="en-US" sz="1050">
                <a:solidFill>
                  <a:prstClr val="black"/>
                </a:solidFill>
                <a:latin typeface="Calibri" panose="020F0502020204030204"/>
              </a:rPr>
              <a:t> during the current plan year for preventative services.</a:t>
            </a:r>
          </a:p>
        </p:txBody>
      </p:sp>
      <p:sp>
        <p:nvSpPr>
          <p:cNvPr id="24" name="TextBox 23">
            <a:extLst>
              <a:ext uri="{FF2B5EF4-FFF2-40B4-BE49-F238E27FC236}">
                <a16:creationId xmlns:a16="http://schemas.microsoft.com/office/drawing/2014/main" id="{22C97B8E-B1E7-A87B-F051-3888A6F4C64A}"/>
              </a:ext>
            </a:extLst>
          </p:cNvPr>
          <p:cNvSpPr txBox="1"/>
          <p:nvPr/>
        </p:nvSpPr>
        <p:spPr>
          <a:xfrm>
            <a:off x="3110968" y="3986368"/>
            <a:ext cx="1354371" cy="577081"/>
          </a:xfrm>
          <a:prstGeom prst="rect">
            <a:avLst/>
          </a:prstGeom>
          <a:noFill/>
        </p:spPr>
        <p:txBody>
          <a:bodyPr wrap="square" rtlCol="0">
            <a:spAutoFit/>
          </a:bodyPr>
          <a:lstStyle/>
          <a:p>
            <a:pPr algn="ctr" defTabSz="685800"/>
            <a:r>
              <a:rPr lang="en-US" sz="1050">
                <a:solidFill>
                  <a:prstClr val="black"/>
                </a:solidFill>
                <a:latin typeface="Calibri" panose="020F0502020204030204"/>
              </a:rPr>
              <a:t>Improve quality and quantity of </a:t>
            </a:r>
            <a:r>
              <a:rPr lang="en-US" sz="1050" b="1">
                <a:solidFill>
                  <a:prstClr val="black"/>
                </a:solidFill>
                <a:latin typeface="Calibri" panose="020F0502020204030204"/>
              </a:rPr>
              <a:t>clinical data in the VHIE</a:t>
            </a:r>
          </a:p>
        </p:txBody>
      </p:sp>
    </p:spTree>
    <p:extLst>
      <p:ext uri="{BB962C8B-B14F-4D97-AF65-F5344CB8AC3E}">
        <p14:creationId xmlns:p14="http://schemas.microsoft.com/office/powerpoint/2010/main" val="8746076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DA7D6-5D23-2D67-1779-7F9CF2FF5F85}"/>
              </a:ext>
            </a:extLst>
          </p:cNvPr>
          <p:cNvSpPr>
            <a:spLocks noGrp="1"/>
          </p:cNvSpPr>
          <p:nvPr>
            <p:ph type="ctrTitle"/>
          </p:nvPr>
        </p:nvSpPr>
        <p:spPr>
          <a:xfrm>
            <a:off x="1381125" y="2343150"/>
            <a:ext cx="6381750" cy="670174"/>
          </a:xfrm>
        </p:spPr>
        <p:txBody>
          <a:bodyPr/>
          <a:lstStyle/>
          <a:p>
            <a:r>
              <a:rPr lang="en-US" dirty="0"/>
              <a:t>Questions for our speakers?</a:t>
            </a:r>
          </a:p>
        </p:txBody>
      </p:sp>
      <p:sp>
        <p:nvSpPr>
          <p:cNvPr id="11" name="Content Placeholder 1">
            <a:extLst>
              <a:ext uri="{FF2B5EF4-FFF2-40B4-BE49-F238E27FC236}">
                <a16:creationId xmlns:a16="http://schemas.microsoft.com/office/drawing/2014/main" id="{D0F6CF88-7B76-4173-AED4-D214A4D44EC5}"/>
              </a:ext>
            </a:extLst>
          </p:cNvPr>
          <p:cNvSpPr>
            <a:spLocks noGrp="1"/>
          </p:cNvSpPr>
          <p:nvPr>
            <p:ph type="body" sz="quarter" idx="13"/>
          </p:nvPr>
        </p:nvSpPr>
        <p:spPr>
          <a:xfrm>
            <a:off x="2743200" y="3181350"/>
            <a:ext cx="3944488" cy="479725"/>
          </a:xfrm>
        </p:spPr>
        <p:txBody>
          <a:bodyPr/>
          <a:lstStyle/>
          <a:p>
            <a:r>
              <a:rPr lang="en-US" b="1" dirty="0"/>
              <a:t>Submit your questions in the Q&amp;A chat</a:t>
            </a:r>
          </a:p>
          <a:p>
            <a:pPr>
              <a:buFont typeface="Wingdings" pitchFamily="2" charset="2"/>
              <a:buChar char="§"/>
            </a:pPr>
            <a:endParaRPr lang="en-US" b="1" dirty="0"/>
          </a:p>
          <a:p>
            <a:pPr marL="0" indent="0">
              <a:buNone/>
            </a:pPr>
            <a:endParaRPr lang="en-US" dirty="0"/>
          </a:p>
        </p:txBody>
      </p:sp>
      <p:sp>
        <p:nvSpPr>
          <p:cNvPr id="3" name="Slide Number Placeholder 2"/>
          <p:cNvSpPr>
            <a:spLocks noGrp="1"/>
          </p:cNvSpPr>
          <p:nvPr>
            <p:ph type="sldNum" sz="quarter" idx="4294967295"/>
          </p:nvPr>
        </p:nvSpPr>
        <p:spPr>
          <a:xfrm>
            <a:off x="7943850" y="4767263"/>
            <a:ext cx="1200150" cy="274637"/>
          </a:xfrm>
        </p:spPr>
        <p:txBody>
          <a:bodyPr/>
          <a:lstStyle/>
          <a:p>
            <a:pPr defTabSz="685800">
              <a:defRPr/>
            </a:pPr>
            <a:fld id="{3CA5EEED-C7C9-4C7B-8D20-D1B182A18EAB}" type="slidenum">
              <a:rPr lang="en-US">
                <a:latin typeface="Calibri"/>
              </a:rPr>
              <a:pPr defTabSz="685800">
                <a:defRPr/>
              </a:pPr>
              <a:t>54</a:t>
            </a:fld>
            <a:endParaRPr lang="en-US">
              <a:latin typeface="Calibri"/>
            </a:endParaRPr>
          </a:p>
        </p:txBody>
      </p:sp>
      <p:sp>
        <p:nvSpPr>
          <p:cNvPr id="6" name="TextBox 5">
            <a:extLst>
              <a:ext uri="{FF2B5EF4-FFF2-40B4-BE49-F238E27FC236}">
                <a16:creationId xmlns:a16="http://schemas.microsoft.com/office/drawing/2014/main" id="{CB0E51EA-38C5-6C45-BA40-0D9721842858}"/>
              </a:ext>
            </a:extLst>
          </p:cNvPr>
          <p:cNvSpPr txBox="1"/>
          <p:nvPr/>
        </p:nvSpPr>
        <p:spPr>
          <a:xfrm>
            <a:off x="628650" y="4733922"/>
            <a:ext cx="7449503" cy="300082"/>
          </a:xfrm>
          <a:prstGeom prst="rect">
            <a:avLst/>
          </a:prstGeom>
          <a:noFill/>
        </p:spPr>
        <p:txBody>
          <a:bodyPr wrap="square" rtlCol="0">
            <a:spAutoFit/>
          </a:bodyPr>
          <a:lstStyle/>
          <a:p>
            <a:pPr defTabSz="685800"/>
            <a:r>
              <a:rPr lang="en-US" sz="1350" b="1" dirty="0">
                <a:solidFill>
                  <a:srgbClr val="616365"/>
                </a:solidFill>
                <a:latin typeface="Calibri"/>
              </a:rPr>
              <a:t>@</a:t>
            </a:r>
            <a:r>
              <a:rPr lang="en-US" sz="1350" b="1" dirty="0" err="1">
                <a:solidFill>
                  <a:srgbClr val="616365"/>
                </a:solidFill>
                <a:latin typeface="Calibri"/>
              </a:rPr>
              <a:t>HealthValueHub</a:t>
            </a:r>
            <a:r>
              <a:rPr lang="en-US" sz="1350" b="1" dirty="0">
                <a:solidFill>
                  <a:srgbClr val="616365"/>
                </a:solidFill>
                <a:latin typeface="Calibri"/>
              </a:rPr>
              <a:t>						</a:t>
            </a:r>
            <a:r>
              <a:rPr lang="en-US" sz="1350" b="1" dirty="0" err="1">
                <a:solidFill>
                  <a:srgbClr val="616365"/>
                </a:solidFill>
                <a:latin typeface="Calibri"/>
              </a:rPr>
              <a:t>www.HealthcareValueHub.org</a:t>
            </a:r>
            <a:endParaRPr lang="en-US" sz="1350" b="1" dirty="0">
              <a:solidFill>
                <a:srgbClr val="616365"/>
              </a:solidFill>
              <a:latin typeface="Calibri"/>
            </a:endParaRPr>
          </a:p>
        </p:txBody>
      </p:sp>
    </p:spTree>
    <p:extLst>
      <p:ext uri="{BB962C8B-B14F-4D97-AF65-F5344CB8AC3E}">
        <p14:creationId xmlns:p14="http://schemas.microsoft.com/office/powerpoint/2010/main" val="2769780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defTabSz="685800">
              <a:defRPr/>
            </a:pPr>
            <a:fld id="{3CA5EEED-C7C9-4C7B-8D20-D1B182A18EAB}" type="slidenum">
              <a:rPr lang="en-US">
                <a:latin typeface="Calibri"/>
              </a:rPr>
              <a:pPr defTabSz="685800">
                <a:defRPr/>
              </a:pPr>
              <a:t>55</a:t>
            </a:fld>
            <a:endParaRPr lang="en-US">
              <a:latin typeface="Calibri"/>
            </a:endParaRPr>
          </a:p>
        </p:txBody>
      </p:sp>
      <p:sp>
        <p:nvSpPr>
          <p:cNvPr id="4" name="Title 3"/>
          <p:cNvSpPr>
            <a:spLocks noGrp="1"/>
          </p:cNvSpPr>
          <p:nvPr>
            <p:ph type="title"/>
          </p:nvPr>
        </p:nvSpPr>
        <p:spPr>
          <a:xfrm>
            <a:off x="3286125" y="361950"/>
            <a:ext cx="2571750" cy="994172"/>
          </a:xfrm>
        </p:spPr>
        <p:txBody>
          <a:bodyPr/>
          <a:lstStyle/>
          <a:p>
            <a:r>
              <a:rPr lang="en-US" dirty="0"/>
              <a:t>Thank you!</a:t>
            </a:r>
          </a:p>
        </p:txBody>
      </p:sp>
      <p:sp>
        <p:nvSpPr>
          <p:cNvPr id="2" name="Content Placeholder 1"/>
          <p:cNvSpPr>
            <a:spLocks noGrp="1"/>
          </p:cNvSpPr>
          <p:nvPr>
            <p:ph idx="1"/>
          </p:nvPr>
        </p:nvSpPr>
        <p:spPr>
          <a:xfrm>
            <a:off x="628650" y="1071646"/>
            <a:ext cx="7886700" cy="3583889"/>
          </a:xfrm>
        </p:spPr>
        <p:txBody>
          <a:bodyPr vert="horz" lIns="68580" tIns="34290" rIns="68580" bIns="34290" rtlCol="0" anchor="t">
            <a:normAutofit fontScale="77500" lnSpcReduction="20000"/>
          </a:bodyPr>
          <a:lstStyle/>
          <a:p>
            <a:pPr lvl="1">
              <a:spcAft>
                <a:spcPts val="450"/>
              </a:spcAft>
              <a:buFont typeface="Wingdings" panose="05040102010807070707" pitchFamily="18" charset="2"/>
              <a:buChar char="§"/>
            </a:pPr>
            <a:endParaRPr lang="en-US" sz="3075" dirty="0"/>
          </a:p>
          <a:p>
            <a:pPr lvl="1">
              <a:spcAft>
                <a:spcPts val="450"/>
              </a:spcAft>
              <a:buFont typeface="Wingdings" panose="05040102010807070707" pitchFamily="18" charset="2"/>
              <a:buChar char="§"/>
            </a:pPr>
            <a:r>
              <a:rPr lang="en-US" sz="3050" dirty="0"/>
              <a:t>To our Speakers</a:t>
            </a:r>
            <a:r>
              <a:rPr lang="en-US" sz="3000" dirty="0"/>
              <a:t>: Kaye Pestaina, Caitlin Donovan, and 				        Sebastian Arduengo</a:t>
            </a:r>
          </a:p>
          <a:p>
            <a:pPr marL="342900" lvl="1" indent="0">
              <a:spcAft>
                <a:spcPts val="450"/>
              </a:spcAft>
              <a:buNone/>
            </a:pPr>
            <a:endParaRPr lang="en-US" sz="3000" dirty="0"/>
          </a:p>
          <a:p>
            <a:pPr lvl="1">
              <a:spcAft>
                <a:spcPts val="450"/>
              </a:spcAft>
              <a:buFont typeface="Wingdings" panose="05040102010807070707" pitchFamily="18" charset="2"/>
              <a:buChar char="§"/>
            </a:pPr>
            <a:r>
              <a:rPr lang="en-US" sz="3075" dirty="0">
                <a:latin typeface="+mn-lt"/>
                <a:cs typeface="Arial" charset="0"/>
              </a:rPr>
              <a:t>To our funder, the Robert Wood Johnson Foundation	</a:t>
            </a:r>
            <a:endParaRPr lang="en-US" sz="3075" dirty="0">
              <a:cs typeface="Calibri"/>
            </a:endParaRPr>
          </a:p>
          <a:p>
            <a:pPr marL="0" indent="0">
              <a:buNone/>
            </a:pPr>
            <a:endParaRPr lang="en-US" sz="2800" i="1" dirty="0">
              <a:solidFill>
                <a:srgbClr val="FF0000"/>
              </a:solidFill>
              <a:cs typeface="Calibri"/>
            </a:endParaRPr>
          </a:p>
          <a:p>
            <a:pPr marL="0" indent="0">
              <a:buNone/>
            </a:pPr>
            <a:r>
              <a:rPr lang="en-US" altLang="en-US" sz="2800" i="1" dirty="0">
                <a:solidFill>
                  <a:srgbClr val="FF0000"/>
                </a:solidFill>
                <a:cs typeface="Arial"/>
              </a:rPr>
              <a:t>Register for future webinars at: HealthcareValueHub.org/events</a:t>
            </a:r>
          </a:p>
        </p:txBody>
      </p:sp>
      <p:pic>
        <p:nvPicPr>
          <p:cNvPr id="6" name="Picture 5" descr="A picture containing knife&#10;&#10;Description automatically generated">
            <a:extLst>
              <a:ext uri="{FF2B5EF4-FFF2-40B4-BE49-F238E27FC236}">
                <a16:creationId xmlns:a16="http://schemas.microsoft.com/office/drawing/2014/main" id="{2CD71DB9-9E6D-FC44-9A91-EB42BA6C2CFA}"/>
              </a:ext>
            </a:extLst>
          </p:cNvPr>
          <p:cNvPicPr>
            <a:picLocks noChangeAspect="1"/>
          </p:cNvPicPr>
          <p:nvPr/>
        </p:nvPicPr>
        <p:blipFill>
          <a:blip r:embed="rId3"/>
          <a:stretch>
            <a:fillRect/>
          </a:stretch>
        </p:blipFill>
        <p:spPr>
          <a:xfrm>
            <a:off x="7251714" y="241082"/>
            <a:ext cx="1507524" cy="774700"/>
          </a:xfrm>
          <a:prstGeom prst="rect">
            <a:avLst/>
          </a:prstGeom>
        </p:spPr>
      </p:pic>
      <p:pic>
        <p:nvPicPr>
          <p:cNvPr id="7" name="Picture 6" descr="A blue and orange circles with a light bulb and a compass&#10;&#10;Description automatically generated">
            <a:extLst>
              <a:ext uri="{FF2B5EF4-FFF2-40B4-BE49-F238E27FC236}">
                <a16:creationId xmlns:a16="http://schemas.microsoft.com/office/drawing/2014/main" id="{F791565F-EC63-BE4C-649E-288BAF33D2B9}"/>
              </a:ext>
            </a:extLst>
          </p:cNvPr>
          <p:cNvPicPr>
            <a:picLocks noChangeAspect="1"/>
          </p:cNvPicPr>
          <p:nvPr/>
        </p:nvPicPr>
        <p:blipFill>
          <a:blip r:embed="rId4"/>
          <a:stretch>
            <a:fillRect/>
          </a:stretch>
        </p:blipFill>
        <p:spPr>
          <a:xfrm>
            <a:off x="533400" y="315512"/>
            <a:ext cx="1358886" cy="514112"/>
          </a:xfrm>
          <a:prstGeom prst="rect">
            <a:avLst/>
          </a:prstGeom>
        </p:spPr>
      </p:pic>
    </p:spTree>
    <p:extLst>
      <p:ext uri="{BB962C8B-B14F-4D97-AF65-F5344CB8AC3E}">
        <p14:creationId xmlns:p14="http://schemas.microsoft.com/office/powerpoint/2010/main" val="3768125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80DD7F-F2F6-413D-B309-B7DBA01DD3AE}"/>
              </a:ext>
            </a:extLst>
          </p:cNvPr>
          <p:cNvSpPr>
            <a:spLocks noGrp="1"/>
          </p:cNvSpPr>
          <p:nvPr>
            <p:ph type="title"/>
          </p:nvPr>
        </p:nvSpPr>
        <p:spPr/>
        <p:txBody>
          <a:bodyPr/>
          <a:lstStyle/>
          <a:p>
            <a:r>
              <a:rPr lang="en-US" dirty="0"/>
              <a:t>Prior Authorization Overview</a:t>
            </a:r>
          </a:p>
        </p:txBody>
      </p:sp>
      <p:sp>
        <p:nvSpPr>
          <p:cNvPr id="6" name="Subtitle 2">
            <a:extLst>
              <a:ext uri="{FF2B5EF4-FFF2-40B4-BE49-F238E27FC236}">
                <a16:creationId xmlns:a16="http://schemas.microsoft.com/office/drawing/2014/main" id="{DFF6075E-7EEA-B236-B94B-4898DFD840C3}"/>
              </a:ext>
            </a:extLst>
          </p:cNvPr>
          <p:cNvSpPr>
            <a:spLocks noGrp="1"/>
          </p:cNvSpPr>
          <p:nvPr>
            <p:ph type="subTitle" idx="1" hasCustomPrompt="1"/>
          </p:nvPr>
        </p:nvSpPr>
        <p:spPr>
          <a:xfrm>
            <a:off x="1732851" y="3135753"/>
            <a:ext cx="5091451" cy="531787"/>
          </a:xfrm>
          <a:prstGeom prst="rect">
            <a:avLst/>
          </a:prstGeom>
        </p:spPr>
        <p:txBody>
          <a:bodyPr/>
          <a:lstStyle>
            <a:lvl1pPr marL="0" indent="0" algn="l">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Kaye Pestaina</a:t>
            </a:r>
          </a:p>
          <a:p>
            <a:r>
              <a:rPr lang="en-US" dirty="0"/>
              <a:t>August 24, 2023</a:t>
            </a:r>
          </a:p>
        </p:txBody>
      </p:sp>
    </p:spTree>
    <p:extLst>
      <p:ext uri="{BB962C8B-B14F-4D97-AF65-F5344CB8AC3E}">
        <p14:creationId xmlns:p14="http://schemas.microsoft.com/office/powerpoint/2010/main" val="2655154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A6B786-2320-7CEF-6F1D-CDE45DA5AD92}"/>
              </a:ext>
            </a:extLst>
          </p:cNvPr>
          <p:cNvSpPr>
            <a:spLocks noGrp="1"/>
          </p:cNvSpPr>
          <p:nvPr>
            <p:ph idx="1"/>
          </p:nvPr>
        </p:nvSpPr>
        <p:spPr/>
        <p:txBody>
          <a:bodyPr/>
          <a:lstStyle/>
          <a:p>
            <a:r>
              <a:rPr lang="en-US" dirty="0"/>
              <a:t>What is prior authorization?</a:t>
            </a:r>
          </a:p>
          <a:p>
            <a:pPr marL="120015" indent="0">
              <a:buNone/>
            </a:pPr>
            <a:endParaRPr lang="en-US" dirty="0"/>
          </a:p>
          <a:p>
            <a:r>
              <a:rPr lang="en-US" dirty="0"/>
              <a:t>What are current concerns about its use?</a:t>
            </a:r>
          </a:p>
          <a:p>
            <a:pPr marL="120015" indent="0">
              <a:buNone/>
            </a:pPr>
            <a:endParaRPr lang="en-US" dirty="0"/>
          </a:p>
          <a:p>
            <a:r>
              <a:rPr lang="en-US" dirty="0"/>
              <a:t>What actions have been proposed to address these concerns?</a:t>
            </a:r>
          </a:p>
          <a:p>
            <a:pPr marL="120015" indent="0">
              <a:buNone/>
            </a:pPr>
            <a:endParaRPr lang="en-US" dirty="0"/>
          </a:p>
          <a:p>
            <a:r>
              <a:rPr lang="en-US" dirty="0"/>
              <a:t>What are insurer reactions to these actions?</a:t>
            </a:r>
          </a:p>
          <a:p>
            <a:endParaRPr lang="en-US" dirty="0"/>
          </a:p>
        </p:txBody>
      </p:sp>
      <p:sp>
        <p:nvSpPr>
          <p:cNvPr id="3" name="Text Placeholder 2">
            <a:extLst>
              <a:ext uri="{FF2B5EF4-FFF2-40B4-BE49-F238E27FC236}">
                <a16:creationId xmlns:a16="http://schemas.microsoft.com/office/drawing/2014/main" id="{E8FE851F-156B-7BFD-40AD-A8386497BACA}"/>
              </a:ext>
            </a:extLst>
          </p:cNvPr>
          <p:cNvSpPr>
            <a:spLocks noGrp="1"/>
          </p:cNvSpPr>
          <p:nvPr>
            <p:ph type="body" sz="quarter" idx="10"/>
          </p:nvPr>
        </p:nvSpPr>
        <p:spPr/>
        <p:txBody>
          <a:bodyPr/>
          <a:lstStyle/>
          <a:p>
            <a:endParaRPr lang="en-US" dirty="0"/>
          </a:p>
        </p:txBody>
      </p:sp>
      <p:sp>
        <p:nvSpPr>
          <p:cNvPr id="4" name="Title 3">
            <a:extLst>
              <a:ext uri="{FF2B5EF4-FFF2-40B4-BE49-F238E27FC236}">
                <a16:creationId xmlns:a16="http://schemas.microsoft.com/office/drawing/2014/main" id="{1F2B23D5-AB1B-BBE1-8DC3-C873A5C1D33E}"/>
              </a:ext>
            </a:extLst>
          </p:cNvPr>
          <p:cNvSpPr>
            <a:spLocks noGrp="1"/>
          </p:cNvSpPr>
          <p:nvPr>
            <p:ph type="title"/>
          </p:nvPr>
        </p:nvSpPr>
        <p:spPr/>
        <p:txBody>
          <a:bodyPr/>
          <a:lstStyle/>
          <a:p>
            <a:r>
              <a:rPr lang="en-US" dirty="0"/>
              <a:t>Prior Authorization: The Big Picture</a:t>
            </a:r>
          </a:p>
        </p:txBody>
      </p:sp>
    </p:spTree>
    <p:extLst>
      <p:ext uri="{BB962C8B-B14F-4D97-AF65-F5344CB8AC3E}">
        <p14:creationId xmlns:p14="http://schemas.microsoft.com/office/powerpoint/2010/main" val="4251182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458C82-8630-2BED-1EC3-7CC9835DA949}"/>
              </a:ext>
            </a:extLst>
          </p:cNvPr>
          <p:cNvSpPr>
            <a:spLocks noGrp="1"/>
          </p:cNvSpPr>
          <p:nvPr>
            <p:ph idx="1"/>
          </p:nvPr>
        </p:nvSpPr>
        <p:spPr>
          <a:xfrm>
            <a:off x="346888" y="1166561"/>
            <a:ext cx="8450225" cy="2611475"/>
          </a:xfrm>
        </p:spPr>
        <p:txBody>
          <a:bodyPr/>
          <a:lstStyle/>
          <a:p>
            <a:r>
              <a:rPr lang="en-US" dirty="0"/>
              <a:t>PA is a requirement by health plans for patients to obtain approval of a health service or a medication before care is provided.  This typically involves the submission of administrative and/or clinical information to the health </a:t>
            </a:r>
            <a:r>
              <a:rPr lang="en-US"/>
              <a:t>plan and </a:t>
            </a:r>
            <a:r>
              <a:rPr lang="en-US" dirty="0"/>
              <a:t>a coverage determination by the plan (treated as a “claim”).</a:t>
            </a:r>
          </a:p>
          <a:p>
            <a:pPr marL="120015" indent="0">
              <a:buNone/>
            </a:pPr>
            <a:endParaRPr lang="en-US" dirty="0"/>
          </a:p>
          <a:p>
            <a:r>
              <a:rPr lang="en-US" i="1" dirty="0"/>
              <a:t>Purpose</a:t>
            </a:r>
            <a:r>
              <a:rPr lang="en-US" dirty="0"/>
              <a:t>: Ensure appropriate use of certain services (e.g. medically necessity) and control costs</a:t>
            </a:r>
          </a:p>
          <a:p>
            <a:pPr marL="120015" indent="0">
              <a:buNone/>
            </a:pPr>
            <a:endParaRPr lang="en-US" dirty="0"/>
          </a:p>
          <a:p>
            <a:r>
              <a:rPr lang="en-US" i="1" dirty="0"/>
              <a:t>Concerns include</a:t>
            </a:r>
            <a:r>
              <a:rPr lang="en-US" dirty="0"/>
              <a:t>: </a:t>
            </a:r>
          </a:p>
          <a:p>
            <a:pPr lvl="1"/>
            <a:r>
              <a:rPr lang="en-US" dirty="0"/>
              <a:t>Cumbersome and slow administrative process can delay care and result in poor health outcomes</a:t>
            </a:r>
          </a:p>
          <a:p>
            <a:pPr lvl="1"/>
            <a:r>
              <a:rPr lang="en-US" dirty="0"/>
              <a:t> Wide variation and lack of information about what services require PA can create confusion/complexity/increase burdens on providers and patients</a:t>
            </a:r>
          </a:p>
          <a:p>
            <a:pPr lvl="1"/>
            <a:r>
              <a:rPr lang="en-US" dirty="0"/>
              <a:t>Use of criteria to make PA determinations that is not transparent or is not evidence-based</a:t>
            </a:r>
          </a:p>
          <a:p>
            <a:pPr lvl="1"/>
            <a:endParaRPr lang="en-US" dirty="0"/>
          </a:p>
          <a:p>
            <a:pPr marL="120015" indent="0">
              <a:buNone/>
            </a:pPr>
            <a:endParaRPr lang="en-US" dirty="0"/>
          </a:p>
          <a:p>
            <a:pPr marL="120015" indent="0">
              <a:buNone/>
            </a:pPr>
            <a:endParaRPr lang="en-US" dirty="0"/>
          </a:p>
        </p:txBody>
      </p:sp>
      <p:sp>
        <p:nvSpPr>
          <p:cNvPr id="3" name="Text Placeholder 2">
            <a:extLst>
              <a:ext uri="{FF2B5EF4-FFF2-40B4-BE49-F238E27FC236}">
                <a16:creationId xmlns:a16="http://schemas.microsoft.com/office/drawing/2014/main" id="{7B434563-A132-0BC9-41DE-1AB9028F6B4B}"/>
              </a:ext>
            </a:extLst>
          </p:cNvPr>
          <p:cNvSpPr>
            <a:spLocks noGrp="1"/>
          </p:cNvSpPr>
          <p:nvPr>
            <p:ph type="body" sz="quarter" idx="10"/>
          </p:nvPr>
        </p:nvSpPr>
        <p:spPr/>
        <p:txBody>
          <a:bodyPr/>
          <a:lstStyle/>
          <a:p>
            <a:endParaRPr lang="en-US"/>
          </a:p>
        </p:txBody>
      </p:sp>
      <p:sp>
        <p:nvSpPr>
          <p:cNvPr id="4" name="Title 3">
            <a:extLst>
              <a:ext uri="{FF2B5EF4-FFF2-40B4-BE49-F238E27FC236}">
                <a16:creationId xmlns:a16="http://schemas.microsoft.com/office/drawing/2014/main" id="{F85FEAA8-5687-0F62-44F5-9B3E04317F64}"/>
              </a:ext>
            </a:extLst>
          </p:cNvPr>
          <p:cNvSpPr>
            <a:spLocks noGrp="1"/>
          </p:cNvSpPr>
          <p:nvPr>
            <p:ph type="title"/>
          </p:nvPr>
        </p:nvSpPr>
        <p:spPr/>
        <p:txBody>
          <a:bodyPr/>
          <a:lstStyle/>
          <a:p>
            <a:r>
              <a:rPr lang="en-US" dirty="0"/>
              <a:t>Background: Prior Authorization (PA)</a:t>
            </a:r>
          </a:p>
        </p:txBody>
      </p:sp>
    </p:spTree>
    <p:extLst>
      <p:ext uri="{BB962C8B-B14F-4D97-AF65-F5344CB8AC3E}">
        <p14:creationId xmlns:p14="http://schemas.microsoft.com/office/powerpoint/2010/main" val="49809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0C2DED-95E7-712C-7A27-95DAFED2F309}"/>
              </a:ext>
            </a:extLst>
          </p:cNvPr>
          <p:cNvPicPr>
            <a:picLocks noChangeAspect="1"/>
          </p:cNvPicPr>
          <p:nvPr/>
        </p:nvPicPr>
        <p:blipFill>
          <a:blip r:embed="rId3"/>
          <a:stretch>
            <a:fillRect/>
          </a:stretch>
        </p:blipFill>
        <p:spPr>
          <a:xfrm>
            <a:off x="304800" y="357187"/>
            <a:ext cx="8579644" cy="4500563"/>
          </a:xfrm>
          <a:prstGeom prst="rect">
            <a:avLst/>
          </a:prstGeom>
        </p:spPr>
      </p:pic>
      <p:sp>
        <p:nvSpPr>
          <p:cNvPr id="3" name="TextBox 2">
            <a:extLst>
              <a:ext uri="{FF2B5EF4-FFF2-40B4-BE49-F238E27FC236}">
                <a16:creationId xmlns:a16="http://schemas.microsoft.com/office/drawing/2014/main" id="{033D3A2E-5D9D-5E72-357D-2EB1905AB392}"/>
              </a:ext>
            </a:extLst>
          </p:cNvPr>
          <p:cNvSpPr txBox="1"/>
          <p:nvPr/>
        </p:nvSpPr>
        <p:spPr>
          <a:xfrm>
            <a:off x="8949131" y="4919104"/>
            <a:ext cx="174618" cy="230832"/>
          </a:xfrm>
          <a:prstGeom prst="rect">
            <a:avLst/>
          </a:prstGeom>
          <a:noFill/>
        </p:spPr>
        <p:txBody>
          <a:bodyPr wrap="square" rtlCol="0">
            <a:spAutoFit/>
          </a:bodyPr>
          <a:lstStyle/>
          <a:p>
            <a:pPr defTabSz="342900"/>
            <a:r>
              <a:rPr lang="en-US" sz="900" dirty="0">
                <a:solidFill>
                  <a:srgbClr val="333333"/>
                </a:solidFill>
                <a:latin typeface="Calibri" panose="020F0502020204030204"/>
              </a:rPr>
              <a:t>1</a:t>
            </a:r>
          </a:p>
        </p:txBody>
      </p:sp>
      <p:sp>
        <p:nvSpPr>
          <p:cNvPr id="4" name="TextBox 3">
            <a:extLst>
              <a:ext uri="{FF2B5EF4-FFF2-40B4-BE49-F238E27FC236}">
                <a16:creationId xmlns:a16="http://schemas.microsoft.com/office/drawing/2014/main" id="{7F1019E4-693F-C916-FC47-4AD8628F37F8}"/>
              </a:ext>
            </a:extLst>
          </p:cNvPr>
          <p:cNvSpPr txBox="1"/>
          <p:nvPr/>
        </p:nvSpPr>
        <p:spPr>
          <a:xfrm>
            <a:off x="653700" y="217594"/>
            <a:ext cx="2223856" cy="230832"/>
          </a:xfrm>
          <a:prstGeom prst="rect">
            <a:avLst/>
          </a:prstGeom>
          <a:noFill/>
        </p:spPr>
        <p:txBody>
          <a:bodyPr wrap="square" rtlCol="0">
            <a:spAutoFit/>
          </a:bodyPr>
          <a:lstStyle/>
          <a:p>
            <a:pPr defTabSz="342900"/>
            <a:r>
              <a:rPr lang="en-US" sz="900" dirty="0">
                <a:solidFill>
                  <a:srgbClr val="363636"/>
                </a:solidFill>
                <a:latin typeface="Arial" panose="020B0604020202020204" pitchFamily="34" charset="0"/>
              </a:rPr>
              <a:t>Figure 4</a:t>
            </a:r>
            <a:endParaRPr lang="en-US" sz="900" dirty="0">
              <a:solidFill>
                <a:srgbClr val="333333"/>
              </a:solidFill>
              <a:latin typeface="Calibri" panose="020F0502020204030204"/>
            </a:endParaRPr>
          </a:p>
        </p:txBody>
      </p:sp>
      <p:sp>
        <p:nvSpPr>
          <p:cNvPr id="5" name="TextBox 4">
            <a:extLst>
              <a:ext uri="{FF2B5EF4-FFF2-40B4-BE49-F238E27FC236}">
                <a16:creationId xmlns:a16="http://schemas.microsoft.com/office/drawing/2014/main" id="{32F454E8-4628-894B-3579-ECDD07D5DA9F}"/>
              </a:ext>
            </a:extLst>
          </p:cNvPr>
          <p:cNvSpPr txBox="1"/>
          <p:nvPr/>
        </p:nvSpPr>
        <p:spPr>
          <a:xfrm>
            <a:off x="653701" y="220442"/>
            <a:ext cx="946499" cy="230832"/>
          </a:xfrm>
          <a:prstGeom prst="rect">
            <a:avLst/>
          </a:prstGeom>
          <a:solidFill>
            <a:schemeClr val="bg1"/>
          </a:solidFill>
        </p:spPr>
        <p:txBody>
          <a:bodyPr wrap="square" rtlCol="0">
            <a:spAutoFit/>
          </a:bodyPr>
          <a:lstStyle/>
          <a:p>
            <a:pPr defTabSz="342900"/>
            <a:r>
              <a:rPr lang="en-US" sz="900" dirty="0">
                <a:solidFill>
                  <a:srgbClr val="333333"/>
                </a:solidFill>
                <a:latin typeface="Arial" panose="020B0604020202020204" pitchFamily="34" charset="0"/>
                <a:cs typeface="Arial" panose="020B0604020202020204" pitchFamily="34" charset="0"/>
              </a:rPr>
              <a:t>Figure 1</a:t>
            </a:r>
          </a:p>
        </p:txBody>
      </p:sp>
      <p:sp>
        <p:nvSpPr>
          <p:cNvPr id="6" name="TextBox 5">
            <a:extLst>
              <a:ext uri="{FF2B5EF4-FFF2-40B4-BE49-F238E27FC236}">
                <a16:creationId xmlns:a16="http://schemas.microsoft.com/office/drawing/2014/main" id="{B5710879-19F0-0071-614A-A965C0D4B09D}"/>
              </a:ext>
            </a:extLst>
          </p:cNvPr>
          <p:cNvSpPr txBox="1"/>
          <p:nvPr/>
        </p:nvSpPr>
        <p:spPr>
          <a:xfrm>
            <a:off x="598092" y="2673351"/>
            <a:ext cx="3860800" cy="381258"/>
          </a:xfrm>
          <a:prstGeom prst="rect">
            <a:avLst/>
          </a:prstGeom>
          <a:noFill/>
        </p:spPr>
        <p:txBody>
          <a:bodyPr wrap="square" rtlCol="0">
            <a:spAutoFit/>
          </a:bodyPr>
          <a:lstStyle/>
          <a:p>
            <a:pPr defTabSz="342900">
              <a:lnSpc>
                <a:spcPct val="107000"/>
              </a:lnSpc>
              <a:spcAft>
                <a:spcPts val="600"/>
              </a:spcAft>
            </a:pPr>
            <a:r>
              <a:rPr lang="en-US" sz="900" b="1" kern="100" dirty="0">
                <a:solidFill>
                  <a:srgbClr val="333333"/>
                </a:solidFill>
                <a:highlight>
                  <a:srgbClr val="FFFF00"/>
                </a:highlight>
                <a:latin typeface="Arial" panose="020B0604020202020204" pitchFamily="34" charset="0"/>
                <a:ea typeface="Calibri" panose="020F0502020204030204" pitchFamily="34" charset="0"/>
                <a:cs typeface="Times New Roman" panose="02020603050405020304" pitchFamily="18" charset="0"/>
              </a:rPr>
              <a:t>Their health insurance denied or delayed prior approval for needed care</a:t>
            </a:r>
            <a:endParaRPr lang="en-US" sz="900" kern="1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3784528"/>
      </p:ext>
    </p:extLst>
  </p:cSld>
  <p:clrMapOvr>
    <a:masterClrMapping/>
  </p:clrMapOvr>
</p:sld>
</file>

<file path=ppt/theme/theme1.xml><?xml version="1.0" encoding="utf-8"?>
<a:theme xmlns:a="http://schemas.openxmlformats.org/drawingml/2006/main" name="Altarum Theme">
  <a:themeElements>
    <a:clrScheme name="Altarum Secondary Branding">
      <a:dk1>
        <a:srgbClr val="616365"/>
      </a:dk1>
      <a:lt1>
        <a:srgbClr val="FFFFFF"/>
      </a:lt1>
      <a:dk2>
        <a:srgbClr val="A4AEB5"/>
      </a:dk2>
      <a:lt2>
        <a:srgbClr val="FFFFFF"/>
      </a:lt2>
      <a:accent1>
        <a:srgbClr val="FF0000"/>
      </a:accent1>
      <a:accent2>
        <a:srgbClr val="8CB8C6"/>
      </a:accent2>
      <a:accent3>
        <a:srgbClr val="298FC2"/>
      </a:accent3>
      <a:accent4>
        <a:srgbClr val="88DBDF"/>
      </a:accent4>
      <a:accent5>
        <a:srgbClr val="47D7AC"/>
      </a:accent5>
      <a:accent6>
        <a:srgbClr val="00AB8E"/>
      </a:accent6>
      <a:hlink>
        <a:srgbClr val="0076A8"/>
      </a:hlink>
      <a:folHlink>
        <a:srgbClr val="0076A8"/>
      </a:folHlink>
    </a:clrScheme>
    <a:fontScheme name="Altarum Safe Typefamily">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07E2B103-47BA-0141-A994-537EBB2ED50D}" vid="{1E5A23B0-8840-E54E-AAC6-F69D6FCF09B3}"/>
    </a:ext>
  </a:extLst>
</a:theme>
</file>

<file path=ppt/theme/theme10.xml><?xml version="1.0" encoding="utf-8"?>
<a:theme xmlns:a="http://schemas.openxmlformats.org/drawingml/2006/main" name="1_Title Slide">
  <a:themeElements>
    <a:clrScheme name="2020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0419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65749A40-FB7F-0644-8B76-202C2ED840A5}" vid="{761AA69A-B385-4C47-9312-A6E8C869F8B3}"/>
    </a:ext>
  </a:extLst>
</a:theme>
</file>

<file path=ppt/theme/theme11.xml><?xml version="1.0" encoding="utf-8"?>
<a:theme xmlns:a="http://schemas.openxmlformats.org/drawingml/2006/main" name="Default no Figure #">
  <a:themeElements>
    <a:clrScheme name="2019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0 KFF Only PowerPoint Template" id="{4A31724A-9454-462D-B033-2FDD2546B95B}" vid="{EAB4EA8E-BDF0-4477-9E80-9CD63BF924E8}"/>
    </a:ext>
  </a:extLst>
</a:theme>
</file>

<file path=ppt/theme/theme12.xml><?xml version="1.0" encoding="utf-8"?>
<a:theme xmlns:a="http://schemas.openxmlformats.org/drawingml/2006/main" name="Blank">
  <a:themeElements>
    <a:clrScheme name="2019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0 KFF Only PowerPoint Template" id="{4A31724A-9454-462D-B033-2FDD2546B95B}" vid="{24C3E793-6B85-4E90-9A20-1E09DE9D28D3}"/>
    </a:ext>
  </a:extLst>
</a:theme>
</file>

<file path=ppt/theme/theme13.xml><?xml version="1.0" encoding="utf-8"?>
<a:theme xmlns:a="http://schemas.openxmlformats.org/drawingml/2006/main" name="1_Default no Figure #">
  <a:themeElements>
    <a:clrScheme name="2019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65749A40-FB7F-0644-8B76-202C2ED840A5}" vid="{7C9A7679-EBE6-1D47-B5D2-B0D26D5EF733}"/>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e3_UCSF-16x9-FontA_test2" id="{24DA3907-1B0C-0B4F-8531-D21433304D1E}" vid="{5AF78529-A89B-1E41-BE10-0E2BEF66F84E}"/>
    </a:ext>
  </a:extLst>
</a:theme>
</file>

<file path=ppt/theme/theme5.xml><?xml version="1.0" encoding="utf-8"?>
<a:theme xmlns:a="http://schemas.openxmlformats.org/drawingml/2006/main" name="Theme1">
  <a:themeElements>
    <a:clrScheme name="Custom 1">
      <a:dk1>
        <a:sysClr val="windowText" lastClr="000000"/>
      </a:dk1>
      <a:lt1>
        <a:srgbClr val="FFFFFF"/>
      </a:lt1>
      <a:dk2>
        <a:srgbClr val="44546A"/>
      </a:dk2>
      <a:lt2>
        <a:srgbClr val="E7E6E6"/>
      </a:lt2>
      <a:accent1>
        <a:srgbClr val="006494"/>
      </a:accent1>
      <a:accent2>
        <a:srgbClr val="6CB33F"/>
      </a:accent2>
      <a:accent3>
        <a:srgbClr val="006F78"/>
      </a:accent3>
      <a:accent4>
        <a:srgbClr val="A7005A"/>
      </a:accent4>
      <a:accent5>
        <a:srgbClr val="C56724"/>
      </a:accent5>
      <a:accent6>
        <a:srgbClr val="C7A92F"/>
      </a:accent6>
      <a:hlink>
        <a:srgbClr val="006F78"/>
      </a:hlink>
      <a:folHlink>
        <a:srgbClr val="62A7B6"/>
      </a:folHlink>
    </a:clrScheme>
    <a:fontScheme name="MAHC theme">
      <a:majorFont>
        <a:latin typeface="Rockwell"/>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Theme1" id="{5F5BC64B-A97D-44B7-8806-77EA6E38C13C}" vid="{028755DB-3939-4FC5-B285-C40AE3D76E02}"/>
    </a:ext>
  </a:extLst>
</a:theme>
</file>

<file path=ppt/theme/theme6.xml><?xml version="1.0" encoding="utf-8"?>
<a:theme xmlns:a="http://schemas.openxmlformats.org/drawingml/2006/main" name="Content Slides">
  <a:themeElements>
    <a:clrScheme name="Custom 1">
      <a:dk1>
        <a:sysClr val="windowText" lastClr="000000"/>
      </a:dk1>
      <a:lt1>
        <a:srgbClr val="FFFFFF"/>
      </a:lt1>
      <a:dk2>
        <a:srgbClr val="44546A"/>
      </a:dk2>
      <a:lt2>
        <a:srgbClr val="E7E6E6"/>
      </a:lt2>
      <a:accent1>
        <a:srgbClr val="006494"/>
      </a:accent1>
      <a:accent2>
        <a:srgbClr val="6CB33F"/>
      </a:accent2>
      <a:accent3>
        <a:srgbClr val="008C99"/>
      </a:accent3>
      <a:accent4>
        <a:srgbClr val="71004D"/>
      </a:accent4>
      <a:accent5>
        <a:srgbClr val="DC8E28"/>
      </a:accent5>
      <a:accent6>
        <a:srgbClr val="C7A92F"/>
      </a:accent6>
      <a:hlink>
        <a:srgbClr val="006F78"/>
      </a:hlink>
      <a:folHlink>
        <a:srgbClr val="62A7B6"/>
      </a:folHlink>
    </a:clrScheme>
    <a:fontScheme name="MAHC theme">
      <a:majorFont>
        <a:latin typeface="Rockwell"/>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Transition Slide">
  <a:themeElements>
    <a:clrScheme name="Custom 1">
      <a:dk1>
        <a:sysClr val="windowText" lastClr="000000"/>
      </a:dk1>
      <a:lt1>
        <a:srgbClr val="FFFFFF"/>
      </a:lt1>
      <a:dk2>
        <a:srgbClr val="44546A"/>
      </a:dk2>
      <a:lt2>
        <a:srgbClr val="E7E6E6"/>
      </a:lt2>
      <a:accent1>
        <a:srgbClr val="006494"/>
      </a:accent1>
      <a:accent2>
        <a:srgbClr val="6CB33F"/>
      </a:accent2>
      <a:accent3>
        <a:srgbClr val="006F78"/>
      </a:accent3>
      <a:accent4>
        <a:srgbClr val="A7005A"/>
      </a:accent4>
      <a:accent5>
        <a:srgbClr val="C56724"/>
      </a:accent5>
      <a:accent6>
        <a:srgbClr val="C7A92F"/>
      </a:accent6>
      <a:hlink>
        <a:srgbClr val="006F78"/>
      </a:hlink>
      <a:folHlink>
        <a:srgbClr val="62A7B6"/>
      </a:folHlink>
    </a:clrScheme>
    <a:fontScheme name="MAHC theme">
      <a:majorFont>
        <a:latin typeface="Rockwell"/>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387A29C-9477-4DF7-A51C-E17A67355A22}" vid="{C33EE8A6-19A9-427C-8D10-CD2067833299}"/>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4FA7662206EF4C8EF84DB0C0D6EA7E" ma:contentTypeVersion="15" ma:contentTypeDescription="Create a new document." ma:contentTypeScope="" ma:versionID="7a39f45c873163a37c4d4b0e379e74b1">
  <xsd:schema xmlns:xsd="http://www.w3.org/2001/XMLSchema" xmlns:xs="http://www.w3.org/2001/XMLSchema" xmlns:p="http://schemas.microsoft.com/office/2006/metadata/properties" xmlns:ns2="0cb0d176-1421-4ccc-82e7-793d488ab85b" xmlns:ns3="d54593af-db6e-4c95-a26e-257ce46a66c9" targetNamespace="http://schemas.microsoft.com/office/2006/metadata/properties" ma:root="true" ma:fieldsID="d658c9e5a46dbf0587ad0a2172a047fb" ns2:_="" ns3:_="">
    <xsd:import namespace="0cb0d176-1421-4ccc-82e7-793d488ab85b"/>
    <xsd:import namespace="d54593af-db6e-4c95-a26e-257ce46a66c9"/>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0d176-1421-4ccc-82e7-793d488ab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900aa0af-a44c-4e3f-a6c7-78ee87b228fe}" ma:internalName="TaxCatchAll" ma:showField="CatchAllData" ma:web="0cb0d176-1421-4ccc-82e7-793d488ab8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4593af-db6e-4c95-a26e-257ce46a66c9"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e171600-9ef3-44e2-bb4b-159588a897ba"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cb0d176-1421-4ccc-82e7-793d488ab85b">
      <UserInfo>
        <DisplayName>Britt Sanderson</DisplayName>
        <AccountId>16</AccountId>
        <AccountType/>
      </UserInfo>
    </SharedWithUsers>
    <TaxCatchAll xmlns="0cb0d176-1421-4ccc-82e7-793d488ab85b" xsi:nil="true"/>
    <lcf76f155ced4ddcb4097134ff3c332f xmlns="d54593af-db6e-4c95-a26e-257ce46a66c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0BE2AA-C89B-412F-82BD-62D5F322C4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b0d176-1421-4ccc-82e7-793d488ab85b"/>
    <ds:schemaRef ds:uri="d54593af-db6e-4c95-a26e-257ce46a66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0DCB8E-40C9-4DA3-A459-72A386C04436}">
  <ds:schemaRefs>
    <ds:schemaRef ds:uri="82d97531-b6a7-46b9-9b2f-b0c75ed1f954"/>
    <ds:schemaRef ds:uri="9f42b4ef-9811-4164-a751-2e3293dce53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cb0d176-1421-4ccc-82e7-793d488ab85b"/>
    <ds:schemaRef ds:uri="d54593af-db6e-4c95-a26e-257ce46a66c9"/>
  </ds:schemaRefs>
</ds:datastoreItem>
</file>

<file path=customXml/itemProps3.xml><?xml version="1.0" encoding="utf-8"?>
<ds:datastoreItem xmlns:ds="http://schemas.openxmlformats.org/officeDocument/2006/customXml" ds:itemID="{BB417DF9-56D5-412F-930B-54FE2F15E9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16028</TotalTime>
  <Words>4618</Words>
  <Application>Microsoft Office PowerPoint</Application>
  <PresentationFormat>On-screen Show (16:9)</PresentationFormat>
  <Paragraphs>426</Paragraphs>
  <Slides>55</Slides>
  <Notes>39</Notes>
  <HiddenSlides>0</HiddenSlides>
  <MMClips>0</MMClips>
  <ScaleCrop>false</ScaleCrop>
  <HeadingPairs>
    <vt:vector size="6" baseType="variant">
      <vt:variant>
        <vt:lpstr>Fonts Used</vt:lpstr>
      </vt:variant>
      <vt:variant>
        <vt:i4>17</vt:i4>
      </vt:variant>
      <vt:variant>
        <vt:lpstr>Theme</vt:lpstr>
      </vt:variant>
      <vt:variant>
        <vt:i4>13</vt:i4>
      </vt:variant>
      <vt:variant>
        <vt:lpstr>Slide Titles</vt:lpstr>
      </vt:variant>
      <vt:variant>
        <vt:i4>55</vt:i4>
      </vt:variant>
    </vt:vector>
  </HeadingPairs>
  <TitlesOfParts>
    <vt:vector size="85" baseType="lpstr">
      <vt:lpstr>.AppleSystemUIFont</vt:lpstr>
      <vt:lpstr>Arial</vt:lpstr>
      <vt:lpstr>Brandon Text Light</vt:lpstr>
      <vt:lpstr>Brandon Text Medium</vt:lpstr>
      <vt:lpstr>Calibri</vt:lpstr>
      <vt:lpstr>Calibri Light</vt:lpstr>
      <vt:lpstr>Franklin Gothic Book</vt:lpstr>
      <vt:lpstr>Franklin Gothic Demi</vt:lpstr>
      <vt:lpstr>Garamond</vt:lpstr>
      <vt:lpstr>Georgia</vt:lpstr>
      <vt:lpstr>Open Sans</vt:lpstr>
      <vt:lpstr>Roboto</vt:lpstr>
      <vt:lpstr>Roboto Bold</vt:lpstr>
      <vt:lpstr>Rockwell</vt:lpstr>
      <vt:lpstr>Times New Roman</vt:lpstr>
      <vt:lpstr>Wingdings</vt:lpstr>
      <vt:lpstr>Wingdings 3</vt:lpstr>
      <vt:lpstr>Altarum Theme</vt:lpstr>
      <vt:lpstr>1_Quadrant</vt:lpstr>
      <vt:lpstr>2_Quadrant</vt:lpstr>
      <vt:lpstr>UCSF Contemporary</vt:lpstr>
      <vt:lpstr>Theme1</vt:lpstr>
      <vt:lpstr>Content Slides</vt:lpstr>
      <vt:lpstr>1_Transition Slide</vt:lpstr>
      <vt:lpstr>Office Theme</vt:lpstr>
      <vt:lpstr>1_Office Theme</vt:lpstr>
      <vt:lpstr>1_Title Slide</vt:lpstr>
      <vt:lpstr>Default no Figure #</vt:lpstr>
      <vt:lpstr>Blank</vt:lpstr>
      <vt:lpstr>1_Default no Figure #</vt:lpstr>
      <vt:lpstr>Prior Authorization and  Its Impact on Affordability</vt:lpstr>
      <vt:lpstr>PowerPoint Presentation</vt:lpstr>
      <vt:lpstr>Housekeeping</vt:lpstr>
      <vt:lpstr>Agenda</vt:lpstr>
      <vt:lpstr>PowerPoint Presentation</vt:lpstr>
      <vt:lpstr>Prior Authorization Overview</vt:lpstr>
      <vt:lpstr>Prior Authorization: The Big Picture</vt:lpstr>
      <vt:lpstr>Background: Prior Authorization (PA)</vt:lpstr>
      <vt:lpstr>PowerPoint Presentation</vt:lpstr>
      <vt:lpstr>Two OIG Reports Raise Alarm about Prior Authorization</vt:lpstr>
      <vt:lpstr>KFF Analysis: Use of Prior Authorization in Medicare Advantage Plans</vt:lpstr>
      <vt:lpstr>KFF Analysis: Claims Denials for Lack of Prior Authorization for ACA Marketplace Plans</vt:lpstr>
      <vt:lpstr>KFF Analysis: Claims Denials for Lack of Prior Authorization for ACA Marketplace Plans</vt:lpstr>
      <vt:lpstr>Landscape of PA issues:</vt:lpstr>
      <vt:lpstr>Examples of reforms:</vt:lpstr>
      <vt:lpstr>Be in touch!</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We Can Learn From Robust Prior Authorization Reporting</vt:lpstr>
      <vt:lpstr>PowerPoint Presentation</vt:lpstr>
      <vt:lpstr>Outline </vt:lpstr>
      <vt:lpstr>Why do this?</vt:lpstr>
      <vt:lpstr>Insurers claim that up to 10% of care may be inconsistent with standards of care or practice</vt:lpstr>
      <vt:lpstr>PowerPoint Presentation</vt:lpstr>
      <vt:lpstr>PowerPoint Presentation</vt:lpstr>
      <vt:lpstr>PowerPoint Presentation</vt:lpstr>
      <vt:lpstr>PowerPoint Presentation</vt:lpstr>
      <vt:lpstr>Prior Authorization in Vermont</vt:lpstr>
      <vt:lpstr>How does Vermont define Prior Authorization?</vt:lpstr>
      <vt:lpstr>Mechanics of Prior Authorization</vt:lpstr>
      <vt:lpstr>Existing Vermont Laws and Rules for Prior Authorization</vt:lpstr>
      <vt:lpstr>Past Work on Prior Authorization</vt:lpstr>
      <vt:lpstr>Primary Care Advisory Group  PA Recommendations from 2018</vt:lpstr>
      <vt:lpstr>Future Steps</vt:lpstr>
      <vt:lpstr>PowerPoint Presentation</vt:lpstr>
      <vt:lpstr>The Result: Provider Burden</vt:lpstr>
      <vt:lpstr>Act 183 Report Real-Time PA / Clinical Data from VHIE</vt:lpstr>
      <vt:lpstr>Takeaway:</vt:lpstr>
      <vt:lpstr>Comparison to Act 152 Reporting</vt:lpstr>
      <vt:lpstr>Forthcoming Developments</vt:lpstr>
      <vt:lpstr>Opportunities for Expanded Data Collection</vt:lpstr>
      <vt:lpstr> Expand Data Collection?</vt:lpstr>
      <vt:lpstr>Can be done, but would be challenging</vt:lpstr>
      <vt:lpstr>The answer: be more specific!</vt:lpstr>
      <vt:lpstr> Opportunities for Legislative Action</vt:lpstr>
      <vt:lpstr>Scope of Legislative Action</vt:lpstr>
      <vt:lpstr>Opportunities for Legislative Action on Prior Authorization</vt:lpstr>
      <vt:lpstr>Questions for our speakers?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Raabe</dc:creator>
  <cp:lastModifiedBy>Elise Lowry</cp:lastModifiedBy>
  <cp:revision>235</cp:revision>
  <cp:lastPrinted>2017-05-22T14:30:50Z</cp:lastPrinted>
  <dcterms:created xsi:type="dcterms:W3CDTF">2017-03-13T20:16:23Z</dcterms:created>
  <dcterms:modified xsi:type="dcterms:W3CDTF">2023-08-24T17:44:55Z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0x0101005D4FA7662206EF4C8EF84DB0C0D6EA7E</vt:lpwstr>
  </property>
  <property fmtid="{D5CDD505-2E9C-101B-9397-08002B2CF9AE}" pid="3" name="MediaServiceImageTags">
    <vt:lpwstr/>
  </property>
  <property fmtid="{D5CDD505-2E9C-101B-9397-08002B2CF9AE}" pid="4" name="_ExtendedDescription">
    <vt:lpwstr/>
  </property>
</Properties>
</file>