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793" r:id="rId5"/>
    <p:sldMasterId id="2147483703" r:id="rId6"/>
    <p:sldMasterId id="2147483801" r:id="rId7"/>
    <p:sldMasterId id="2147483742" r:id="rId8"/>
    <p:sldMasterId id="2147483746" r:id="rId9"/>
    <p:sldMasterId id="2147483759" r:id="rId10"/>
    <p:sldMasterId id="2147483771" r:id="rId11"/>
    <p:sldMasterId id="2147483648" r:id="rId12"/>
  </p:sldMasterIdLst>
  <p:notesMasterIdLst>
    <p:notesMasterId r:id="rId47"/>
  </p:notesMasterIdLst>
  <p:handoutMasterIdLst>
    <p:handoutMasterId r:id="rId48"/>
  </p:handoutMasterIdLst>
  <p:sldIdLst>
    <p:sldId id="433" r:id="rId13"/>
    <p:sldId id="471" r:id="rId14"/>
    <p:sldId id="921" r:id="rId15"/>
    <p:sldId id="922" r:id="rId16"/>
    <p:sldId id="256" r:id="rId17"/>
    <p:sldId id="779" r:id="rId18"/>
    <p:sldId id="781" r:id="rId19"/>
    <p:sldId id="746" r:id="rId20"/>
    <p:sldId id="782" r:id="rId21"/>
    <p:sldId id="784" r:id="rId22"/>
    <p:sldId id="783" r:id="rId23"/>
    <p:sldId id="785" r:id="rId24"/>
    <p:sldId id="786" r:id="rId25"/>
    <p:sldId id="787" r:id="rId26"/>
    <p:sldId id="257" r:id="rId27"/>
    <p:sldId id="351" r:id="rId28"/>
    <p:sldId id="1000" r:id="rId29"/>
    <p:sldId id="970" r:id="rId30"/>
    <p:sldId id="975" r:id="rId31"/>
    <p:sldId id="995" r:id="rId32"/>
    <p:sldId id="989" r:id="rId33"/>
    <p:sldId id="986" r:id="rId34"/>
    <p:sldId id="979" r:id="rId35"/>
    <p:sldId id="999" r:id="rId36"/>
    <p:sldId id="962" r:id="rId37"/>
    <p:sldId id="1008" r:id="rId38"/>
    <p:sldId id="3744" r:id="rId39"/>
    <p:sldId id="1007" r:id="rId40"/>
    <p:sldId id="1006" r:id="rId41"/>
    <p:sldId id="3852" r:id="rId42"/>
    <p:sldId id="3745" r:id="rId43"/>
    <p:sldId id="3855" r:id="rId44"/>
    <p:sldId id="920" r:id="rId45"/>
    <p:sldId id="924"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na Paris" initials="JP" lastIdx="1" clrIdx="0">
    <p:extLst>
      <p:ext uri="{19B8F6BF-5375-455C-9EA6-DF929625EA0E}">
        <p15:presenceInfo xmlns:p15="http://schemas.microsoft.com/office/powerpoint/2012/main" userId="S-1-5-21-1417001333-1383384898-725345543-77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413" autoAdjust="0"/>
  </p:normalViewPr>
  <p:slideViewPr>
    <p:cSldViewPr snapToObjects="1">
      <p:cViewPr varScale="1">
        <p:scale>
          <a:sx n="110" d="100"/>
          <a:sy n="110" d="100"/>
        </p:scale>
        <p:origin x="691" y="3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effectLst/>
                <a:latin typeface="Helvetica" pitchFamily="2" charset="0"/>
              </a:rPr>
              <a:t>Coverage Transitions for Adults</a:t>
            </a:r>
            <a:r>
              <a:rPr lang="en-US" sz="1100" baseline="0" dirty="0">
                <a:effectLst/>
                <a:latin typeface="Helvetica" pitchFamily="2" charset="0"/>
              </a:rPr>
              <a:t> and </a:t>
            </a:r>
            <a:r>
              <a:rPr lang="en-US" sz="1100" dirty="0">
                <a:effectLst/>
                <a:latin typeface="Helvetica" pitchFamily="2" charset="0"/>
              </a:rPr>
              <a:t>Children Who Were Disenrolled from Medicaid in 2018 </a:t>
            </a:r>
            <a:endParaRPr lang="en-US" sz="1100" dirty="0">
              <a:latin typeface="Helvetica" pitchFamily="2"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265978577002206E-2"/>
          <c:y val="0.12651775599270113"/>
          <c:w val="0.65046126178672103"/>
          <c:h val="0.69662936572171374"/>
        </c:manualLayout>
      </c:layout>
      <c:barChart>
        <c:barDir val="col"/>
        <c:grouping val="stacked"/>
        <c:varyColors val="0"/>
        <c:ser>
          <c:idx val="0"/>
          <c:order val="0"/>
          <c:tx>
            <c:strRef>
              <c:f>Sheet1!$B$1</c:f>
              <c:strCache>
                <c:ptCount val="1"/>
                <c:pt idx="0">
                  <c:v>Moved to exchange</c:v>
                </c:pt>
              </c:strCache>
            </c:strRef>
          </c:tx>
          <c:spPr>
            <a:solidFill>
              <a:srgbClr val="1C31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Adults covered by Medicaid</c:v>
                </c:pt>
                <c:pt idx="1">
                  <c:v>Children covered by Medicaid in states without separate CHIP</c:v>
                </c:pt>
                <c:pt idx="2">
                  <c:v>Children covered by Medicaid in states with separate CHIP</c:v>
                </c:pt>
              </c:strCache>
            </c:strRef>
          </c:cat>
          <c:val>
            <c:numRef>
              <c:f>Sheet1!$B$2:$B$4</c:f>
              <c:numCache>
                <c:formatCode>0.0%</c:formatCode>
                <c:ptCount val="3"/>
                <c:pt idx="0">
                  <c:v>3.9E-2</c:v>
                </c:pt>
                <c:pt idx="1">
                  <c:v>2.5999999999999999E-2</c:v>
                </c:pt>
                <c:pt idx="2">
                  <c:v>1.6E-2</c:v>
                </c:pt>
              </c:numCache>
            </c:numRef>
          </c:val>
          <c:extLst>
            <c:ext xmlns:c16="http://schemas.microsoft.com/office/drawing/2014/chart" uri="{C3380CC4-5D6E-409C-BE32-E72D297353CC}">
              <c16:uniqueId val="{00000000-6A5E-DF4A-9A85-A23FE81A4FC2}"/>
            </c:ext>
          </c:extLst>
        </c:ser>
        <c:ser>
          <c:idx val="1"/>
          <c:order val="1"/>
          <c:tx>
            <c:strRef>
              <c:f>Sheet1!$C$1</c:f>
              <c:strCache>
                <c:ptCount val="1"/>
                <c:pt idx="0">
                  <c:v>Returned to same program after gap in coverage (churn)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Adults covered by Medicaid</c:v>
                </c:pt>
                <c:pt idx="1">
                  <c:v>Children covered by Medicaid in states without separate CHIP</c:v>
                </c:pt>
                <c:pt idx="2">
                  <c:v>Children covered by Medicaid in states with separate CHIP</c:v>
                </c:pt>
              </c:strCache>
            </c:strRef>
          </c:cat>
          <c:val>
            <c:numRef>
              <c:f>Sheet1!$C$2:$C$4</c:f>
              <c:numCache>
                <c:formatCode>0.0%</c:formatCode>
                <c:ptCount val="3"/>
                <c:pt idx="0">
                  <c:v>0.29899999999999999</c:v>
                </c:pt>
                <c:pt idx="1">
                  <c:v>0.45200000000000001</c:v>
                </c:pt>
                <c:pt idx="2">
                  <c:v>0.33</c:v>
                </c:pt>
              </c:numCache>
            </c:numRef>
          </c:val>
          <c:extLst>
            <c:ext xmlns:c16="http://schemas.microsoft.com/office/drawing/2014/chart" uri="{C3380CC4-5D6E-409C-BE32-E72D297353CC}">
              <c16:uniqueId val="{00000001-6A5E-DF4A-9A85-A23FE81A4FC2}"/>
            </c:ext>
          </c:extLst>
        </c:ser>
        <c:ser>
          <c:idx val="2"/>
          <c:order val="2"/>
          <c:tx>
            <c:strRef>
              <c:f>Sheet1!$D$1</c:f>
              <c:strCache>
                <c:ptCount val="1"/>
                <c:pt idx="0">
                  <c:v>Moved between Medicaid and separate CHIP</c:v>
                </c:pt>
              </c:strCache>
            </c:strRef>
          </c:tx>
          <c:spPr>
            <a:solidFill>
              <a:srgbClr val="CC981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6A5E-DF4A-9A85-A23FE81A4FC2}"/>
                </c:ext>
              </c:extLst>
            </c:dLbl>
            <c:dLbl>
              <c:idx val="1"/>
              <c:delete val="1"/>
              <c:extLst>
                <c:ext xmlns:c15="http://schemas.microsoft.com/office/drawing/2012/chart" uri="{CE6537A1-D6FC-4f65-9D91-7224C49458BB}"/>
                <c:ext xmlns:c16="http://schemas.microsoft.com/office/drawing/2014/chart" uri="{C3380CC4-5D6E-409C-BE32-E72D297353CC}">
                  <c16:uniqueId val="{00000003-6A5E-DF4A-9A85-A23FE81A4F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Adults covered by Medicaid</c:v>
                </c:pt>
                <c:pt idx="1">
                  <c:v>Children covered by Medicaid in states without separate CHIP</c:v>
                </c:pt>
                <c:pt idx="2">
                  <c:v>Children covered by Medicaid in states with separate CHIP</c:v>
                </c:pt>
              </c:strCache>
            </c:strRef>
          </c:cat>
          <c:val>
            <c:numRef>
              <c:f>Sheet1!$D$2:$D$4</c:f>
              <c:numCache>
                <c:formatCode>0.0%</c:formatCode>
                <c:ptCount val="3"/>
                <c:pt idx="0">
                  <c:v>0</c:v>
                </c:pt>
                <c:pt idx="1">
                  <c:v>0</c:v>
                </c:pt>
                <c:pt idx="2">
                  <c:v>0.21</c:v>
                </c:pt>
              </c:numCache>
            </c:numRef>
          </c:val>
          <c:extLst>
            <c:ext xmlns:c16="http://schemas.microsoft.com/office/drawing/2014/chart" uri="{C3380CC4-5D6E-409C-BE32-E72D297353CC}">
              <c16:uniqueId val="{00000004-6A5E-DF4A-9A85-A23FE81A4FC2}"/>
            </c:ext>
          </c:extLst>
        </c:ser>
        <c:ser>
          <c:idx val="3"/>
          <c:order val="3"/>
          <c:tx>
            <c:strRef>
              <c:f>Sheet1!$E$1</c:f>
              <c:strCache>
                <c:ptCount val="1"/>
                <c:pt idx="0">
                  <c:v>No transition to other insurance indentified </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Adults covered by Medicaid</c:v>
                </c:pt>
                <c:pt idx="1">
                  <c:v>Children covered by Medicaid in states without separate CHIP</c:v>
                </c:pt>
                <c:pt idx="2">
                  <c:v>Children covered by Medicaid in states with separate CHIP</c:v>
                </c:pt>
              </c:strCache>
            </c:strRef>
          </c:cat>
          <c:val>
            <c:numRef>
              <c:f>Sheet1!$E$2:$E$4</c:f>
              <c:numCache>
                <c:formatCode>0.0%</c:formatCode>
                <c:ptCount val="3"/>
                <c:pt idx="0">
                  <c:v>0.65300000000000002</c:v>
                </c:pt>
                <c:pt idx="1">
                  <c:v>0.52100000000000002</c:v>
                </c:pt>
                <c:pt idx="2">
                  <c:v>0.44500000000000001</c:v>
                </c:pt>
              </c:numCache>
            </c:numRef>
          </c:val>
          <c:extLst>
            <c:ext xmlns:c16="http://schemas.microsoft.com/office/drawing/2014/chart" uri="{C3380CC4-5D6E-409C-BE32-E72D297353CC}">
              <c16:uniqueId val="{00000005-6A5E-DF4A-9A85-A23FE81A4FC2}"/>
            </c:ext>
          </c:extLst>
        </c:ser>
        <c:dLbls>
          <c:showLegendKey val="0"/>
          <c:showVal val="0"/>
          <c:showCatName val="0"/>
          <c:showSerName val="0"/>
          <c:showPercent val="0"/>
          <c:showBubbleSize val="0"/>
        </c:dLbls>
        <c:gapWidth val="150"/>
        <c:overlap val="100"/>
        <c:axId val="1388333904"/>
        <c:axId val="1388366240"/>
      </c:barChart>
      <c:catAx>
        <c:axId val="138833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crossAx val="1388366240"/>
        <c:crosses val="autoZero"/>
        <c:auto val="1"/>
        <c:lblAlgn val="ctr"/>
        <c:lblOffset val="100"/>
        <c:noMultiLvlLbl val="0"/>
      </c:catAx>
      <c:valAx>
        <c:axId val="13883662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n-US"/>
          </a:p>
        </c:txPr>
        <c:crossAx val="1388333904"/>
        <c:crosses val="autoZero"/>
        <c:crossBetween val="between"/>
      </c:valAx>
      <c:spPr>
        <a:noFill/>
        <a:ln>
          <a:noFill/>
        </a:ln>
        <a:effectLst/>
      </c:spPr>
    </c:plotArea>
    <c:legend>
      <c:legendPos val="r"/>
      <c:layout>
        <c:manualLayout>
          <c:xMode val="edge"/>
          <c:yMode val="edge"/>
          <c:x val="0.80355934674832297"/>
          <c:y val="0.18033213334068635"/>
          <c:w val="0.18111275153105863"/>
          <c:h val="0.608728439569233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3.xml.rels><?xml version="1.0" encoding="UTF-8" standalone="yes"?>
<Relationships xmlns="http://schemas.openxmlformats.org/package/2006/relationships"><Relationship Id="rId3" Type="http://schemas.openxmlformats.org/officeDocument/2006/relationships/hyperlink" Target="https://protect-us.mimecast.com/s/6saqCQWBLpIkg0QmSM_Bcz?domain=urldefense.com" TargetMode="External"/><Relationship Id="rId2" Type="http://schemas.openxmlformats.org/officeDocument/2006/relationships/hyperlink" Target="https://protect-us.mimecast.com/s/oTwhCPNAJouK9pwqf0UIcd?domain=urldefense.com" TargetMode="External"/><Relationship Id="rId1" Type="http://schemas.openxmlformats.org/officeDocument/2006/relationships/hyperlink" Target="https://protect-us.mimecast.com/s/rNcJCOYz9nHplW8oFEwcT5?domain=urldefense.com" TargetMode="External"/></Relationships>
</file>

<file path=ppt/diagrams/_rels/drawing13.xml.rels><?xml version="1.0" encoding="UTF-8" standalone="yes"?>
<Relationships xmlns="http://schemas.openxmlformats.org/package/2006/relationships"><Relationship Id="rId3" Type="http://schemas.openxmlformats.org/officeDocument/2006/relationships/hyperlink" Target="https://protect-us.mimecast.com/s/6saqCQWBLpIkg0QmSM_Bcz?domain=urldefense.com" TargetMode="External"/><Relationship Id="rId2" Type="http://schemas.openxmlformats.org/officeDocument/2006/relationships/hyperlink" Target="https://protect-us.mimecast.com/s/oTwhCPNAJouK9pwqf0UIcd?domain=urldefense.com" TargetMode="External"/><Relationship Id="rId1" Type="http://schemas.openxmlformats.org/officeDocument/2006/relationships/hyperlink" Target="https://protect-us.mimecast.com/s/rNcJCOYz9nHplW8oFEwcT5?domain=urldefense.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E466F-8F82-E542-AA23-F39D25638F62}" type="doc">
      <dgm:prSet loTypeId="urn:microsoft.com/office/officeart/2005/8/layout/process1" loCatId="process" qsTypeId="urn:microsoft.com/office/officeart/2005/8/quickstyle/simple1" qsCatId="simple" csTypeId="urn:microsoft.com/office/officeart/2005/8/colors/accent1_2" csCatId="accent1" phldr="1"/>
      <dgm:spPr/>
    </dgm:pt>
    <dgm:pt modelId="{023E4666-304B-674B-B313-13D501A5B1D4}">
      <dgm:prSet custT="1"/>
      <dgm:spPr>
        <a:solidFill>
          <a:schemeClr val="tx2">
            <a:lumMod val="75000"/>
          </a:schemeClr>
        </a:solidFill>
      </dgm:spPr>
      <dgm:t>
        <a:bodyPr/>
        <a:lstStyle/>
        <a:p>
          <a:pPr>
            <a:lnSpc>
              <a:spcPct val="100000"/>
            </a:lnSpc>
            <a:spcAft>
              <a:spcPts val="0"/>
            </a:spcAft>
          </a:pPr>
          <a:r>
            <a:rPr lang="en-US" sz="1400" dirty="0">
              <a:latin typeface="Helvetica" pitchFamily="2" charset="0"/>
            </a:rPr>
            <a:t>Medicaid/CHIP enrollment has grown by around 30 percent between Feb. 2020 and Dec. 2022 </a:t>
          </a:r>
        </a:p>
      </dgm:t>
    </dgm:pt>
    <dgm:pt modelId="{04307E13-58BC-BA4E-ACF6-25D374188A2A}" type="parTrans" cxnId="{D4DB0692-BEA6-D248-849D-81DBCF05766F}">
      <dgm:prSet/>
      <dgm:spPr/>
      <dgm:t>
        <a:bodyPr/>
        <a:lstStyle/>
        <a:p>
          <a:endParaRPr lang="en-US"/>
        </a:p>
      </dgm:t>
    </dgm:pt>
    <dgm:pt modelId="{CAE9696E-93CF-4E41-A478-5B28D2E56561}" type="sibTrans" cxnId="{D4DB0692-BEA6-D248-849D-81DBCF05766F}">
      <dgm:prSet/>
      <dgm:spPr>
        <a:gradFill flip="none" rotWithShape="0">
          <a:gsLst>
            <a:gs pos="0">
              <a:srgbClr val="DCA61E">
                <a:tint val="66000"/>
                <a:satMod val="160000"/>
              </a:srgbClr>
            </a:gs>
            <a:gs pos="50000">
              <a:srgbClr val="DCA61E">
                <a:tint val="44500"/>
                <a:satMod val="160000"/>
              </a:srgbClr>
            </a:gs>
            <a:gs pos="100000">
              <a:srgbClr val="DCA61E">
                <a:tint val="23500"/>
                <a:satMod val="160000"/>
              </a:srgbClr>
            </a:gs>
          </a:gsLst>
          <a:lin ang="5400000" scaled="1"/>
          <a:tileRect/>
        </a:gradFill>
      </dgm:spPr>
      <dgm:t>
        <a:bodyPr/>
        <a:lstStyle/>
        <a:p>
          <a:endParaRPr lang="en-US"/>
        </a:p>
      </dgm:t>
    </dgm:pt>
    <dgm:pt modelId="{C27B740B-8A4A-1846-9F5D-8A1F6F9A61C9}">
      <dgm:prSet custT="1"/>
      <dgm:spPr>
        <a:solidFill>
          <a:schemeClr val="tx2">
            <a:lumMod val="75000"/>
          </a:schemeClr>
        </a:solidFill>
      </dgm:spPr>
      <dgm:t>
        <a:bodyPr/>
        <a:lstStyle/>
        <a:p>
          <a:pPr marL="0" lvl="0" indent="0" algn="ctr" defTabSz="889000">
            <a:lnSpc>
              <a:spcPct val="100000"/>
            </a:lnSpc>
            <a:spcBef>
              <a:spcPct val="0"/>
            </a:spcBef>
            <a:spcAft>
              <a:spcPts val="0"/>
            </a:spcAft>
            <a:buNone/>
          </a:pPr>
          <a:r>
            <a:rPr lang="en-US" sz="1400" kern="1200" dirty="0">
              <a:solidFill>
                <a:prstClr val="white"/>
              </a:solidFill>
              <a:latin typeface="Helvetica" pitchFamily="2" charset="0"/>
              <a:ea typeface="+mn-ea"/>
              <a:cs typeface="+mn-cs"/>
            </a:rPr>
            <a:t>92.6 million people were enrolled in Medicaid and CHIP in Dec. 2022</a:t>
          </a:r>
        </a:p>
        <a:p>
          <a:pPr marL="0" lvl="0" indent="0" algn="ctr" defTabSz="889000">
            <a:lnSpc>
              <a:spcPct val="100000"/>
            </a:lnSpc>
            <a:spcBef>
              <a:spcPct val="0"/>
            </a:spcBef>
            <a:spcAft>
              <a:spcPts val="0"/>
            </a:spcAft>
            <a:buNone/>
          </a:pPr>
          <a:endParaRPr lang="en-US" sz="1400" kern="1200" dirty="0">
            <a:solidFill>
              <a:prstClr val="white"/>
            </a:solidFill>
            <a:latin typeface="Helvetica" pitchFamily="2" charset="0"/>
            <a:ea typeface="+mn-ea"/>
            <a:cs typeface="+mn-cs"/>
          </a:endParaRPr>
        </a:p>
        <a:p>
          <a:pPr marL="0" lvl="0" indent="0" algn="ctr" defTabSz="889000">
            <a:lnSpc>
              <a:spcPct val="100000"/>
            </a:lnSpc>
            <a:spcBef>
              <a:spcPct val="0"/>
            </a:spcBef>
            <a:spcAft>
              <a:spcPts val="0"/>
            </a:spcAft>
            <a:buFont typeface="Times New Roman" panose="02020603050405020304" pitchFamily="18" charset="0"/>
            <a:buNone/>
          </a:pPr>
          <a:r>
            <a:rPr lang="en-US" sz="1400" kern="1200" dirty="0">
              <a:solidFill>
                <a:prstClr val="white"/>
              </a:solidFill>
              <a:latin typeface="Helvetica" pitchFamily="2" charset="0"/>
              <a:ea typeface="+mn-ea"/>
              <a:cs typeface="+mn-cs"/>
            </a:rPr>
            <a:t>More than half of children in the US (~42 million) are insured through Medicaid or CHIP, most in Medicaid</a:t>
          </a:r>
        </a:p>
      </dgm:t>
    </dgm:pt>
    <dgm:pt modelId="{D9ED2B4A-408B-D34C-861E-9F1A975F1710}" type="parTrans" cxnId="{FD18D31B-B8E3-244D-9C2F-707344FA3DDD}">
      <dgm:prSet/>
      <dgm:spPr/>
      <dgm:t>
        <a:bodyPr/>
        <a:lstStyle/>
        <a:p>
          <a:endParaRPr lang="en-US"/>
        </a:p>
      </dgm:t>
    </dgm:pt>
    <dgm:pt modelId="{E07CEF67-04E6-4E4B-A5E4-0ED8A6699E17}" type="sibTrans" cxnId="{FD18D31B-B8E3-244D-9C2F-707344FA3DDD}">
      <dgm:prSet/>
      <dgm:spPr>
        <a:gradFill flip="none" rotWithShape="0">
          <a:gsLst>
            <a:gs pos="0">
              <a:srgbClr val="DCA61E">
                <a:tint val="66000"/>
                <a:satMod val="160000"/>
              </a:srgbClr>
            </a:gs>
            <a:gs pos="50000">
              <a:srgbClr val="DCA61E">
                <a:tint val="44500"/>
                <a:satMod val="160000"/>
              </a:srgbClr>
            </a:gs>
            <a:gs pos="100000">
              <a:srgbClr val="DCA61E">
                <a:tint val="23500"/>
                <a:satMod val="160000"/>
              </a:srgbClr>
            </a:gs>
          </a:gsLst>
          <a:lin ang="5400000" scaled="1"/>
          <a:tileRect/>
        </a:gradFill>
      </dgm:spPr>
      <dgm:t>
        <a:bodyPr/>
        <a:lstStyle/>
        <a:p>
          <a:endParaRPr lang="en-US"/>
        </a:p>
      </dgm:t>
    </dgm:pt>
    <dgm:pt modelId="{0351A5AD-363E-0C41-BAE8-4456BDF45E83}">
      <dgm:prSet custT="1"/>
      <dgm:spPr>
        <a:solidFill>
          <a:schemeClr val="tx2">
            <a:lumMod val="75000"/>
          </a:schemeClr>
        </a:solidFill>
      </dgm:spPr>
      <dgm:t>
        <a:bodyPr/>
        <a:lstStyle/>
        <a:p>
          <a:pPr marL="0" lvl="0" indent="0" algn="ctr" defTabSz="889000">
            <a:lnSpc>
              <a:spcPct val="100000"/>
            </a:lnSpc>
            <a:spcBef>
              <a:spcPct val="0"/>
            </a:spcBef>
            <a:spcAft>
              <a:spcPts val="0"/>
            </a:spcAft>
            <a:buFont typeface="Times New Roman" panose="02020603050405020304" pitchFamily="18" charset="0"/>
            <a:buNone/>
          </a:pPr>
          <a:r>
            <a:rPr lang="en-US" sz="1200" kern="1200" dirty="0">
              <a:solidFill>
                <a:prstClr val="white"/>
              </a:solidFill>
              <a:latin typeface="Helvetica" pitchFamily="2" charset="0"/>
              <a:ea typeface="+mn-ea"/>
              <a:cs typeface="+mn-cs"/>
            </a:rPr>
            <a:t> According to analysis from ASPE,</a:t>
          </a:r>
        </a:p>
        <a:p>
          <a:pPr marL="0" lvl="0" indent="0" algn="ctr" defTabSz="889000">
            <a:lnSpc>
              <a:spcPct val="100000"/>
            </a:lnSpc>
            <a:spcBef>
              <a:spcPct val="0"/>
            </a:spcBef>
            <a:spcAft>
              <a:spcPts val="0"/>
            </a:spcAft>
            <a:buFont typeface="Times New Roman" panose="02020603050405020304" pitchFamily="18" charset="0"/>
            <a:buNone/>
          </a:pPr>
          <a:r>
            <a:rPr lang="en-US" sz="1400" b="1" kern="1200" dirty="0">
              <a:solidFill>
                <a:srgbClr val="CC981E"/>
              </a:solidFill>
              <a:latin typeface="Helvetica" pitchFamily="2" charset="0"/>
              <a:ea typeface="+mn-ea"/>
              <a:cs typeface="+mn-cs"/>
            </a:rPr>
            <a:t>2.7M adults and </a:t>
          </a:r>
        </a:p>
        <a:p>
          <a:pPr marL="0" lvl="0" indent="0" algn="ctr" defTabSz="889000">
            <a:lnSpc>
              <a:spcPct val="100000"/>
            </a:lnSpc>
            <a:spcBef>
              <a:spcPct val="0"/>
            </a:spcBef>
            <a:spcAft>
              <a:spcPts val="0"/>
            </a:spcAft>
            <a:buFont typeface="Times New Roman" panose="02020603050405020304" pitchFamily="18" charset="0"/>
            <a:buNone/>
          </a:pPr>
          <a:r>
            <a:rPr lang="en-US" sz="1400" b="1" kern="1200" dirty="0">
              <a:solidFill>
                <a:srgbClr val="CC981E"/>
              </a:solidFill>
              <a:latin typeface="Helvetica" pitchFamily="2" charset="0"/>
              <a:ea typeface="+mn-ea"/>
              <a:cs typeface="+mn-cs"/>
            </a:rPr>
            <a:t>3.9M children </a:t>
          </a:r>
        </a:p>
        <a:p>
          <a:pPr marL="0" lvl="0" indent="0" algn="ctr" defTabSz="889000">
            <a:lnSpc>
              <a:spcPct val="100000"/>
            </a:lnSpc>
            <a:spcBef>
              <a:spcPct val="0"/>
            </a:spcBef>
            <a:spcAft>
              <a:spcPts val="0"/>
            </a:spcAft>
            <a:buFont typeface="Times New Roman" panose="02020603050405020304" pitchFamily="18" charset="0"/>
            <a:buNone/>
          </a:pPr>
          <a:r>
            <a:rPr lang="en-US" sz="1200" kern="1200" dirty="0">
              <a:solidFill>
                <a:prstClr val="white"/>
              </a:solidFill>
              <a:latin typeface="Helvetica" pitchFamily="2" charset="0"/>
              <a:ea typeface="+mn-ea"/>
              <a:cs typeface="+mn-cs"/>
            </a:rPr>
            <a:t>are at risk of losing coverage despite remaining eligible</a:t>
          </a:r>
        </a:p>
      </dgm:t>
    </dgm:pt>
    <dgm:pt modelId="{FBDA4527-EE4F-794D-ABD0-E430399AB52A}" type="parTrans" cxnId="{C5948E41-0E9E-B044-9B51-5A5F9A1C23B6}">
      <dgm:prSet/>
      <dgm:spPr/>
      <dgm:t>
        <a:bodyPr/>
        <a:lstStyle/>
        <a:p>
          <a:endParaRPr lang="en-US"/>
        </a:p>
      </dgm:t>
    </dgm:pt>
    <dgm:pt modelId="{19DD166B-6ACA-174F-BDAC-D344883D7464}" type="sibTrans" cxnId="{C5948E41-0E9E-B044-9B51-5A5F9A1C23B6}">
      <dgm:prSet/>
      <dgm:spPr>
        <a:gradFill flip="none" rotWithShape="0">
          <a:gsLst>
            <a:gs pos="0">
              <a:srgbClr val="DCA61E">
                <a:tint val="66000"/>
                <a:satMod val="160000"/>
              </a:srgbClr>
            </a:gs>
            <a:gs pos="50000">
              <a:srgbClr val="DCA61E">
                <a:tint val="44500"/>
                <a:satMod val="160000"/>
              </a:srgbClr>
            </a:gs>
            <a:gs pos="100000">
              <a:srgbClr val="DCA61E">
                <a:tint val="23500"/>
                <a:satMod val="160000"/>
              </a:srgbClr>
            </a:gs>
          </a:gsLst>
          <a:lin ang="5400000" scaled="1"/>
          <a:tileRect/>
        </a:gradFill>
      </dgm:spPr>
      <dgm:t>
        <a:bodyPr/>
        <a:lstStyle/>
        <a:p>
          <a:endParaRPr lang="en-US"/>
        </a:p>
      </dgm:t>
    </dgm:pt>
    <dgm:pt modelId="{8F5691B3-12E9-9B4F-BF54-DEB9EF84E127}">
      <dgm:prSet custT="1"/>
      <dgm:spPr>
        <a:solidFill>
          <a:schemeClr val="tx2">
            <a:lumMod val="75000"/>
          </a:schemeClr>
        </a:solidFill>
      </dgm:spPr>
      <dgm:t>
        <a:bodyPr/>
        <a:lstStyle/>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dgm:t>
    </dgm:pt>
    <dgm:pt modelId="{D870EEDE-1173-D848-9D6F-66F07628A68B}" type="parTrans" cxnId="{281C9BE5-F50D-B445-BA85-86E2E7243DC1}">
      <dgm:prSet/>
      <dgm:spPr/>
      <dgm:t>
        <a:bodyPr/>
        <a:lstStyle/>
        <a:p>
          <a:endParaRPr lang="en-US"/>
        </a:p>
      </dgm:t>
    </dgm:pt>
    <dgm:pt modelId="{455D9D3D-6BC0-A241-8B74-7B38E72F6455}" type="sibTrans" cxnId="{281C9BE5-F50D-B445-BA85-86E2E7243DC1}">
      <dgm:prSet/>
      <dgm:spPr/>
      <dgm:t>
        <a:bodyPr/>
        <a:lstStyle/>
        <a:p>
          <a:endParaRPr lang="en-US"/>
        </a:p>
      </dgm:t>
    </dgm:pt>
    <dgm:pt modelId="{2CA87778-E1F1-254C-89DC-A93630FB9DEF}" type="pres">
      <dgm:prSet presAssocID="{E63E466F-8F82-E542-AA23-F39D25638F62}" presName="Name0" presStyleCnt="0">
        <dgm:presLayoutVars>
          <dgm:dir/>
          <dgm:resizeHandles val="exact"/>
        </dgm:presLayoutVars>
      </dgm:prSet>
      <dgm:spPr/>
    </dgm:pt>
    <dgm:pt modelId="{FD3C6173-F6E3-FC49-ACE9-41C0E8A5073C}" type="pres">
      <dgm:prSet presAssocID="{023E4666-304B-674B-B313-13D501A5B1D4}" presName="node" presStyleLbl="node1" presStyleIdx="0" presStyleCnt="4" custScaleX="108664">
        <dgm:presLayoutVars>
          <dgm:bulletEnabled val="1"/>
        </dgm:presLayoutVars>
      </dgm:prSet>
      <dgm:spPr/>
    </dgm:pt>
    <dgm:pt modelId="{9C5355CA-787F-1446-95B4-615ECAC93322}" type="pres">
      <dgm:prSet presAssocID="{CAE9696E-93CF-4E41-A478-5B28D2E56561}" presName="sibTrans" presStyleLbl="sibTrans2D1" presStyleIdx="0" presStyleCnt="3"/>
      <dgm:spPr/>
    </dgm:pt>
    <dgm:pt modelId="{7E1B7F80-E77C-1A4C-A4EE-4C90D02A2556}" type="pres">
      <dgm:prSet presAssocID="{CAE9696E-93CF-4E41-A478-5B28D2E56561}" presName="connectorText" presStyleLbl="sibTrans2D1" presStyleIdx="0" presStyleCnt="3"/>
      <dgm:spPr/>
    </dgm:pt>
    <dgm:pt modelId="{D9AEC11A-D33F-BB4D-97AE-2F783BCEB0C8}" type="pres">
      <dgm:prSet presAssocID="{C27B740B-8A4A-1846-9F5D-8A1F6F9A61C9}" presName="node" presStyleLbl="node1" presStyleIdx="1" presStyleCnt="4" custScaleX="110556">
        <dgm:presLayoutVars>
          <dgm:bulletEnabled val="1"/>
        </dgm:presLayoutVars>
      </dgm:prSet>
      <dgm:spPr/>
    </dgm:pt>
    <dgm:pt modelId="{92B12B58-ECD1-E14A-9E6E-626775F93011}" type="pres">
      <dgm:prSet presAssocID="{E07CEF67-04E6-4E4B-A5E4-0ED8A6699E17}" presName="sibTrans" presStyleLbl="sibTrans2D1" presStyleIdx="1" presStyleCnt="3"/>
      <dgm:spPr/>
    </dgm:pt>
    <dgm:pt modelId="{5820EB08-72F9-474B-80E8-F61B8067977F}" type="pres">
      <dgm:prSet presAssocID="{E07CEF67-04E6-4E4B-A5E4-0ED8A6699E17}" presName="connectorText" presStyleLbl="sibTrans2D1" presStyleIdx="1" presStyleCnt="3"/>
      <dgm:spPr/>
    </dgm:pt>
    <dgm:pt modelId="{48B7B1B0-1BAF-3742-A956-C288B15D5838}" type="pres">
      <dgm:prSet presAssocID="{0351A5AD-363E-0C41-BAE8-4456BDF45E83}" presName="node" presStyleLbl="node1" presStyleIdx="2" presStyleCnt="4" custScaleX="117188">
        <dgm:presLayoutVars>
          <dgm:bulletEnabled val="1"/>
        </dgm:presLayoutVars>
      </dgm:prSet>
      <dgm:spPr/>
    </dgm:pt>
    <dgm:pt modelId="{BA239550-EE25-0945-B7D1-26FA74D8846F}" type="pres">
      <dgm:prSet presAssocID="{19DD166B-6ACA-174F-BDAC-D344883D7464}" presName="sibTrans" presStyleLbl="sibTrans2D1" presStyleIdx="2" presStyleCnt="3"/>
      <dgm:spPr/>
    </dgm:pt>
    <dgm:pt modelId="{18C6A74F-B69B-E142-893A-F42086220400}" type="pres">
      <dgm:prSet presAssocID="{19DD166B-6ACA-174F-BDAC-D344883D7464}" presName="connectorText" presStyleLbl="sibTrans2D1" presStyleIdx="2" presStyleCnt="3"/>
      <dgm:spPr/>
    </dgm:pt>
    <dgm:pt modelId="{6CE39636-7D28-F644-BABF-B52520AD215D}" type="pres">
      <dgm:prSet presAssocID="{8F5691B3-12E9-9B4F-BF54-DEB9EF84E127}" presName="node" presStyleLbl="node1" presStyleIdx="3" presStyleCnt="4">
        <dgm:presLayoutVars>
          <dgm:bulletEnabled val="1"/>
        </dgm:presLayoutVars>
      </dgm:prSet>
      <dgm:spPr/>
    </dgm:pt>
  </dgm:ptLst>
  <dgm:cxnLst>
    <dgm:cxn modelId="{39F7F10D-AE19-F149-A7FA-8852A35E0214}" type="presOf" srcId="{C27B740B-8A4A-1846-9F5D-8A1F6F9A61C9}" destId="{D9AEC11A-D33F-BB4D-97AE-2F783BCEB0C8}" srcOrd="0" destOrd="0" presId="urn:microsoft.com/office/officeart/2005/8/layout/process1"/>
    <dgm:cxn modelId="{67662510-4C9B-F148-98EE-CA42FD2608AF}" type="presOf" srcId="{023E4666-304B-674B-B313-13D501A5B1D4}" destId="{FD3C6173-F6E3-FC49-ACE9-41C0E8A5073C}" srcOrd="0" destOrd="0" presId="urn:microsoft.com/office/officeart/2005/8/layout/process1"/>
    <dgm:cxn modelId="{5797CF1B-1C8D-F346-85D1-C03E42851740}" type="presOf" srcId="{CAE9696E-93CF-4E41-A478-5B28D2E56561}" destId="{7E1B7F80-E77C-1A4C-A4EE-4C90D02A2556}" srcOrd="1" destOrd="0" presId="urn:microsoft.com/office/officeart/2005/8/layout/process1"/>
    <dgm:cxn modelId="{FD18D31B-B8E3-244D-9C2F-707344FA3DDD}" srcId="{E63E466F-8F82-E542-AA23-F39D25638F62}" destId="{C27B740B-8A4A-1846-9F5D-8A1F6F9A61C9}" srcOrd="1" destOrd="0" parTransId="{D9ED2B4A-408B-D34C-861E-9F1A975F1710}" sibTransId="{E07CEF67-04E6-4E4B-A5E4-0ED8A6699E17}"/>
    <dgm:cxn modelId="{C5948E41-0E9E-B044-9B51-5A5F9A1C23B6}" srcId="{E63E466F-8F82-E542-AA23-F39D25638F62}" destId="{0351A5AD-363E-0C41-BAE8-4456BDF45E83}" srcOrd="2" destOrd="0" parTransId="{FBDA4527-EE4F-794D-ABD0-E430399AB52A}" sibTransId="{19DD166B-6ACA-174F-BDAC-D344883D7464}"/>
    <dgm:cxn modelId="{2D01B769-3201-E246-965E-42240EB425BF}" type="presOf" srcId="{19DD166B-6ACA-174F-BDAC-D344883D7464}" destId="{BA239550-EE25-0945-B7D1-26FA74D8846F}" srcOrd="0" destOrd="0" presId="urn:microsoft.com/office/officeart/2005/8/layout/process1"/>
    <dgm:cxn modelId="{4B6ECD86-984C-234F-A31D-01B504BBCF9D}" type="presOf" srcId="{E63E466F-8F82-E542-AA23-F39D25638F62}" destId="{2CA87778-E1F1-254C-89DC-A93630FB9DEF}" srcOrd="0" destOrd="0" presId="urn:microsoft.com/office/officeart/2005/8/layout/process1"/>
    <dgm:cxn modelId="{24CB888C-7163-F148-91B5-2A9E129EDAD9}" type="presOf" srcId="{E07CEF67-04E6-4E4B-A5E4-0ED8A6699E17}" destId="{5820EB08-72F9-474B-80E8-F61B8067977F}" srcOrd="1" destOrd="0" presId="urn:microsoft.com/office/officeart/2005/8/layout/process1"/>
    <dgm:cxn modelId="{AD9DB98E-AA02-CA4D-9B24-88097D6D1197}" type="presOf" srcId="{19DD166B-6ACA-174F-BDAC-D344883D7464}" destId="{18C6A74F-B69B-E142-893A-F42086220400}" srcOrd="1" destOrd="0" presId="urn:microsoft.com/office/officeart/2005/8/layout/process1"/>
    <dgm:cxn modelId="{D4DB0692-BEA6-D248-849D-81DBCF05766F}" srcId="{E63E466F-8F82-E542-AA23-F39D25638F62}" destId="{023E4666-304B-674B-B313-13D501A5B1D4}" srcOrd="0" destOrd="0" parTransId="{04307E13-58BC-BA4E-ACF6-25D374188A2A}" sibTransId="{CAE9696E-93CF-4E41-A478-5B28D2E56561}"/>
    <dgm:cxn modelId="{81CFF4B2-B235-604B-8E86-F1DC57E71FD6}" type="presOf" srcId="{0351A5AD-363E-0C41-BAE8-4456BDF45E83}" destId="{48B7B1B0-1BAF-3742-A956-C288B15D5838}" srcOrd="0" destOrd="0" presId="urn:microsoft.com/office/officeart/2005/8/layout/process1"/>
    <dgm:cxn modelId="{15FB25B5-3D3A-FD41-AF61-38EB93B575FE}" type="presOf" srcId="{8F5691B3-12E9-9B4F-BF54-DEB9EF84E127}" destId="{6CE39636-7D28-F644-BABF-B52520AD215D}" srcOrd="0" destOrd="0" presId="urn:microsoft.com/office/officeart/2005/8/layout/process1"/>
    <dgm:cxn modelId="{F98D59D5-FCA2-ED4E-BF34-22EA7CA3833A}" type="presOf" srcId="{CAE9696E-93CF-4E41-A478-5B28D2E56561}" destId="{9C5355CA-787F-1446-95B4-615ECAC93322}" srcOrd="0" destOrd="0" presId="urn:microsoft.com/office/officeart/2005/8/layout/process1"/>
    <dgm:cxn modelId="{281C9BE5-F50D-B445-BA85-86E2E7243DC1}" srcId="{E63E466F-8F82-E542-AA23-F39D25638F62}" destId="{8F5691B3-12E9-9B4F-BF54-DEB9EF84E127}" srcOrd="3" destOrd="0" parTransId="{D870EEDE-1173-D848-9D6F-66F07628A68B}" sibTransId="{455D9D3D-6BC0-A241-8B74-7B38E72F6455}"/>
    <dgm:cxn modelId="{E3F9BBF5-397B-564A-AC3F-D23C00A245A3}" type="presOf" srcId="{E07CEF67-04E6-4E4B-A5E4-0ED8A6699E17}" destId="{92B12B58-ECD1-E14A-9E6E-626775F93011}" srcOrd="0" destOrd="0" presId="urn:microsoft.com/office/officeart/2005/8/layout/process1"/>
    <dgm:cxn modelId="{83F35738-7756-DE4D-87F2-7FC4C316E25B}" type="presParOf" srcId="{2CA87778-E1F1-254C-89DC-A93630FB9DEF}" destId="{FD3C6173-F6E3-FC49-ACE9-41C0E8A5073C}" srcOrd="0" destOrd="0" presId="urn:microsoft.com/office/officeart/2005/8/layout/process1"/>
    <dgm:cxn modelId="{7D2DE1A5-C1BE-C44A-8BBB-E740AD9F49F1}" type="presParOf" srcId="{2CA87778-E1F1-254C-89DC-A93630FB9DEF}" destId="{9C5355CA-787F-1446-95B4-615ECAC93322}" srcOrd="1" destOrd="0" presId="urn:microsoft.com/office/officeart/2005/8/layout/process1"/>
    <dgm:cxn modelId="{E13B350C-E0A2-3646-83DB-36F2D5B1ECEE}" type="presParOf" srcId="{9C5355CA-787F-1446-95B4-615ECAC93322}" destId="{7E1B7F80-E77C-1A4C-A4EE-4C90D02A2556}" srcOrd="0" destOrd="0" presId="urn:microsoft.com/office/officeart/2005/8/layout/process1"/>
    <dgm:cxn modelId="{6E24730C-9E17-9542-B04F-0C72B5813FE2}" type="presParOf" srcId="{2CA87778-E1F1-254C-89DC-A93630FB9DEF}" destId="{D9AEC11A-D33F-BB4D-97AE-2F783BCEB0C8}" srcOrd="2" destOrd="0" presId="urn:microsoft.com/office/officeart/2005/8/layout/process1"/>
    <dgm:cxn modelId="{F91F8B22-E809-FB46-A026-C0C8CAED98E0}" type="presParOf" srcId="{2CA87778-E1F1-254C-89DC-A93630FB9DEF}" destId="{92B12B58-ECD1-E14A-9E6E-626775F93011}" srcOrd="3" destOrd="0" presId="urn:microsoft.com/office/officeart/2005/8/layout/process1"/>
    <dgm:cxn modelId="{DE9E0C00-F20A-C946-BA7E-17B00D3885EB}" type="presParOf" srcId="{92B12B58-ECD1-E14A-9E6E-626775F93011}" destId="{5820EB08-72F9-474B-80E8-F61B8067977F}" srcOrd="0" destOrd="0" presId="urn:microsoft.com/office/officeart/2005/8/layout/process1"/>
    <dgm:cxn modelId="{651D0CD7-96EB-8944-B205-902B121DE9AA}" type="presParOf" srcId="{2CA87778-E1F1-254C-89DC-A93630FB9DEF}" destId="{48B7B1B0-1BAF-3742-A956-C288B15D5838}" srcOrd="4" destOrd="0" presId="urn:microsoft.com/office/officeart/2005/8/layout/process1"/>
    <dgm:cxn modelId="{4CCA929D-964A-9F4B-A8B0-C235FC5B4681}" type="presParOf" srcId="{2CA87778-E1F1-254C-89DC-A93630FB9DEF}" destId="{BA239550-EE25-0945-B7D1-26FA74D8846F}" srcOrd="5" destOrd="0" presId="urn:microsoft.com/office/officeart/2005/8/layout/process1"/>
    <dgm:cxn modelId="{438E8EEC-40A5-A84A-9B2A-A97A2D312B93}" type="presParOf" srcId="{BA239550-EE25-0945-B7D1-26FA74D8846F}" destId="{18C6A74F-B69B-E142-893A-F42086220400}" srcOrd="0" destOrd="0" presId="urn:microsoft.com/office/officeart/2005/8/layout/process1"/>
    <dgm:cxn modelId="{C443CC15-D10E-E849-A3CC-BFB7A2F50A5A}" type="presParOf" srcId="{2CA87778-E1F1-254C-89DC-A93630FB9DEF}" destId="{6CE39636-7D28-F644-BABF-B52520AD215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596DD0-DF8D-4302-BFC3-90B23BABF163}" type="doc">
      <dgm:prSet loTypeId="urn:microsoft.com/office/officeart/2005/8/layout/gear1" loCatId="process" qsTypeId="urn:microsoft.com/office/officeart/2005/8/quickstyle/simple1" qsCatId="simple" csTypeId="urn:microsoft.com/office/officeart/2005/8/colors/accent1_2" csCatId="accent1" phldr="1"/>
      <dgm:spPr/>
    </dgm:pt>
    <dgm:pt modelId="{2AF8580B-63EC-4B04-9142-A88139C5CEFE}">
      <dgm:prSet phldrT="[Text]" custT="1"/>
      <dgm:spPr/>
      <dgm:t>
        <a:bodyPr/>
        <a:lstStyle/>
        <a:p>
          <a:r>
            <a:rPr lang="en-US" sz="1000" dirty="0"/>
            <a:t>Newspapers</a:t>
          </a:r>
        </a:p>
      </dgm:t>
    </dgm:pt>
    <dgm:pt modelId="{1940ABE3-22FF-4B9B-9676-D6B71CE38E7A}" type="parTrans" cxnId="{1A2C9104-0632-49D3-A042-CCB6715D2589}">
      <dgm:prSet/>
      <dgm:spPr/>
      <dgm:t>
        <a:bodyPr/>
        <a:lstStyle/>
        <a:p>
          <a:endParaRPr lang="en-US" sz="2000"/>
        </a:p>
      </dgm:t>
    </dgm:pt>
    <dgm:pt modelId="{350C89C9-4A56-41E7-B3C2-6289F136B3A2}" type="sibTrans" cxnId="{1A2C9104-0632-49D3-A042-CCB6715D2589}">
      <dgm:prSet/>
      <dgm:spPr/>
      <dgm:t>
        <a:bodyPr/>
        <a:lstStyle/>
        <a:p>
          <a:endParaRPr lang="en-US" sz="2000"/>
        </a:p>
      </dgm:t>
    </dgm:pt>
    <dgm:pt modelId="{6ED51CD3-BE58-45A3-A2B8-E5B3CF5F5997}">
      <dgm:prSet phldrT="[Text]" custT="1"/>
      <dgm:spPr/>
      <dgm:t>
        <a:bodyPr/>
        <a:lstStyle/>
        <a:p>
          <a:r>
            <a:rPr lang="en-US" sz="1000" dirty="0"/>
            <a:t>Email blasts</a:t>
          </a:r>
        </a:p>
      </dgm:t>
    </dgm:pt>
    <dgm:pt modelId="{79D94E4A-D584-4638-9454-F6EADE57D32B}" type="parTrans" cxnId="{6C265A39-93E6-4EAD-964C-F5871A74D698}">
      <dgm:prSet/>
      <dgm:spPr/>
      <dgm:t>
        <a:bodyPr/>
        <a:lstStyle/>
        <a:p>
          <a:endParaRPr lang="en-US" sz="2000"/>
        </a:p>
      </dgm:t>
    </dgm:pt>
    <dgm:pt modelId="{0A86E2D2-7BDC-4619-A7E3-1AB765692F0A}" type="sibTrans" cxnId="{6C265A39-93E6-4EAD-964C-F5871A74D698}">
      <dgm:prSet/>
      <dgm:spPr/>
      <dgm:t>
        <a:bodyPr/>
        <a:lstStyle/>
        <a:p>
          <a:endParaRPr lang="en-US" sz="2000"/>
        </a:p>
      </dgm:t>
    </dgm:pt>
    <dgm:pt modelId="{C8EC02BE-6606-4B2C-9849-2393E2FE35F3}" type="pres">
      <dgm:prSet presAssocID="{0D596DD0-DF8D-4302-BFC3-90B23BABF163}" presName="composite" presStyleCnt="0">
        <dgm:presLayoutVars>
          <dgm:chMax val="3"/>
          <dgm:animLvl val="lvl"/>
          <dgm:resizeHandles val="exact"/>
        </dgm:presLayoutVars>
      </dgm:prSet>
      <dgm:spPr/>
    </dgm:pt>
    <dgm:pt modelId="{CB861791-FE9B-4DAA-80B4-4CEBC63AB606}" type="pres">
      <dgm:prSet presAssocID="{2AF8580B-63EC-4B04-9142-A88139C5CEFE}" presName="gear1" presStyleLbl="node1" presStyleIdx="0" presStyleCnt="2" custLinFactNeighborX="-884" custLinFactNeighborY="-2173">
        <dgm:presLayoutVars>
          <dgm:chMax val="1"/>
          <dgm:bulletEnabled val="1"/>
        </dgm:presLayoutVars>
      </dgm:prSet>
      <dgm:spPr/>
    </dgm:pt>
    <dgm:pt modelId="{15E465AD-83A1-4CBB-B072-D103864A1F6C}" type="pres">
      <dgm:prSet presAssocID="{2AF8580B-63EC-4B04-9142-A88139C5CEFE}" presName="gear1srcNode" presStyleLbl="node1" presStyleIdx="0" presStyleCnt="2"/>
      <dgm:spPr/>
    </dgm:pt>
    <dgm:pt modelId="{EE768A79-32C7-4916-899B-856203D4677D}" type="pres">
      <dgm:prSet presAssocID="{2AF8580B-63EC-4B04-9142-A88139C5CEFE}" presName="gear1dstNode" presStyleLbl="node1" presStyleIdx="0" presStyleCnt="2"/>
      <dgm:spPr/>
    </dgm:pt>
    <dgm:pt modelId="{D6ECCF5C-296A-465D-B2FD-E5E67C39636D}" type="pres">
      <dgm:prSet presAssocID="{6ED51CD3-BE58-45A3-A2B8-E5B3CF5F5997}" presName="gear2" presStyleLbl="node1" presStyleIdx="1" presStyleCnt="2">
        <dgm:presLayoutVars>
          <dgm:chMax val="1"/>
          <dgm:bulletEnabled val="1"/>
        </dgm:presLayoutVars>
      </dgm:prSet>
      <dgm:spPr/>
    </dgm:pt>
    <dgm:pt modelId="{D3581706-7276-41A6-B390-EFE6201CC690}" type="pres">
      <dgm:prSet presAssocID="{6ED51CD3-BE58-45A3-A2B8-E5B3CF5F5997}" presName="gear2srcNode" presStyleLbl="node1" presStyleIdx="1" presStyleCnt="2"/>
      <dgm:spPr/>
    </dgm:pt>
    <dgm:pt modelId="{C0FAF539-75D7-4D8F-858E-BF72BFAF33B0}" type="pres">
      <dgm:prSet presAssocID="{6ED51CD3-BE58-45A3-A2B8-E5B3CF5F5997}" presName="gear2dstNode" presStyleLbl="node1" presStyleIdx="1" presStyleCnt="2"/>
      <dgm:spPr/>
    </dgm:pt>
    <dgm:pt modelId="{B7BB8E5C-7572-4B6C-8D60-6310A944C799}" type="pres">
      <dgm:prSet presAssocID="{350C89C9-4A56-41E7-B3C2-6289F136B3A2}" presName="connector1" presStyleLbl="sibTrans2D1" presStyleIdx="0" presStyleCnt="2"/>
      <dgm:spPr/>
    </dgm:pt>
    <dgm:pt modelId="{D45F3046-4194-4DED-A26F-769ADF2F78B5}" type="pres">
      <dgm:prSet presAssocID="{0A86E2D2-7BDC-4619-A7E3-1AB765692F0A}" presName="connector2" presStyleLbl="sibTrans2D1" presStyleIdx="1" presStyleCnt="2"/>
      <dgm:spPr/>
    </dgm:pt>
  </dgm:ptLst>
  <dgm:cxnLst>
    <dgm:cxn modelId="{1A2C9104-0632-49D3-A042-CCB6715D2589}" srcId="{0D596DD0-DF8D-4302-BFC3-90B23BABF163}" destId="{2AF8580B-63EC-4B04-9142-A88139C5CEFE}" srcOrd="0" destOrd="0" parTransId="{1940ABE3-22FF-4B9B-9676-D6B71CE38E7A}" sibTransId="{350C89C9-4A56-41E7-B3C2-6289F136B3A2}"/>
    <dgm:cxn modelId="{FC1B221B-81EC-4725-9EC8-3F5B2CC81C6E}" type="presOf" srcId="{2AF8580B-63EC-4B04-9142-A88139C5CEFE}" destId="{15E465AD-83A1-4CBB-B072-D103864A1F6C}" srcOrd="1" destOrd="0" presId="urn:microsoft.com/office/officeart/2005/8/layout/gear1"/>
    <dgm:cxn modelId="{8C28702E-7047-48A2-8910-9CEE461EBAE1}" type="presOf" srcId="{2AF8580B-63EC-4B04-9142-A88139C5CEFE}" destId="{EE768A79-32C7-4916-899B-856203D4677D}" srcOrd="2" destOrd="0" presId="urn:microsoft.com/office/officeart/2005/8/layout/gear1"/>
    <dgm:cxn modelId="{6C265A39-93E6-4EAD-964C-F5871A74D698}" srcId="{0D596DD0-DF8D-4302-BFC3-90B23BABF163}" destId="{6ED51CD3-BE58-45A3-A2B8-E5B3CF5F5997}" srcOrd="1" destOrd="0" parTransId="{79D94E4A-D584-4638-9454-F6EADE57D32B}" sibTransId="{0A86E2D2-7BDC-4619-A7E3-1AB765692F0A}"/>
    <dgm:cxn modelId="{1C533047-AC0B-4AF0-B579-B4B37B379AE0}" type="presOf" srcId="{0D596DD0-DF8D-4302-BFC3-90B23BABF163}" destId="{C8EC02BE-6606-4B2C-9849-2393E2FE35F3}" srcOrd="0" destOrd="0" presId="urn:microsoft.com/office/officeart/2005/8/layout/gear1"/>
    <dgm:cxn modelId="{006CB36B-A554-4EF8-B0E6-400A0603804A}" type="presOf" srcId="{6ED51CD3-BE58-45A3-A2B8-E5B3CF5F5997}" destId="{D6ECCF5C-296A-465D-B2FD-E5E67C39636D}" srcOrd="0" destOrd="0" presId="urn:microsoft.com/office/officeart/2005/8/layout/gear1"/>
    <dgm:cxn modelId="{42A87F6E-1CDB-4D73-92FE-8298C132DD40}" type="presOf" srcId="{350C89C9-4A56-41E7-B3C2-6289F136B3A2}" destId="{B7BB8E5C-7572-4B6C-8D60-6310A944C799}" srcOrd="0" destOrd="0" presId="urn:microsoft.com/office/officeart/2005/8/layout/gear1"/>
    <dgm:cxn modelId="{D457C37D-4E30-4342-A378-8D38330A5238}" type="presOf" srcId="{0A86E2D2-7BDC-4619-A7E3-1AB765692F0A}" destId="{D45F3046-4194-4DED-A26F-769ADF2F78B5}" srcOrd="0" destOrd="0" presId="urn:microsoft.com/office/officeart/2005/8/layout/gear1"/>
    <dgm:cxn modelId="{0A94F888-FEAD-4FDC-8666-914123EBC1AD}" type="presOf" srcId="{6ED51CD3-BE58-45A3-A2B8-E5B3CF5F5997}" destId="{C0FAF539-75D7-4D8F-858E-BF72BFAF33B0}" srcOrd="2" destOrd="0" presId="urn:microsoft.com/office/officeart/2005/8/layout/gear1"/>
    <dgm:cxn modelId="{D2AACFA1-9643-446E-AE00-ECCB476AC79C}" type="presOf" srcId="{2AF8580B-63EC-4B04-9142-A88139C5CEFE}" destId="{CB861791-FE9B-4DAA-80B4-4CEBC63AB606}" srcOrd="0" destOrd="0" presId="urn:microsoft.com/office/officeart/2005/8/layout/gear1"/>
    <dgm:cxn modelId="{0DC997C8-112A-4E7F-87D2-130E62E7080D}" type="presOf" srcId="{6ED51CD3-BE58-45A3-A2B8-E5B3CF5F5997}" destId="{D3581706-7276-41A6-B390-EFE6201CC690}" srcOrd="1" destOrd="0" presId="urn:microsoft.com/office/officeart/2005/8/layout/gear1"/>
    <dgm:cxn modelId="{817293EE-5A86-4808-8313-9E08C1137BC4}" type="presParOf" srcId="{C8EC02BE-6606-4B2C-9849-2393E2FE35F3}" destId="{CB861791-FE9B-4DAA-80B4-4CEBC63AB606}" srcOrd="0" destOrd="0" presId="urn:microsoft.com/office/officeart/2005/8/layout/gear1"/>
    <dgm:cxn modelId="{1F3A104D-E838-4FBD-9D75-2353C321D6D4}" type="presParOf" srcId="{C8EC02BE-6606-4B2C-9849-2393E2FE35F3}" destId="{15E465AD-83A1-4CBB-B072-D103864A1F6C}" srcOrd="1" destOrd="0" presId="urn:microsoft.com/office/officeart/2005/8/layout/gear1"/>
    <dgm:cxn modelId="{F76AB42E-48C2-475A-A39F-8DC1769E60E3}" type="presParOf" srcId="{C8EC02BE-6606-4B2C-9849-2393E2FE35F3}" destId="{EE768A79-32C7-4916-899B-856203D4677D}" srcOrd="2" destOrd="0" presId="urn:microsoft.com/office/officeart/2005/8/layout/gear1"/>
    <dgm:cxn modelId="{92BBD4DB-6241-4BAF-989C-DBF66BA8F09F}" type="presParOf" srcId="{C8EC02BE-6606-4B2C-9849-2393E2FE35F3}" destId="{D6ECCF5C-296A-465D-B2FD-E5E67C39636D}" srcOrd="3" destOrd="0" presId="urn:microsoft.com/office/officeart/2005/8/layout/gear1"/>
    <dgm:cxn modelId="{815A8D3F-D4C3-44E4-8AA7-D8E221E505AF}" type="presParOf" srcId="{C8EC02BE-6606-4B2C-9849-2393E2FE35F3}" destId="{D3581706-7276-41A6-B390-EFE6201CC690}" srcOrd="4" destOrd="0" presId="urn:microsoft.com/office/officeart/2005/8/layout/gear1"/>
    <dgm:cxn modelId="{D9F2500A-2EB4-482F-8C73-0E8DE98F41F7}" type="presParOf" srcId="{C8EC02BE-6606-4B2C-9849-2393E2FE35F3}" destId="{C0FAF539-75D7-4D8F-858E-BF72BFAF33B0}" srcOrd="5" destOrd="0" presId="urn:microsoft.com/office/officeart/2005/8/layout/gear1"/>
    <dgm:cxn modelId="{F1F11C53-CCC2-45EC-B094-95CC30237B44}" type="presParOf" srcId="{C8EC02BE-6606-4B2C-9849-2393E2FE35F3}" destId="{B7BB8E5C-7572-4B6C-8D60-6310A944C799}" srcOrd="6" destOrd="0" presId="urn:microsoft.com/office/officeart/2005/8/layout/gear1"/>
    <dgm:cxn modelId="{990FB054-7FB3-4971-8B67-73BAD9565016}" type="presParOf" srcId="{C8EC02BE-6606-4B2C-9849-2393E2FE35F3}" destId="{D45F3046-4194-4DED-A26F-769ADF2F78B5}" srcOrd="7"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596DD0-DF8D-4302-BFC3-90B23BABF163}" type="doc">
      <dgm:prSet loTypeId="urn:microsoft.com/office/officeart/2005/8/layout/gear1" loCatId="process" qsTypeId="urn:microsoft.com/office/officeart/2005/8/quickstyle/simple1" qsCatId="simple" csTypeId="urn:microsoft.com/office/officeart/2005/8/colors/accent1_2" csCatId="accent1" phldr="1"/>
      <dgm:spPr/>
    </dgm:pt>
    <dgm:pt modelId="{2AF8580B-63EC-4B04-9142-A88139C5CEFE}">
      <dgm:prSet phldrT="[Text]" custT="1"/>
      <dgm:spPr/>
      <dgm:t>
        <a:bodyPr/>
        <a:lstStyle/>
        <a:p>
          <a:r>
            <a:rPr lang="en-US" sz="1000" dirty="0"/>
            <a:t>Group meetings / town halls</a:t>
          </a:r>
        </a:p>
      </dgm:t>
    </dgm:pt>
    <dgm:pt modelId="{1940ABE3-22FF-4B9B-9676-D6B71CE38E7A}" type="parTrans" cxnId="{1A2C9104-0632-49D3-A042-CCB6715D2589}">
      <dgm:prSet/>
      <dgm:spPr/>
      <dgm:t>
        <a:bodyPr/>
        <a:lstStyle/>
        <a:p>
          <a:endParaRPr lang="en-US" sz="1000"/>
        </a:p>
      </dgm:t>
    </dgm:pt>
    <dgm:pt modelId="{350C89C9-4A56-41E7-B3C2-6289F136B3A2}" type="sibTrans" cxnId="{1A2C9104-0632-49D3-A042-CCB6715D2589}">
      <dgm:prSet/>
      <dgm:spPr/>
      <dgm:t>
        <a:bodyPr/>
        <a:lstStyle/>
        <a:p>
          <a:endParaRPr lang="en-US" sz="1000"/>
        </a:p>
      </dgm:t>
    </dgm:pt>
    <dgm:pt modelId="{C8EC02BE-6606-4B2C-9849-2393E2FE35F3}" type="pres">
      <dgm:prSet presAssocID="{0D596DD0-DF8D-4302-BFC3-90B23BABF163}" presName="composite" presStyleCnt="0">
        <dgm:presLayoutVars>
          <dgm:chMax val="3"/>
          <dgm:animLvl val="lvl"/>
          <dgm:resizeHandles val="exact"/>
        </dgm:presLayoutVars>
      </dgm:prSet>
      <dgm:spPr/>
    </dgm:pt>
    <dgm:pt modelId="{CB861791-FE9B-4DAA-80B4-4CEBC63AB606}" type="pres">
      <dgm:prSet presAssocID="{2AF8580B-63EC-4B04-9142-A88139C5CEFE}" presName="gear1" presStyleLbl="node1" presStyleIdx="0" presStyleCnt="1" custScaleX="120698" custScaleY="127576">
        <dgm:presLayoutVars>
          <dgm:chMax val="1"/>
          <dgm:bulletEnabled val="1"/>
        </dgm:presLayoutVars>
      </dgm:prSet>
      <dgm:spPr/>
    </dgm:pt>
    <dgm:pt modelId="{15E465AD-83A1-4CBB-B072-D103864A1F6C}" type="pres">
      <dgm:prSet presAssocID="{2AF8580B-63EC-4B04-9142-A88139C5CEFE}" presName="gear1srcNode" presStyleLbl="node1" presStyleIdx="0" presStyleCnt="1"/>
      <dgm:spPr/>
    </dgm:pt>
    <dgm:pt modelId="{EE768A79-32C7-4916-899B-856203D4677D}" type="pres">
      <dgm:prSet presAssocID="{2AF8580B-63EC-4B04-9142-A88139C5CEFE}" presName="gear1dstNode" presStyleLbl="node1" presStyleIdx="0" presStyleCnt="1"/>
      <dgm:spPr/>
    </dgm:pt>
    <dgm:pt modelId="{B7BB8E5C-7572-4B6C-8D60-6310A944C799}" type="pres">
      <dgm:prSet presAssocID="{350C89C9-4A56-41E7-B3C2-6289F136B3A2}" presName="connector1" presStyleLbl="sibTrans2D1" presStyleIdx="0" presStyleCnt="1"/>
      <dgm:spPr/>
    </dgm:pt>
  </dgm:ptLst>
  <dgm:cxnLst>
    <dgm:cxn modelId="{1A2C9104-0632-49D3-A042-CCB6715D2589}" srcId="{0D596DD0-DF8D-4302-BFC3-90B23BABF163}" destId="{2AF8580B-63EC-4B04-9142-A88139C5CEFE}" srcOrd="0" destOrd="0" parTransId="{1940ABE3-22FF-4B9B-9676-D6B71CE38E7A}" sibTransId="{350C89C9-4A56-41E7-B3C2-6289F136B3A2}"/>
    <dgm:cxn modelId="{FC1B221B-81EC-4725-9EC8-3F5B2CC81C6E}" type="presOf" srcId="{2AF8580B-63EC-4B04-9142-A88139C5CEFE}" destId="{15E465AD-83A1-4CBB-B072-D103864A1F6C}" srcOrd="1" destOrd="0" presId="urn:microsoft.com/office/officeart/2005/8/layout/gear1"/>
    <dgm:cxn modelId="{8C28702E-7047-48A2-8910-9CEE461EBAE1}" type="presOf" srcId="{2AF8580B-63EC-4B04-9142-A88139C5CEFE}" destId="{EE768A79-32C7-4916-899B-856203D4677D}" srcOrd="2" destOrd="0" presId="urn:microsoft.com/office/officeart/2005/8/layout/gear1"/>
    <dgm:cxn modelId="{1C533047-AC0B-4AF0-B579-B4B37B379AE0}" type="presOf" srcId="{0D596DD0-DF8D-4302-BFC3-90B23BABF163}" destId="{C8EC02BE-6606-4B2C-9849-2393E2FE35F3}" srcOrd="0" destOrd="0" presId="urn:microsoft.com/office/officeart/2005/8/layout/gear1"/>
    <dgm:cxn modelId="{42A87F6E-1CDB-4D73-92FE-8298C132DD40}" type="presOf" srcId="{350C89C9-4A56-41E7-B3C2-6289F136B3A2}" destId="{B7BB8E5C-7572-4B6C-8D60-6310A944C799}" srcOrd="0" destOrd="0" presId="urn:microsoft.com/office/officeart/2005/8/layout/gear1"/>
    <dgm:cxn modelId="{D2AACFA1-9643-446E-AE00-ECCB476AC79C}" type="presOf" srcId="{2AF8580B-63EC-4B04-9142-A88139C5CEFE}" destId="{CB861791-FE9B-4DAA-80B4-4CEBC63AB606}" srcOrd="0" destOrd="0" presId="urn:microsoft.com/office/officeart/2005/8/layout/gear1"/>
    <dgm:cxn modelId="{817293EE-5A86-4808-8313-9E08C1137BC4}" type="presParOf" srcId="{C8EC02BE-6606-4B2C-9849-2393E2FE35F3}" destId="{CB861791-FE9B-4DAA-80B4-4CEBC63AB606}" srcOrd="0" destOrd="0" presId="urn:microsoft.com/office/officeart/2005/8/layout/gear1"/>
    <dgm:cxn modelId="{1F3A104D-E838-4FBD-9D75-2353C321D6D4}" type="presParOf" srcId="{C8EC02BE-6606-4B2C-9849-2393E2FE35F3}" destId="{15E465AD-83A1-4CBB-B072-D103864A1F6C}" srcOrd="1" destOrd="0" presId="urn:microsoft.com/office/officeart/2005/8/layout/gear1"/>
    <dgm:cxn modelId="{F76AB42E-48C2-475A-A39F-8DC1769E60E3}" type="presParOf" srcId="{C8EC02BE-6606-4B2C-9849-2393E2FE35F3}" destId="{EE768A79-32C7-4916-899B-856203D4677D}" srcOrd="2" destOrd="0" presId="urn:microsoft.com/office/officeart/2005/8/layout/gear1"/>
    <dgm:cxn modelId="{F1F11C53-CCC2-45EC-B094-95CC30237B44}" type="presParOf" srcId="{C8EC02BE-6606-4B2C-9849-2393E2FE35F3}" destId="{B7BB8E5C-7572-4B6C-8D60-6310A944C799}" srcOrd="3" destOrd="0" presId="urn:microsoft.com/office/officeart/2005/8/layout/gear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3BC2EF-68F9-438E-9F69-E9B0F4167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371D8C-BABF-4809-A0F5-DC08489D23AB}">
      <dgm:prSet phldrT="[Text]" phldr="1"/>
      <dgm:spPr/>
      <dgm:t>
        <a:bodyPr/>
        <a:lstStyle/>
        <a:p>
          <a:endParaRPr lang="en-US" dirty="0"/>
        </a:p>
      </dgm:t>
    </dgm:pt>
    <dgm:pt modelId="{C9D21587-4EE6-4312-A908-68979788F6E2}" type="parTrans" cxnId="{5E46FFE1-37C4-4E45-853A-1A0CE9A15773}">
      <dgm:prSet/>
      <dgm:spPr/>
      <dgm:t>
        <a:bodyPr/>
        <a:lstStyle/>
        <a:p>
          <a:endParaRPr lang="en-US"/>
        </a:p>
      </dgm:t>
    </dgm:pt>
    <dgm:pt modelId="{2FD3F78F-AD19-4E85-BBFF-0B9697AAF40E}" type="sibTrans" cxnId="{5E46FFE1-37C4-4E45-853A-1A0CE9A15773}">
      <dgm:prSet/>
      <dgm:spPr/>
      <dgm:t>
        <a:bodyPr/>
        <a:lstStyle/>
        <a:p>
          <a:endParaRPr lang="en-US"/>
        </a:p>
      </dgm:t>
    </dgm:pt>
    <dgm:pt modelId="{0800F436-35D1-4720-9E91-0E31361101B8}">
      <dgm:prSet phldrT="[Text]"/>
      <dgm:spPr/>
      <dgm:t>
        <a:bodyPr/>
        <a:lstStyle/>
        <a:p>
          <a:r>
            <a:rPr lang="en-US" dirty="0"/>
            <a:t>Stakeholder Session Information</a:t>
          </a:r>
        </a:p>
      </dgm:t>
    </dgm:pt>
    <dgm:pt modelId="{5077BB54-A01A-4EE2-8035-F390EA60D03E}" type="parTrans" cxnId="{5941EBE6-4F53-4189-9040-E6BE626327A9}">
      <dgm:prSet/>
      <dgm:spPr/>
      <dgm:t>
        <a:bodyPr/>
        <a:lstStyle/>
        <a:p>
          <a:endParaRPr lang="en-US"/>
        </a:p>
      </dgm:t>
    </dgm:pt>
    <dgm:pt modelId="{413F274A-C943-4DCD-946B-C8EDE1EFA0B1}" type="sibTrans" cxnId="{5941EBE6-4F53-4189-9040-E6BE626327A9}">
      <dgm:prSet/>
      <dgm:spPr/>
      <dgm:t>
        <a:bodyPr/>
        <a:lstStyle/>
        <a:p>
          <a:endParaRPr lang="en-US"/>
        </a:p>
      </dgm:t>
    </dgm:pt>
    <dgm:pt modelId="{ED0503B2-A282-4708-A356-0349C569E8C4}">
      <dgm:prSet phldrT="[Text]"/>
      <dgm:spPr/>
      <dgm:t>
        <a:bodyPr/>
        <a:lstStyle/>
        <a:p>
          <a:r>
            <a:rPr lang="en-US" dirty="0"/>
            <a:t>KY PHE Reports</a:t>
          </a:r>
        </a:p>
      </dgm:t>
    </dgm:pt>
    <dgm:pt modelId="{2494851D-83CF-4380-B18C-5447C0634AA5}" type="parTrans" cxnId="{527012F1-CE3F-4389-90C0-82959A32DEB4}">
      <dgm:prSet/>
      <dgm:spPr/>
      <dgm:t>
        <a:bodyPr/>
        <a:lstStyle/>
        <a:p>
          <a:endParaRPr lang="en-US"/>
        </a:p>
      </dgm:t>
    </dgm:pt>
    <dgm:pt modelId="{8DCF98B0-4D16-4926-A161-BDDED7DB7ABE}" type="sibTrans" cxnId="{527012F1-CE3F-4389-90C0-82959A32DEB4}">
      <dgm:prSet/>
      <dgm:spPr/>
      <dgm:t>
        <a:bodyPr/>
        <a:lstStyle/>
        <a:p>
          <a:endParaRPr lang="en-US"/>
        </a:p>
      </dgm:t>
    </dgm:pt>
    <dgm:pt modelId="{4199E4FB-7083-49CD-BEA6-21C29673D725}">
      <dgm:prSet phldrT="[Text]"/>
      <dgm:spPr/>
      <dgm:t>
        <a:bodyPr/>
        <a:lstStyle/>
        <a:p>
          <a:r>
            <a:rPr lang="en-US" dirty="0"/>
            <a:t>FAQs</a:t>
          </a:r>
        </a:p>
      </dgm:t>
    </dgm:pt>
    <dgm:pt modelId="{29A83232-2F7C-4FDB-9EC1-00DC5002368B}" type="parTrans" cxnId="{DE94A855-E701-4E6F-A3B4-E7EDA7C7441E}">
      <dgm:prSet/>
      <dgm:spPr/>
      <dgm:t>
        <a:bodyPr/>
        <a:lstStyle/>
        <a:p>
          <a:endParaRPr lang="en-US"/>
        </a:p>
      </dgm:t>
    </dgm:pt>
    <dgm:pt modelId="{03057684-19C0-4A2A-A97F-6BC4A325DFFA}" type="sibTrans" cxnId="{DE94A855-E701-4E6F-A3B4-E7EDA7C7441E}">
      <dgm:prSet/>
      <dgm:spPr/>
      <dgm:t>
        <a:bodyPr/>
        <a:lstStyle/>
        <a:p>
          <a:endParaRPr lang="en-US"/>
        </a:p>
      </dgm:t>
    </dgm:pt>
    <dgm:pt modelId="{60B80BC5-B4EB-40DB-BAC9-E4C26DD191A5}">
      <dgm:prSet phldrT="[Text]"/>
      <dgm:spPr/>
      <dgm:t>
        <a:bodyPr/>
        <a:lstStyle/>
        <a:p>
          <a:r>
            <a:rPr lang="en-US" dirty="0"/>
            <a:t>Medicaid Member Information</a:t>
          </a:r>
        </a:p>
      </dgm:t>
    </dgm:pt>
    <dgm:pt modelId="{F4F54B4D-F8B3-48CE-8B94-DAB1DCAAF80E}" type="parTrans" cxnId="{99967BD4-77A5-4E3F-A8BE-DED6ACF26503}">
      <dgm:prSet/>
      <dgm:spPr/>
      <dgm:t>
        <a:bodyPr/>
        <a:lstStyle/>
        <a:p>
          <a:endParaRPr lang="en-US"/>
        </a:p>
      </dgm:t>
    </dgm:pt>
    <dgm:pt modelId="{41A706E3-B557-4E46-AF96-977938134192}" type="sibTrans" cxnId="{99967BD4-77A5-4E3F-A8BE-DED6ACF26503}">
      <dgm:prSet/>
      <dgm:spPr/>
      <dgm:t>
        <a:bodyPr/>
        <a:lstStyle/>
        <a:p>
          <a:endParaRPr lang="en-US"/>
        </a:p>
      </dgm:t>
    </dgm:pt>
    <dgm:pt modelId="{F44A09E1-01BD-41B1-BF38-27541FEF55F7}">
      <dgm:prSet phldrT="[Text]"/>
      <dgm:spPr/>
      <dgm:t>
        <a:bodyPr/>
        <a:lstStyle/>
        <a:p>
          <a:r>
            <a:rPr lang="en-US" dirty="0"/>
            <a:t>Medicaid Provider Information</a:t>
          </a:r>
        </a:p>
      </dgm:t>
    </dgm:pt>
    <dgm:pt modelId="{E8C2FFFE-FF73-4C3B-B0E8-55A0C207FF91}" type="parTrans" cxnId="{28C2395C-4DBF-4707-9B1F-E34787991F2F}">
      <dgm:prSet/>
      <dgm:spPr/>
      <dgm:t>
        <a:bodyPr/>
        <a:lstStyle/>
        <a:p>
          <a:endParaRPr lang="en-US"/>
        </a:p>
      </dgm:t>
    </dgm:pt>
    <dgm:pt modelId="{C286B00A-69B7-486B-A8E7-6E2CC412E4C2}" type="sibTrans" cxnId="{28C2395C-4DBF-4707-9B1F-E34787991F2F}">
      <dgm:prSet/>
      <dgm:spPr/>
      <dgm:t>
        <a:bodyPr/>
        <a:lstStyle/>
        <a:p>
          <a:endParaRPr lang="en-US"/>
        </a:p>
      </dgm:t>
    </dgm:pt>
    <dgm:pt modelId="{035C3E05-AD9D-4640-8EE9-23C8164543B8}">
      <dgm:prSet phldrT="[Text]"/>
      <dgm:spPr/>
      <dgm:t>
        <a:bodyPr/>
        <a:lstStyle/>
        <a:p>
          <a:r>
            <a:rPr lang="en-US" dirty="0"/>
            <a:t>Communication Materials</a:t>
          </a:r>
        </a:p>
      </dgm:t>
    </dgm:pt>
    <dgm:pt modelId="{97830B58-F6EA-4409-8BA6-15039574AB3F}" type="parTrans" cxnId="{4BB86185-FE4C-484D-84DB-346B6B698795}">
      <dgm:prSet/>
      <dgm:spPr/>
      <dgm:t>
        <a:bodyPr/>
        <a:lstStyle/>
        <a:p>
          <a:endParaRPr lang="en-US"/>
        </a:p>
      </dgm:t>
    </dgm:pt>
    <dgm:pt modelId="{5B4154C7-8FCC-4751-AD1D-A73999AAA70D}" type="sibTrans" cxnId="{4BB86185-FE4C-484D-84DB-346B6B698795}">
      <dgm:prSet/>
      <dgm:spPr/>
      <dgm:t>
        <a:bodyPr/>
        <a:lstStyle/>
        <a:p>
          <a:endParaRPr lang="en-US"/>
        </a:p>
      </dgm:t>
    </dgm:pt>
    <dgm:pt modelId="{0D4F8EFC-3D5C-4757-8494-C08132466F91}" type="pres">
      <dgm:prSet presAssocID="{9F3BC2EF-68F9-438E-9F69-E9B0F4167769}" presName="vert0" presStyleCnt="0">
        <dgm:presLayoutVars>
          <dgm:dir/>
          <dgm:animOne val="branch"/>
          <dgm:animLvl val="lvl"/>
        </dgm:presLayoutVars>
      </dgm:prSet>
      <dgm:spPr/>
    </dgm:pt>
    <dgm:pt modelId="{0FEAD3BA-A5A3-4A06-9BA1-C35EB2FCBBD3}" type="pres">
      <dgm:prSet presAssocID="{D1371D8C-BABF-4809-A0F5-DC08489D23AB}" presName="thickLine" presStyleLbl="alignNode1" presStyleIdx="0" presStyleCnt="1"/>
      <dgm:spPr/>
    </dgm:pt>
    <dgm:pt modelId="{AF140F74-2BBF-4DFA-80A7-D6B0FD69D3B6}" type="pres">
      <dgm:prSet presAssocID="{D1371D8C-BABF-4809-A0F5-DC08489D23AB}" presName="horz1" presStyleCnt="0"/>
      <dgm:spPr/>
    </dgm:pt>
    <dgm:pt modelId="{EB328CF7-1FCB-41E6-9401-9DE82C06D9B4}" type="pres">
      <dgm:prSet presAssocID="{D1371D8C-BABF-4809-A0F5-DC08489D23AB}" presName="tx1" presStyleLbl="revTx" presStyleIdx="0" presStyleCnt="7"/>
      <dgm:spPr/>
    </dgm:pt>
    <dgm:pt modelId="{9822A43A-AECE-4C4C-A38B-8708A2FE8953}" type="pres">
      <dgm:prSet presAssocID="{D1371D8C-BABF-4809-A0F5-DC08489D23AB}" presName="vert1" presStyleCnt="0"/>
      <dgm:spPr/>
    </dgm:pt>
    <dgm:pt modelId="{0978F218-7EAF-40C1-9D13-64C959339D65}" type="pres">
      <dgm:prSet presAssocID="{0800F436-35D1-4720-9E91-0E31361101B8}" presName="vertSpace2a" presStyleCnt="0"/>
      <dgm:spPr/>
    </dgm:pt>
    <dgm:pt modelId="{53B69EE1-4B4A-4DB2-AB66-205921956030}" type="pres">
      <dgm:prSet presAssocID="{0800F436-35D1-4720-9E91-0E31361101B8}" presName="horz2" presStyleCnt="0"/>
      <dgm:spPr/>
    </dgm:pt>
    <dgm:pt modelId="{BBD28EA5-6F43-4C66-B0AB-A3173FF92B88}" type="pres">
      <dgm:prSet presAssocID="{0800F436-35D1-4720-9E91-0E31361101B8}" presName="horzSpace2" presStyleCnt="0"/>
      <dgm:spPr/>
    </dgm:pt>
    <dgm:pt modelId="{A4D44D32-F681-44AA-BD8E-F9F63188FBB1}" type="pres">
      <dgm:prSet presAssocID="{0800F436-35D1-4720-9E91-0E31361101B8}" presName="tx2" presStyleLbl="revTx" presStyleIdx="1" presStyleCnt="7"/>
      <dgm:spPr/>
    </dgm:pt>
    <dgm:pt modelId="{B0FB9743-890E-4123-952A-C55DF827F64F}" type="pres">
      <dgm:prSet presAssocID="{0800F436-35D1-4720-9E91-0E31361101B8}" presName="vert2" presStyleCnt="0"/>
      <dgm:spPr/>
    </dgm:pt>
    <dgm:pt modelId="{9370C994-7301-42A6-9C2F-CF3F21EFEFC1}" type="pres">
      <dgm:prSet presAssocID="{0800F436-35D1-4720-9E91-0E31361101B8}" presName="thinLine2b" presStyleLbl="callout" presStyleIdx="0" presStyleCnt="6"/>
      <dgm:spPr/>
    </dgm:pt>
    <dgm:pt modelId="{67B50571-5172-426D-A273-96B4621FED44}" type="pres">
      <dgm:prSet presAssocID="{0800F436-35D1-4720-9E91-0E31361101B8}" presName="vertSpace2b" presStyleCnt="0"/>
      <dgm:spPr/>
    </dgm:pt>
    <dgm:pt modelId="{D6BA17A4-58F4-4F34-969B-23C09B457564}" type="pres">
      <dgm:prSet presAssocID="{ED0503B2-A282-4708-A356-0349C569E8C4}" presName="horz2" presStyleCnt="0"/>
      <dgm:spPr/>
    </dgm:pt>
    <dgm:pt modelId="{571235CA-084F-48A7-8467-F8EC5B4D9EB8}" type="pres">
      <dgm:prSet presAssocID="{ED0503B2-A282-4708-A356-0349C569E8C4}" presName="horzSpace2" presStyleCnt="0"/>
      <dgm:spPr/>
    </dgm:pt>
    <dgm:pt modelId="{585E01D2-77A5-4B4E-9859-AAAD30F5EA14}" type="pres">
      <dgm:prSet presAssocID="{ED0503B2-A282-4708-A356-0349C569E8C4}" presName="tx2" presStyleLbl="revTx" presStyleIdx="2" presStyleCnt="7"/>
      <dgm:spPr/>
    </dgm:pt>
    <dgm:pt modelId="{6DDD7500-BB8F-414C-8B98-D03AE2D4CA15}" type="pres">
      <dgm:prSet presAssocID="{ED0503B2-A282-4708-A356-0349C569E8C4}" presName="vert2" presStyleCnt="0"/>
      <dgm:spPr/>
    </dgm:pt>
    <dgm:pt modelId="{47022EA3-8821-4F36-9DD5-CC81BEE235CC}" type="pres">
      <dgm:prSet presAssocID="{ED0503B2-A282-4708-A356-0349C569E8C4}" presName="thinLine2b" presStyleLbl="callout" presStyleIdx="1" presStyleCnt="6"/>
      <dgm:spPr/>
    </dgm:pt>
    <dgm:pt modelId="{79F00F68-E15C-4D64-8065-C2E56EA2C4E5}" type="pres">
      <dgm:prSet presAssocID="{ED0503B2-A282-4708-A356-0349C569E8C4}" presName="vertSpace2b" presStyleCnt="0"/>
      <dgm:spPr/>
    </dgm:pt>
    <dgm:pt modelId="{BC7B3132-898F-4B23-A79B-1FAA9FC1F313}" type="pres">
      <dgm:prSet presAssocID="{4199E4FB-7083-49CD-BEA6-21C29673D725}" presName="horz2" presStyleCnt="0"/>
      <dgm:spPr/>
    </dgm:pt>
    <dgm:pt modelId="{91E8D815-53E6-41B9-96A4-40662DF4E676}" type="pres">
      <dgm:prSet presAssocID="{4199E4FB-7083-49CD-BEA6-21C29673D725}" presName="horzSpace2" presStyleCnt="0"/>
      <dgm:spPr/>
    </dgm:pt>
    <dgm:pt modelId="{F172B54E-6186-4822-BBF6-CC18F3AEC219}" type="pres">
      <dgm:prSet presAssocID="{4199E4FB-7083-49CD-BEA6-21C29673D725}" presName="tx2" presStyleLbl="revTx" presStyleIdx="3" presStyleCnt="7"/>
      <dgm:spPr/>
    </dgm:pt>
    <dgm:pt modelId="{422F44E1-B0A6-4A89-B161-90E9BC4ED4DD}" type="pres">
      <dgm:prSet presAssocID="{4199E4FB-7083-49CD-BEA6-21C29673D725}" presName="vert2" presStyleCnt="0"/>
      <dgm:spPr/>
    </dgm:pt>
    <dgm:pt modelId="{A0915330-1165-49B8-A217-54D37058D194}" type="pres">
      <dgm:prSet presAssocID="{4199E4FB-7083-49CD-BEA6-21C29673D725}" presName="thinLine2b" presStyleLbl="callout" presStyleIdx="2" presStyleCnt="6"/>
      <dgm:spPr/>
    </dgm:pt>
    <dgm:pt modelId="{BF8F496A-19ED-4BC0-A05A-CDDDDAB3EA29}" type="pres">
      <dgm:prSet presAssocID="{4199E4FB-7083-49CD-BEA6-21C29673D725}" presName="vertSpace2b" presStyleCnt="0"/>
      <dgm:spPr/>
    </dgm:pt>
    <dgm:pt modelId="{A25A832A-9AE3-4A1A-B7BA-F22BB658516E}" type="pres">
      <dgm:prSet presAssocID="{60B80BC5-B4EB-40DB-BAC9-E4C26DD191A5}" presName="horz2" presStyleCnt="0"/>
      <dgm:spPr/>
    </dgm:pt>
    <dgm:pt modelId="{D6D50007-1EA1-4857-8AB6-CFD86D06DE8F}" type="pres">
      <dgm:prSet presAssocID="{60B80BC5-B4EB-40DB-BAC9-E4C26DD191A5}" presName="horzSpace2" presStyleCnt="0"/>
      <dgm:spPr/>
    </dgm:pt>
    <dgm:pt modelId="{5C865F0B-FBF0-43A9-9B57-F7F1A13A0C73}" type="pres">
      <dgm:prSet presAssocID="{60B80BC5-B4EB-40DB-BAC9-E4C26DD191A5}" presName="tx2" presStyleLbl="revTx" presStyleIdx="4" presStyleCnt="7"/>
      <dgm:spPr/>
    </dgm:pt>
    <dgm:pt modelId="{47072A60-3E9E-4E33-8C88-994F6A3CEBAA}" type="pres">
      <dgm:prSet presAssocID="{60B80BC5-B4EB-40DB-BAC9-E4C26DD191A5}" presName="vert2" presStyleCnt="0"/>
      <dgm:spPr/>
    </dgm:pt>
    <dgm:pt modelId="{71BB0A30-6F66-493F-8D28-B22A8F4F356C}" type="pres">
      <dgm:prSet presAssocID="{60B80BC5-B4EB-40DB-BAC9-E4C26DD191A5}" presName="thinLine2b" presStyleLbl="callout" presStyleIdx="3" presStyleCnt="6"/>
      <dgm:spPr/>
    </dgm:pt>
    <dgm:pt modelId="{0F984309-65B4-45B6-BD00-C064038D1498}" type="pres">
      <dgm:prSet presAssocID="{60B80BC5-B4EB-40DB-BAC9-E4C26DD191A5}" presName="vertSpace2b" presStyleCnt="0"/>
      <dgm:spPr/>
    </dgm:pt>
    <dgm:pt modelId="{475384B5-5AC0-4858-B885-077E2A3B1F67}" type="pres">
      <dgm:prSet presAssocID="{F44A09E1-01BD-41B1-BF38-27541FEF55F7}" presName="horz2" presStyleCnt="0"/>
      <dgm:spPr/>
    </dgm:pt>
    <dgm:pt modelId="{41CCD806-06A7-4D9C-9B29-778179CB5932}" type="pres">
      <dgm:prSet presAssocID="{F44A09E1-01BD-41B1-BF38-27541FEF55F7}" presName="horzSpace2" presStyleCnt="0"/>
      <dgm:spPr/>
    </dgm:pt>
    <dgm:pt modelId="{FAB6C1DD-FD80-4528-B142-01AE2F30D425}" type="pres">
      <dgm:prSet presAssocID="{F44A09E1-01BD-41B1-BF38-27541FEF55F7}" presName="tx2" presStyleLbl="revTx" presStyleIdx="5" presStyleCnt="7"/>
      <dgm:spPr/>
    </dgm:pt>
    <dgm:pt modelId="{48F1A1F2-4891-4D90-A6FA-9B39A6A0ABD8}" type="pres">
      <dgm:prSet presAssocID="{F44A09E1-01BD-41B1-BF38-27541FEF55F7}" presName="vert2" presStyleCnt="0"/>
      <dgm:spPr/>
    </dgm:pt>
    <dgm:pt modelId="{0B6C4842-6C90-4BA5-B1EE-288BBE7687F6}" type="pres">
      <dgm:prSet presAssocID="{F44A09E1-01BD-41B1-BF38-27541FEF55F7}" presName="thinLine2b" presStyleLbl="callout" presStyleIdx="4" presStyleCnt="6"/>
      <dgm:spPr/>
    </dgm:pt>
    <dgm:pt modelId="{4E381708-D589-49BD-AA8F-145EECFB6307}" type="pres">
      <dgm:prSet presAssocID="{F44A09E1-01BD-41B1-BF38-27541FEF55F7}" presName="vertSpace2b" presStyleCnt="0"/>
      <dgm:spPr/>
    </dgm:pt>
    <dgm:pt modelId="{6109953C-1F3E-4ED1-8BAD-934ADE7B9CE2}" type="pres">
      <dgm:prSet presAssocID="{035C3E05-AD9D-4640-8EE9-23C8164543B8}" presName="horz2" presStyleCnt="0"/>
      <dgm:spPr/>
    </dgm:pt>
    <dgm:pt modelId="{A7ED321E-9532-4515-B52E-96E5E4258523}" type="pres">
      <dgm:prSet presAssocID="{035C3E05-AD9D-4640-8EE9-23C8164543B8}" presName="horzSpace2" presStyleCnt="0"/>
      <dgm:spPr/>
    </dgm:pt>
    <dgm:pt modelId="{C2546794-590F-4292-825A-97ECFE30221C}" type="pres">
      <dgm:prSet presAssocID="{035C3E05-AD9D-4640-8EE9-23C8164543B8}" presName="tx2" presStyleLbl="revTx" presStyleIdx="6" presStyleCnt="7"/>
      <dgm:spPr/>
    </dgm:pt>
    <dgm:pt modelId="{C7827B81-7263-45A7-A7E8-BD5C10E8C87E}" type="pres">
      <dgm:prSet presAssocID="{035C3E05-AD9D-4640-8EE9-23C8164543B8}" presName="vert2" presStyleCnt="0"/>
      <dgm:spPr/>
    </dgm:pt>
    <dgm:pt modelId="{D2ECE645-D3B3-4B5B-8582-02DE313FC142}" type="pres">
      <dgm:prSet presAssocID="{035C3E05-AD9D-4640-8EE9-23C8164543B8}" presName="thinLine2b" presStyleLbl="callout" presStyleIdx="5" presStyleCnt="6"/>
      <dgm:spPr/>
    </dgm:pt>
    <dgm:pt modelId="{C8D07E83-5D93-4F4A-B4D2-FF9E80B370B0}" type="pres">
      <dgm:prSet presAssocID="{035C3E05-AD9D-4640-8EE9-23C8164543B8}" presName="vertSpace2b" presStyleCnt="0"/>
      <dgm:spPr/>
    </dgm:pt>
  </dgm:ptLst>
  <dgm:cxnLst>
    <dgm:cxn modelId="{28C2395C-4DBF-4707-9B1F-E34787991F2F}" srcId="{D1371D8C-BABF-4809-A0F5-DC08489D23AB}" destId="{F44A09E1-01BD-41B1-BF38-27541FEF55F7}" srcOrd="4" destOrd="0" parTransId="{E8C2FFFE-FF73-4C3B-B0E8-55A0C207FF91}" sibTransId="{C286B00A-69B7-486B-A8E7-6E2CC412E4C2}"/>
    <dgm:cxn modelId="{976C7A68-2BAA-4F71-9554-8DE1A9A0FB6B}" type="presOf" srcId="{60B80BC5-B4EB-40DB-BAC9-E4C26DD191A5}" destId="{5C865F0B-FBF0-43A9-9B57-F7F1A13A0C73}" srcOrd="0" destOrd="0" presId="urn:microsoft.com/office/officeart/2008/layout/LinedList"/>
    <dgm:cxn modelId="{DE94A855-E701-4E6F-A3B4-E7EDA7C7441E}" srcId="{D1371D8C-BABF-4809-A0F5-DC08489D23AB}" destId="{4199E4FB-7083-49CD-BEA6-21C29673D725}" srcOrd="2" destOrd="0" parTransId="{29A83232-2F7C-4FDB-9EC1-00DC5002368B}" sibTransId="{03057684-19C0-4A2A-A97F-6BC4A325DFFA}"/>
    <dgm:cxn modelId="{B71C685A-6A77-4ACD-BF03-ABDF852E862B}" type="presOf" srcId="{D1371D8C-BABF-4809-A0F5-DC08489D23AB}" destId="{EB328CF7-1FCB-41E6-9401-9DE82C06D9B4}" srcOrd="0" destOrd="0" presId="urn:microsoft.com/office/officeart/2008/layout/LinedList"/>
    <dgm:cxn modelId="{4BB86185-FE4C-484D-84DB-346B6B698795}" srcId="{D1371D8C-BABF-4809-A0F5-DC08489D23AB}" destId="{035C3E05-AD9D-4640-8EE9-23C8164543B8}" srcOrd="5" destOrd="0" parTransId="{97830B58-F6EA-4409-8BA6-15039574AB3F}" sibTransId="{5B4154C7-8FCC-4751-AD1D-A73999AAA70D}"/>
    <dgm:cxn modelId="{B1E08497-941A-4404-9C5C-0CF0D18750CA}" type="presOf" srcId="{4199E4FB-7083-49CD-BEA6-21C29673D725}" destId="{F172B54E-6186-4822-BBF6-CC18F3AEC219}" srcOrd="0" destOrd="0" presId="urn:microsoft.com/office/officeart/2008/layout/LinedList"/>
    <dgm:cxn modelId="{585D9D9B-3931-4C76-A534-7B6B4445161B}" type="presOf" srcId="{0800F436-35D1-4720-9E91-0E31361101B8}" destId="{A4D44D32-F681-44AA-BD8E-F9F63188FBB1}" srcOrd="0" destOrd="0" presId="urn:microsoft.com/office/officeart/2008/layout/LinedList"/>
    <dgm:cxn modelId="{99967BD4-77A5-4E3F-A8BE-DED6ACF26503}" srcId="{D1371D8C-BABF-4809-A0F5-DC08489D23AB}" destId="{60B80BC5-B4EB-40DB-BAC9-E4C26DD191A5}" srcOrd="3" destOrd="0" parTransId="{F4F54B4D-F8B3-48CE-8B94-DAB1DCAAF80E}" sibTransId="{41A706E3-B557-4E46-AF96-977938134192}"/>
    <dgm:cxn modelId="{5E46FFE1-37C4-4E45-853A-1A0CE9A15773}" srcId="{9F3BC2EF-68F9-438E-9F69-E9B0F4167769}" destId="{D1371D8C-BABF-4809-A0F5-DC08489D23AB}" srcOrd="0" destOrd="0" parTransId="{C9D21587-4EE6-4312-A908-68979788F6E2}" sibTransId="{2FD3F78F-AD19-4E85-BBFF-0B9697AAF40E}"/>
    <dgm:cxn modelId="{25FA17E5-15F7-482A-A813-8A9D4507E0C2}" type="presOf" srcId="{9F3BC2EF-68F9-438E-9F69-E9B0F4167769}" destId="{0D4F8EFC-3D5C-4757-8494-C08132466F91}" srcOrd="0" destOrd="0" presId="urn:microsoft.com/office/officeart/2008/layout/LinedList"/>
    <dgm:cxn modelId="{C4234DE6-DB47-4D06-9301-A1A31DA92953}" type="presOf" srcId="{ED0503B2-A282-4708-A356-0349C569E8C4}" destId="{585E01D2-77A5-4B4E-9859-AAAD30F5EA14}" srcOrd="0" destOrd="0" presId="urn:microsoft.com/office/officeart/2008/layout/LinedList"/>
    <dgm:cxn modelId="{5941EBE6-4F53-4189-9040-E6BE626327A9}" srcId="{D1371D8C-BABF-4809-A0F5-DC08489D23AB}" destId="{0800F436-35D1-4720-9E91-0E31361101B8}" srcOrd="0" destOrd="0" parTransId="{5077BB54-A01A-4EE2-8035-F390EA60D03E}" sibTransId="{413F274A-C943-4DCD-946B-C8EDE1EFA0B1}"/>
    <dgm:cxn modelId="{527012F1-CE3F-4389-90C0-82959A32DEB4}" srcId="{D1371D8C-BABF-4809-A0F5-DC08489D23AB}" destId="{ED0503B2-A282-4708-A356-0349C569E8C4}" srcOrd="1" destOrd="0" parTransId="{2494851D-83CF-4380-B18C-5447C0634AA5}" sibTransId="{8DCF98B0-4D16-4926-A161-BDDED7DB7ABE}"/>
    <dgm:cxn modelId="{2A357EF2-2B58-49B6-9C02-FC191D301A5C}" type="presOf" srcId="{F44A09E1-01BD-41B1-BF38-27541FEF55F7}" destId="{FAB6C1DD-FD80-4528-B142-01AE2F30D425}" srcOrd="0" destOrd="0" presId="urn:microsoft.com/office/officeart/2008/layout/LinedList"/>
    <dgm:cxn modelId="{0B71C3F8-1493-42FF-8F2B-0BEE2ADC3EA2}" type="presOf" srcId="{035C3E05-AD9D-4640-8EE9-23C8164543B8}" destId="{C2546794-590F-4292-825A-97ECFE30221C}" srcOrd="0" destOrd="0" presId="urn:microsoft.com/office/officeart/2008/layout/LinedList"/>
    <dgm:cxn modelId="{78FDCE43-5E39-46D9-851C-A75A7856A830}" type="presParOf" srcId="{0D4F8EFC-3D5C-4757-8494-C08132466F91}" destId="{0FEAD3BA-A5A3-4A06-9BA1-C35EB2FCBBD3}" srcOrd="0" destOrd="0" presId="urn:microsoft.com/office/officeart/2008/layout/LinedList"/>
    <dgm:cxn modelId="{02999F04-9CB8-4156-A3B4-B5B3EC69FF9E}" type="presParOf" srcId="{0D4F8EFC-3D5C-4757-8494-C08132466F91}" destId="{AF140F74-2BBF-4DFA-80A7-D6B0FD69D3B6}" srcOrd="1" destOrd="0" presId="urn:microsoft.com/office/officeart/2008/layout/LinedList"/>
    <dgm:cxn modelId="{8311DF6C-287F-4AA3-8156-DA6EDEA85C20}" type="presParOf" srcId="{AF140F74-2BBF-4DFA-80A7-D6B0FD69D3B6}" destId="{EB328CF7-1FCB-41E6-9401-9DE82C06D9B4}" srcOrd="0" destOrd="0" presId="urn:microsoft.com/office/officeart/2008/layout/LinedList"/>
    <dgm:cxn modelId="{FCCDEAEA-55AD-47DD-AD20-60F15AAC333C}" type="presParOf" srcId="{AF140F74-2BBF-4DFA-80A7-D6B0FD69D3B6}" destId="{9822A43A-AECE-4C4C-A38B-8708A2FE8953}" srcOrd="1" destOrd="0" presId="urn:microsoft.com/office/officeart/2008/layout/LinedList"/>
    <dgm:cxn modelId="{F62AD10B-0B5E-42D7-B7C0-318BD92D0D57}" type="presParOf" srcId="{9822A43A-AECE-4C4C-A38B-8708A2FE8953}" destId="{0978F218-7EAF-40C1-9D13-64C959339D65}" srcOrd="0" destOrd="0" presId="urn:microsoft.com/office/officeart/2008/layout/LinedList"/>
    <dgm:cxn modelId="{F4F86AB9-7417-4907-AE5F-39DB00EF1E49}" type="presParOf" srcId="{9822A43A-AECE-4C4C-A38B-8708A2FE8953}" destId="{53B69EE1-4B4A-4DB2-AB66-205921956030}" srcOrd="1" destOrd="0" presId="urn:microsoft.com/office/officeart/2008/layout/LinedList"/>
    <dgm:cxn modelId="{D52B3244-AC3D-4B12-9202-0B7898776BF7}" type="presParOf" srcId="{53B69EE1-4B4A-4DB2-AB66-205921956030}" destId="{BBD28EA5-6F43-4C66-B0AB-A3173FF92B88}" srcOrd="0" destOrd="0" presId="urn:microsoft.com/office/officeart/2008/layout/LinedList"/>
    <dgm:cxn modelId="{83C3372E-25B8-437D-AFD5-0DB85E6F4583}" type="presParOf" srcId="{53B69EE1-4B4A-4DB2-AB66-205921956030}" destId="{A4D44D32-F681-44AA-BD8E-F9F63188FBB1}" srcOrd="1" destOrd="0" presId="urn:microsoft.com/office/officeart/2008/layout/LinedList"/>
    <dgm:cxn modelId="{E34201C9-AACF-4EE3-8AE9-12985D2F15C7}" type="presParOf" srcId="{53B69EE1-4B4A-4DB2-AB66-205921956030}" destId="{B0FB9743-890E-4123-952A-C55DF827F64F}" srcOrd="2" destOrd="0" presId="urn:microsoft.com/office/officeart/2008/layout/LinedList"/>
    <dgm:cxn modelId="{68F33DD5-BCF7-4DF3-9D4C-84F6FE591C48}" type="presParOf" srcId="{9822A43A-AECE-4C4C-A38B-8708A2FE8953}" destId="{9370C994-7301-42A6-9C2F-CF3F21EFEFC1}" srcOrd="2" destOrd="0" presId="urn:microsoft.com/office/officeart/2008/layout/LinedList"/>
    <dgm:cxn modelId="{426A9AF1-3CA9-4107-A7BF-5F06F72D5E3C}" type="presParOf" srcId="{9822A43A-AECE-4C4C-A38B-8708A2FE8953}" destId="{67B50571-5172-426D-A273-96B4621FED44}" srcOrd="3" destOrd="0" presId="urn:microsoft.com/office/officeart/2008/layout/LinedList"/>
    <dgm:cxn modelId="{F107A78C-D15B-4574-BF7C-D172A7E7A426}" type="presParOf" srcId="{9822A43A-AECE-4C4C-A38B-8708A2FE8953}" destId="{D6BA17A4-58F4-4F34-969B-23C09B457564}" srcOrd="4" destOrd="0" presId="urn:microsoft.com/office/officeart/2008/layout/LinedList"/>
    <dgm:cxn modelId="{7F801008-500C-4CAE-A7B5-CDD48A2BC072}" type="presParOf" srcId="{D6BA17A4-58F4-4F34-969B-23C09B457564}" destId="{571235CA-084F-48A7-8467-F8EC5B4D9EB8}" srcOrd="0" destOrd="0" presId="urn:microsoft.com/office/officeart/2008/layout/LinedList"/>
    <dgm:cxn modelId="{7A01A6EF-1B36-44AB-82B5-47CB5ED58487}" type="presParOf" srcId="{D6BA17A4-58F4-4F34-969B-23C09B457564}" destId="{585E01D2-77A5-4B4E-9859-AAAD30F5EA14}" srcOrd="1" destOrd="0" presId="urn:microsoft.com/office/officeart/2008/layout/LinedList"/>
    <dgm:cxn modelId="{C8CA47EF-F51A-4616-837B-8B00B0F8D3F5}" type="presParOf" srcId="{D6BA17A4-58F4-4F34-969B-23C09B457564}" destId="{6DDD7500-BB8F-414C-8B98-D03AE2D4CA15}" srcOrd="2" destOrd="0" presId="urn:microsoft.com/office/officeart/2008/layout/LinedList"/>
    <dgm:cxn modelId="{C71EAD30-8840-4FA6-A7B3-9E4235068547}" type="presParOf" srcId="{9822A43A-AECE-4C4C-A38B-8708A2FE8953}" destId="{47022EA3-8821-4F36-9DD5-CC81BEE235CC}" srcOrd="5" destOrd="0" presId="urn:microsoft.com/office/officeart/2008/layout/LinedList"/>
    <dgm:cxn modelId="{E59AE4E8-05E9-4A6A-9355-7C0481690329}" type="presParOf" srcId="{9822A43A-AECE-4C4C-A38B-8708A2FE8953}" destId="{79F00F68-E15C-4D64-8065-C2E56EA2C4E5}" srcOrd="6" destOrd="0" presId="urn:microsoft.com/office/officeart/2008/layout/LinedList"/>
    <dgm:cxn modelId="{4DA6A597-5F19-4862-89D2-E0EFBAD0C563}" type="presParOf" srcId="{9822A43A-AECE-4C4C-A38B-8708A2FE8953}" destId="{BC7B3132-898F-4B23-A79B-1FAA9FC1F313}" srcOrd="7" destOrd="0" presId="urn:microsoft.com/office/officeart/2008/layout/LinedList"/>
    <dgm:cxn modelId="{768620A4-5418-446F-AB18-8CBFB4D15938}" type="presParOf" srcId="{BC7B3132-898F-4B23-A79B-1FAA9FC1F313}" destId="{91E8D815-53E6-41B9-96A4-40662DF4E676}" srcOrd="0" destOrd="0" presId="urn:microsoft.com/office/officeart/2008/layout/LinedList"/>
    <dgm:cxn modelId="{49DC62C3-B86B-473F-AED1-7A031017A064}" type="presParOf" srcId="{BC7B3132-898F-4B23-A79B-1FAA9FC1F313}" destId="{F172B54E-6186-4822-BBF6-CC18F3AEC219}" srcOrd="1" destOrd="0" presId="urn:microsoft.com/office/officeart/2008/layout/LinedList"/>
    <dgm:cxn modelId="{7CD193D2-53D4-4F70-B5D1-F3383BD0A478}" type="presParOf" srcId="{BC7B3132-898F-4B23-A79B-1FAA9FC1F313}" destId="{422F44E1-B0A6-4A89-B161-90E9BC4ED4DD}" srcOrd="2" destOrd="0" presId="urn:microsoft.com/office/officeart/2008/layout/LinedList"/>
    <dgm:cxn modelId="{ECB37B86-2763-453B-9729-A06FCBD33AD9}" type="presParOf" srcId="{9822A43A-AECE-4C4C-A38B-8708A2FE8953}" destId="{A0915330-1165-49B8-A217-54D37058D194}" srcOrd="8" destOrd="0" presId="urn:microsoft.com/office/officeart/2008/layout/LinedList"/>
    <dgm:cxn modelId="{96278A75-64FB-440D-9A61-0C12364F076E}" type="presParOf" srcId="{9822A43A-AECE-4C4C-A38B-8708A2FE8953}" destId="{BF8F496A-19ED-4BC0-A05A-CDDDDAB3EA29}" srcOrd="9" destOrd="0" presId="urn:microsoft.com/office/officeart/2008/layout/LinedList"/>
    <dgm:cxn modelId="{47327013-8C0C-4616-B3FF-820CA6E6303B}" type="presParOf" srcId="{9822A43A-AECE-4C4C-A38B-8708A2FE8953}" destId="{A25A832A-9AE3-4A1A-B7BA-F22BB658516E}" srcOrd="10" destOrd="0" presId="urn:microsoft.com/office/officeart/2008/layout/LinedList"/>
    <dgm:cxn modelId="{4EEEF8BC-C7DE-4361-AC62-1A057883D38F}" type="presParOf" srcId="{A25A832A-9AE3-4A1A-B7BA-F22BB658516E}" destId="{D6D50007-1EA1-4857-8AB6-CFD86D06DE8F}" srcOrd="0" destOrd="0" presId="urn:microsoft.com/office/officeart/2008/layout/LinedList"/>
    <dgm:cxn modelId="{A6E5746E-BD2E-48CD-ABFE-BECB7AC983B6}" type="presParOf" srcId="{A25A832A-9AE3-4A1A-B7BA-F22BB658516E}" destId="{5C865F0B-FBF0-43A9-9B57-F7F1A13A0C73}" srcOrd="1" destOrd="0" presId="urn:microsoft.com/office/officeart/2008/layout/LinedList"/>
    <dgm:cxn modelId="{88737504-C9AD-494E-A3F6-2B14570E4C19}" type="presParOf" srcId="{A25A832A-9AE3-4A1A-B7BA-F22BB658516E}" destId="{47072A60-3E9E-4E33-8C88-994F6A3CEBAA}" srcOrd="2" destOrd="0" presId="urn:microsoft.com/office/officeart/2008/layout/LinedList"/>
    <dgm:cxn modelId="{F0E9D0E4-DB98-4E1D-8DD2-28AEF19D3143}" type="presParOf" srcId="{9822A43A-AECE-4C4C-A38B-8708A2FE8953}" destId="{71BB0A30-6F66-493F-8D28-B22A8F4F356C}" srcOrd="11" destOrd="0" presId="urn:microsoft.com/office/officeart/2008/layout/LinedList"/>
    <dgm:cxn modelId="{C2FD4370-1A79-456A-A34B-3AF93153854E}" type="presParOf" srcId="{9822A43A-AECE-4C4C-A38B-8708A2FE8953}" destId="{0F984309-65B4-45B6-BD00-C064038D1498}" srcOrd="12" destOrd="0" presId="urn:microsoft.com/office/officeart/2008/layout/LinedList"/>
    <dgm:cxn modelId="{FFE40179-DE19-44F2-9D0B-6868A2515D52}" type="presParOf" srcId="{9822A43A-AECE-4C4C-A38B-8708A2FE8953}" destId="{475384B5-5AC0-4858-B885-077E2A3B1F67}" srcOrd="13" destOrd="0" presId="urn:microsoft.com/office/officeart/2008/layout/LinedList"/>
    <dgm:cxn modelId="{57169C1A-A010-46D7-B7B4-0B325120B44D}" type="presParOf" srcId="{475384B5-5AC0-4858-B885-077E2A3B1F67}" destId="{41CCD806-06A7-4D9C-9B29-778179CB5932}" srcOrd="0" destOrd="0" presId="urn:microsoft.com/office/officeart/2008/layout/LinedList"/>
    <dgm:cxn modelId="{90AF6DB6-B41A-488F-B31E-F3FCA32465DD}" type="presParOf" srcId="{475384B5-5AC0-4858-B885-077E2A3B1F67}" destId="{FAB6C1DD-FD80-4528-B142-01AE2F30D425}" srcOrd="1" destOrd="0" presId="urn:microsoft.com/office/officeart/2008/layout/LinedList"/>
    <dgm:cxn modelId="{C1FD79F0-D1CA-4BBA-963E-AFA08C2F7BB1}" type="presParOf" srcId="{475384B5-5AC0-4858-B885-077E2A3B1F67}" destId="{48F1A1F2-4891-4D90-A6FA-9B39A6A0ABD8}" srcOrd="2" destOrd="0" presId="urn:microsoft.com/office/officeart/2008/layout/LinedList"/>
    <dgm:cxn modelId="{A7CA1796-F8FA-4682-8C5F-218E6F8D4C00}" type="presParOf" srcId="{9822A43A-AECE-4C4C-A38B-8708A2FE8953}" destId="{0B6C4842-6C90-4BA5-B1EE-288BBE7687F6}" srcOrd="14" destOrd="0" presId="urn:microsoft.com/office/officeart/2008/layout/LinedList"/>
    <dgm:cxn modelId="{6CC0CFCA-3869-4D52-B732-350A137C6E24}" type="presParOf" srcId="{9822A43A-AECE-4C4C-A38B-8708A2FE8953}" destId="{4E381708-D589-49BD-AA8F-145EECFB6307}" srcOrd="15" destOrd="0" presId="urn:microsoft.com/office/officeart/2008/layout/LinedList"/>
    <dgm:cxn modelId="{896FB702-B08E-48E2-83F5-721F9AD3BBDF}" type="presParOf" srcId="{9822A43A-AECE-4C4C-A38B-8708A2FE8953}" destId="{6109953C-1F3E-4ED1-8BAD-934ADE7B9CE2}" srcOrd="16" destOrd="0" presId="urn:microsoft.com/office/officeart/2008/layout/LinedList"/>
    <dgm:cxn modelId="{82AD9353-2E74-44C1-99D8-F2D9EB12240F}" type="presParOf" srcId="{6109953C-1F3E-4ED1-8BAD-934ADE7B9CE2}" destId="{A7ED321E-9532-4515-B52E-96E5E4258523}" srcOrd="0" destOrd="0" presId="urn:microsoft.com/office/officeart/2008/layout/LinedList"/>
    <dgm:cxn modelId="{0BD1B77E-AFA5-4A2D-84F9-D56743176B5B}" type="presParOf" srcId="{6109953C-1F3E-4ED1-8BAD-934ADE7B9CE2}" destId="{C2546794-590F-4292-825A-97ECFE30221C}" srcOrd="1" destOrd="0" presId="urn:microsoft.com/office/officeart/2008/layout/LinedList"/>
    <dgm:cxn modelId="{24DD4B60-C9A6-4923-9898-9974A38BF831}" type="presParOf" srcId="{6109953C-1F3E-4ED1-8BAD-934ADE7B9CE2}" destId="{C7827B81-7263-45A7-A7E8-BD5C10E8C87E}" srcOrd="2" destOrd="0" presId="urn:microsoft.com/office/officeart/2008/layout/LinedList"/>
    <dgm:cxn modelId="{289BEC5F-583F-48C9-99D6-B3746610C6BB}" type="presParOf" srcId="{9822A43A-AECE-4C4C-A38B-8708A2FE8953}" destId="{D2ECE645-D3B3-4B5B-8582-02DE313FC142}" srcOrd="17" destOrd="0" presId="urn:microsoft.com/office/officeart/2008/layout/LinedList"/>
    <dgm:cxn modelId="{71A851D6-0885-4363-8496-69B470CC779C}" type="presParOf" srcId="{9822A43A-AECE-4C4C-A38B-8708A2FE8953}" destId="{C8D07E83-5D93-4F4A-B4D2-FF9E80B370B0}"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ACDEDD-5896-4DA4-9171-E0E5ED09F2D4}"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9716A25-FF65-4220-ADEE-21DDE97439C2}">
      <dgm:prSet phldrT="[Text]"/>
      <dgm:spPr/>
      <dgm:t>
        <a:bodyPr/>
        <a:lstStyle/>
        <a:p>
          <a:r>
            <a:rPr lang="en-US" b="1" dirty="0">
              <a:solidFill>
                <a:srgbClr val="6BB5DD"/>
              </a:solidFill>
            </a:rPr>
            <a:t>CHFS Social Media</a:t>
          </a:r>
        </a:p>
      </dgm:t>
    </dgm:pt>
    <dgm:pt modelId="{48AAFCAA-698E-4523-8234-4157DAFED631}" type="parTrans" cxnId="{51AF0F6B-8E97-4AF6-B544-D5EB7F393894}">
      <dgm:prSet/>
      <dgm:spPr/>
      <dgm:t>
        <a:bodyPr/>
        <a:lstStyle/>
        <a:p>
          <a:endParaRPr lang="en-US"/>
        </a:p>
      </dgm:t>
    </dgm:pt>
    <dgm:pt modelId="{41233313-2F5B-402F-8402-E090E17A72F8}" type="sibTrans" cxnId="{51AF0F6B-8E97-4AF6-B544-D5EB7F393894}">
      <dgm:prSet/>
      <dgm:spPr/>
      <dgm:t>
        <a:bodyPr/>
        <a:lstStyle/>
        <a:p>
          <a:endParaRPr lang="en-US"/>
        </a:p>
      </dgm:t>
    </dgm:pt>
    <dgm:pt modelId="{599F2C5A-3820-4C62-B01C-9A89A50E6B4F}">
      <dgm:prSet phldrT="[Text]"/>
      <dgm:spPr>
        <a:solidFill>
          <a:srgbClr val="01203D"/>
        </a:solidFill>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Facebook</a:t>
          </a:r>
          <a:r>
            <a:rPr lang="en-US" dirty="0">
              <a:solidFill>
                <a:schemeClr val="bg1"/>
              </a:solidFill>
            </a:rPr>
            <a:t>, </a:t>
          </a:r>
        </a:p>
      </dgm:t>
    </dgm:pt>
    <dgm:pt modelId="{8427452A-4263-4F9B-90F8-9EF862BBF301}" type="parTrans" cxnId="{B0693BA7-7397-4D27-A523-B1BD25902DDC}">
      <dgm:prSet/>
      <dgm:spPr/>
      <dgm:t>
        <a:bodyPr/>
        <a:lstStyle/>
        <a:p>
          <a:endParaRPr lang="en-US"/>
        </a:p>
      </dgm:t>
    </dgm:pt>
    <dgm:pt modelId="{0D3939C9-45D2-473B-83E2-6B4BB3AADCC9}" type="sibTrans" cxnId="{B0693BA7-7397-4D27-A523-B1BD25902DDC}">
      <dgm:prSet/>
      <dgm:spPr/>
      <dgm:t>
        <a:bodyPr/>
        <a:lstStyle/>
        <a:p>
          <a:endParaRPr lang="en-US"/>
        </a:p>
      </dgm:t>
    </dgm:pt>
    <dgm:pt modelId="{706EFBA4-99AF-401D-B018-EEBFE37E7EDE}">
      <dgm:prSet phldrT="[Text]"/>
      <dgm:spPr/>
      <dgm:t>
        <a:bodyPr/>
        <a:lstStyle/>
        <a:p>
          <a:r>
            <a:rPr lang="en-US" b="1" dirty="0">
              <a:solidFill>
                <a:srgbClr val="6BB5DD"/>
              </a:solidFill>
            </a:rPr>
            <a:t>Stakeholder Meetings</a:t>
          </a:r>
        </a:p>
      </dgm:t>
    </dgm:pt>
    <dgm:pt modelId="{5899BF12-B6C3-4FF5-A15A-242E50A98F0C}" type="parTrans" cxnId="{04FD8292-8963-407E-AC9D-3EA45956238C}">
      <dgm:prSet/>
      <dgm:spPr/>
      <dgm:t>
        <a:bodyPr/>
        <a:lstStyle/>
        <a:p>
          <a:endParaRPr lang="en-US"/>
        </a:p>
      </dgm:t>
    </dgm:pt>
    <dgm:pt modelId="{73454572-78C7-4CBE-837C-944CCD57822F}" type="sibTrans" cxnId="{04FD8292-8963-407E-AC9D-3EA45956238C}">
      <dgm:prSet/>
      <dgm:spPr/>
      <dgm:t>
        <a:bodyPr/>
        <a:lstStyle/>
        <a:p>
          <a:endParaRPr lang="en-US"/>
        </a:p>
      </dgm:t>
    </dgm:pt>
    <dgm:pt modelId="{9227C6D8-CBBD-41EA-84E1-9415829CA1AC}">
      <dgm:prSet phldrT="[Text]"/>
      <dgm:spPr>
        <a:solidFill>
          <a:srgbClr val="BEBB31"/>
        </a:solidFill>
      </dgm:spPr>
      <dgm:t>
        <a:bodyPr/>
        <a:lstStyle/>
        <a:p>
          <a:r>
            <a:rPr lang="en-US" dirty="0"/>
            <a:t>Ongoing Stakeholder Meetings – 3</a:t>
          </a:r>
          <a:r>
            <a:rPr lang="en-US" baseline="30000" dirty="0"/>
            <a:t>rd</a:t>
          </a:r>
          <a:r>
            <a:rPr lang="en-US" dirty="0"/>
            <a:t> Thursday @ 11:00 ET</a:t>
          </a:r>
        </a:p>
      </dgm:t>
    </dgm:pt>
    <dgm:pt modelId="{316A9457-881B-40BC-9147-A745E10F5F1A}" type="parTrans" cxnId="{06B9BF72-528C-4B08-A083-AC03FC8A8DF5}">
      <dgm:prSet/>
      <dgm:spPr/>
      <dgm:t>
        <a:bodyPr/>
        <a:lstStyle/>
        <a:p>
          <a:endParaRPr lang="en-US"/>
        </a:p>
      </dgm:t>
    </dgm:pt>
    <dgm:pt modelId="{1E2ED14C-FA7C-4AB1-85CD-0C93CF197558}" type="sibTrans" cxnId="{06B9BF72-528C-4B08-A083-AC03FC8A8DF5}">
      <dgm:prSet/>
      <dgm:spPr/>
      <dgm:t>
        <a:bodyPr/>
        <a:lstStyle/>
        <a:p>
          <a:endParaRPr lang="en-US"/>
        </a:p>
      </dgm:t>
    </dgm:pt>
    <dgm:pt modelId="{F097EB3A-D16A-44FC-B0EC-A0FC1535EA9B}">
      <dgm:prSet phldrT="[Text]"/>
      <dgm:spPr>
        <a:solidFill>
          <a:srgbClr val="01203D"/>
        </a:solidFill>
      </dgm:spPr>
      <dgm:t>
        <a:bodyPr/>
        <a:lstStyle/>
        <a:p>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Twitter</a:t>
          </a:r>
          <a:r>
            <a:rPr lang="en-US" dirty="0">
              <a:solidFill>
                <a:schemeClr val="bg1"/>
              </a:solidFill>
            </a:rPr>
            <a:t>, and</a:t>
          </a:r>
        </a:p>
      </dgm:t>
    </dgm:pt>
    <dgm:pt modelId="{A8151F64-218F-4E14-AF63-DAC651C90F3F}" type="parTrans" cxnId="{1D4847A7-BB7A-420E-909F-7CF011EDAC5F}">
      <dgm:prSet/>
      <dgm:spPr/>
      <dgm:t>
        <a:bodyPr/>
        <a:lstStyle/>
        <a:p>
          <a:endParaRPr lang="en-US"/>
        </a:p>
      </dgm:t>
    </dgm:pt>
    <dgm:pt modelId="{0F57690A-7AF5-4409-918C-5D898284C484}" type="sibTrans" cxnId="{1D4847A7-BB7A-420E-909F-7CF011EDAC5F}">
      <dgm:prSet/>
      <dgm:spPr/>
      <dgm:t>
        <a:bodyPr/>
        <a:lstStyle/>
        <a:p>
          <a:endParaRPr lang="en-US"/>
        </a:p>
      </dgm:t>
    </dgm:pt>
    <dgm:pt modelId="{6A09E874-FF7A-4451-B668-ED2C99689021}">
      <dgm:prSet phldrT="[Text]"/>
      <dgm:spPr>
        <a:solidFill>
          <a:srgbClr val="01203D"/>
        </a:solidFill>
      </dgm:spPr>
      <dgm:t>
        <a:bodyPr/>
        <a:lstStyle/>
        <a:p>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Instagram</a:t>
          </a:r>
          <a:endParaRPr lang="en-US" dirty="0">
            <a:solidFill>
              <a:schemeClr val="bg1"/>
            </a:solidFill>
          </a:endParaRPr>
        </a:p>
      </dgm:t>
    </dgm:pt>
    <dgm:pt modelId="{A159159E-F2DF-4B9F-8388-F1CF7A564F17}" type="parTrans" cxnId="{65DFB0BA-FA0E-4BFA-8FCE-CFC25CC7D6B8}">
      <dgm:prSet/>
      <dgm:spPr/>
      <dgm:t>
        <a:bodyPr/>
        <a:lstStyle/>
        <a:p>
          <a:endParaRPr lang="en-US"/>
        </a:p>
      </dgm:t>
    </dgm:pt>
    <dgm:pt modelId="{1D953304-30C1-4EDF-AD30-B5CA721140DE}" type="sibTrans" cxnId="{65DFB0BA-FA0E-4BFA-8FCE-CFC25CC7D6B8}">
      <dgm:prSet/>
      <dgm:spPr/>
      <dgm:t>
        <a:bodyPr/>
        <a:lstStyle/>
        <a:p>
          <a:endParaRPr lang="en-US"/>
        </a:p>
      </dgm:t>
    </dgm:pt>
    <dgm:pt modelId="{8855EDED-C8A1-4B57-9121-184E70713ED7}" type="pres">
      <dgm:prSet presAssocID="{B6ACDEDD-5896-4DA4-9171-E0E5ED09F2D4}" presName="Name0" presStyleCnt="0">
        <dgm:presLayoutVars>
          <dgm:dir/>
          <dgm:animLvl val="lvl"/>
          <dgm:resizeHandles val="exact"/>
        </dgm:presLayoutVars>
      </dgm:prSet>
      <dgm:spPr/>
    </dgm:pt>
    <dgm:pt modelId="{2E3C57A4-4A03-4ABE-A7E6-172C229412C0}" type="pres">
      <dgm:prSet presAssocID="{09716A25-FF65-4220-ADEE-21DDE97439C2}" presName="linNode" presStyleCnt="0"/>
      <dgm:spPr/>
    </dgm:pt>
    <dgm:pt modelId="{2E7703FD-39A2-4621-8272-E50989647207}" type="pres">
      <dgm:prSet presAssocID="{09716A25-FF65-4220-ADEE-21DDE97439C2}" presName="parTx" presStyleLbl="revTx" presStyleIdx="0" presStyleCnt="2">
        <dgm:presLayoutVars>
          <dgm:chMax val="1"/>
          <dgm:bulletEnabled val="1"/>
        </dgm:presLayoutVars>
      </dgm:prSet>
      <dgm:spPr/>
    </dgm:pt>
    <dgm:pt modelId="{0310EA5D-FCF2-46DA-9F7C-2AE76118AA75}" type="pres">
      <dgm:prSet presAssocID="{09716A25-FF65-4220-ADEE-21DDE97439C2}" presName="bracket" presStyleLbl="parChTrans1D1" presStyleIdx="0" presStyleCnt="2"/>
      <dgm:spPr/>
    </dgm:pt>
    <dgm:pt modelId="{6ACB491C-C3A6-43E2-83CA-11A8D09DB4B5}" type="pres">
      <dgm:prSet presAssocID="{09716A25-FF65-4220-ADEE-21DDE97439C2}" presName="spH" presStyleCnt="0"/>
      <dgm:spPr/>
    </dgm:pt>
    <dgm:pt modelId="{2BDEF206-3BED-4FE7-902C-D05B8E82CFC2}" type="pres">
      <dgm:prSet presAssocID="{09716A25-FF65-4220-ADEE-21DDE97439C2}" presName="desTx" presStyleLbl="node1" presStyleIdx="0" presStyleCnt="2" custScaleX="151450" custLinFactNeighborY="-646">
        <dgm:presLayoutVars>
          <dgm:bulletEnabled val="1"/>
        </dgm:presLayoutVars>
      </dgm:prSet>
      <dgm:spPr/>
    </dgm:pt>
    <dgm:pt modelId="{E6B777A4-2749-4913-8B2B-4553D3156BBC}" type="pres">
      <dgm:prSet presAssocID="{41233313-2F5B-402F-8402-E090E17A72F8}" presName="spV" presStyleCnt="0"/>
      <dgm:spPr/>
    </dgm:pt>
    <dgm:pt modelId="{C3EE1D75-575D-45C9-90DF-E4FCE57F55FF}" type="pres">
      <dgm:prSet presAssocID="{706EFBA4-99AF-401D-B018-EEBFE37E7EDE}" presName="linNode" presStyleCnt="0"/>
      <dgm:spPr/>
    </dgm:pt>
    <dgm:pt modelId="{EFE9BBEE-5FEA-4E3F-A29F-F8C08E00DF92}" type="pres">
      <dgm:prSet presAssocID="{706EFBA4-99AF-401D-B018-EEBFE37E7EDE}" presName="parTx" presStyleLbl="revTx" presStyleIdx="1" presStyleCnt="2">
        <dgm:presLayoutVars>
          <dgm:chMax val="1"/>
          <dgm:bulletEnabled val="1"/>
        </dgm:presLayoutVars>
      </dgm:prSet>
      <dgm:spPr/>
    </dgm:pt>
    <dgm:pt modelId="{FA4EE292-D4F5-489C-BE18-B335618C4CD6}" type="pres">
      <dgm:prSet presAssocID="{706EFBA4-99AF-401D-B018-EEBFE37E7EDE}" presName="bracket" presStyleLbl="parChTrans1D1" presStyleIdx="1" presStyleCnt="2"/>
      <dgm:spPr/>
    </dgm:pt>
    <dgm:pt modelId="{458F28B1-FB9E-4325-8B57-37920FE5D56A}" type="pres">
      <dgm:prSet presAssocID="{706EFBA4-99AF-401D-B018-EEBFE37E7EDE}" presName="spH" presStyleCnt="0"/>
      <dgm:spPr/>
    </dgm:pt>
    <dgm:pt modelId="{DD909F18-0FB9-44C7-AD51-2D74C9392332}" type="pres">
      <dgm:prSet presAssocID="{706EFBA4-99AF-401D-B018-EEBFE37E7EDE}" presName="desTx" presStyleLbl="node1" presStyleIdx="1" presStyleCnt="2" custScaleX="151922" custLinFactNeighborX="-2352">
        <dgm:presLayoutVars>
          <dgm:bulletEnabled val="1"/>
        </dgm:presLayoutVars>
      </dgm:prSet>
      <dgm:spPr/>
    </dgm:pt>
  </dgm:ptLst>
  <dgm:cxnLst>
    <dgm:cxn modelId="{7EE0EC1E-71B2-413D-8490-DAB826DDCFE8}" type="presOf" srcId="{F097EB3A-D16A-44FC-B0EC-A0FC1535EA9B}" destId="{2BDEF206-3BED-4FE7-902C-D05B8E82CFC2}" srcOrd="0" destOrd="1" presId="urn:diagrams.loki3.com/BracketList"/>
    <dgm:cxn modelId="{ADECCD2B-6F95-4E22-AF58-5521291303F1}" type="presOf" srcId="{599F2C5A-3820-4C62-B01C-9A89A50E6B4F}" destId="{2BDEF206-3BED-4FE7-902C-D05B8E82CFC2}" srcOrd="0" destOrd="0" presId="urn:diagrams.loki3.com/BracketList"/>
    <dgm:cxn modelId="{4D17E13F-FF1A-4C36-9923-A958950D25DA}" type="presOf" srcId="{09716A25-FF65-4220-ADEE-21DDE97439C2}" destId="{2E7703FD-39A2-4621-8272-E50989647207}" srcOrd="0" destOrd="0" presId="urn:diagrams.loki3.com/BracketList"/>
    <dgm:cxn modelId="{51AF0F6B-8E97-4AF6-B544-D5EB7F393894}" srcId="{B6ACDEDD-5896-4DA4-9171-E0E5ED09F2D4}" destId="{09716A25-FF65-4220-ADEE-21DDE97439C2}" srcOrd="0" destOrd="0" parTransId="{48AAFCAA-698E-4523-8234-4157DAFED631}" sibTransId="{41233313-2F5B-402F-8402-E090E17A72F8}"/>
    <dgm:cxn modelId="{4E349352-B76C-47DF-965D-12145A7397BD}" type="presOf" srcId="{9227C6D8-CBBD-41EA-84E1-9415829CA1AC}" destId="{DD909F18-0FB9-44C7-AD51-2D74C9392332}" srcOrd="0" destOrd="0" presId="urn:diagrams.loki3.com/BracketList"/>
    <dgm:cxn modelId="{06B9BF72-528C-4B08-A083-AC03FC8A8DF5}" srcId="{706EFBA4-99AF-401D-B018-EEBFE37E7EDE}" destId="{9227C6D8-CBBD-41EA-84E1-9415829CA1AC}" srcOrd="0" destOrd="0" parTransId="{316A9457-881B-40BC-9147-A745E10F5F1A}" sibTransId="{1E2ED14C-FA7C-4AB1-85CD-0C93CF197558}"/>
    <dgm:cxn modelId="{FCC5E88E-F7B8-4389-839E-B543621D088D}" type="presOf" srcId="{6A09E874-FF7A-4451-B668-ED2C99689021}" destId="{2BDEF206-3BED-4FE7-902C-D05B8E82CFC2}" srcOrd="0" destOrd="2" presId="urn:diagrams.loki3.com/BracketList"/>
    <dgm:cxn modelId="{04FD8292-8963-407E-AC9D-3EA45956238C}" srcId="{B6ACDEDD-5896-4DA4-9171-E0E5ED09F2D4}" destId="{706EFBA4-99AF-401D-B018-EEBFE37E7EDE}" srcOrd="1" destOrd="0" parTransId="{5899BF12-B6C3-4FF5-A15A-242E50A98F0C}" sibTransId="{73454572-78C7-4CBE-837C-944CCD57822F}"/>
    <dgm:cxn modelId="{BB4B3B95-481A-4730-ABD8-B5BC2A6B1903}" type="presOf" srcId="{B6ACDEDD-5896-4DA4-9171-E0E5ED09F2D4}" destId="{8855EDED-C8A1-4B57-9121-184E70713ED7}" srcOrd="0" destOrd="0" presId="urn:diagrams.loki3.com/BracketList"/>
    <dgm:cxn modelId="{B0693BA7-7397-4D27-A523-B1BD25902DDC}" srcId="{09716A25-FF65-4220-ADEE-21DDE97439C2}" destId="{599F2C5A-3820-4C62-B01C-9A89A50E6B4F}" srcOrd="0" destOrd="0" parTransId="{8427452A-4263-4F9B-90F8-9EF862BBF301}" sibTransId="{0D3939C9-45D2-473B-83E2-6B4BB3AADCC9}"/>
    <dgm:cxn modelId="{1D4847A7-BB7A-420E-909F-7CF011EDAC5F}" srcId="{09716A25-FF65-4220-ADEE-21DDE97439C2}" destId="{F097EB3A-D16A-44FC-B0EC-A0FC1535EA9B}" srcOrd="1" destOrd="0" parTransId="{A8151F64-218F-4E14-AF63-DAC651C90F3F}" sibTransId="{0F57690A-7AF5-4409-918C-5D898284C484}"/>
    <dgm:cxn modelId="{65DFB0BA-FA0E-4BFA-8FCE-CFC25CC7D6B8}" srcId="{09716A25-FF65-4220-ADEE-21DDE97439C2}" destId="{6A09E874-FF7A-4451-B668-ED2C99689021}" srcOrd="2" destOrd="0" parTransId="{A159159E-F2DF-4B9F-8388-F1CF7A564F17}" sibTransId="{1D953304-30C1-4EDF-AD30-B5CA721140DE}"/>
    <dgm:cxn modelId="{3B2207E3-0974-473B-8B46-86057D5FA1C9}" type="presOf" srcId="{706EFBA4-99AF-401D-B018-EEBFE37E7EDE}" destId="{EFE9BBEE-5FEA-4E3F-A29F-F8C08E00DF92}" srcOrd="0" destOrd="0" presId="urn:diagrams.loki3.com/BracketList"/>
    <dgm:cxn modelId="{F936FD41-919B-4F4C-A6A4-A4AE93BACB5D}" type="presParOf" srcId="{8855EDED-C8A1-4B57-9121-184E70713ED7}" destId="{2E3C57A4-4A03-4ABE-A7E6-172C229412C0}" srcOrd="0" destOrd="0" presId="urn:diagrams.loki3.com/BracketList"/>
    <dgm:cxn modelId="{CE59ED63-7746-4EEF-A3C6-9522AA3471F8}" type="presParOf" srcId="{2E3C57A4-4A03-4ABE-A7E6-172C229412C0}" destId="{2E7703FD-39A2-4621-8272-E50989647207}" srcOrd="0" destOrd="0" presId="urn:diagrams.loki3.com/BracketList"/>
    <dgm:cxn modelId="{274D0844-85D8-439F-BB34-D0A2759881E4}" type="presParOf" srcId="{2E3C57A4-4A03-4ABE-A7E6-172C229412C0}" destId="{0310EA5D-FCF2-46DA-9F7C-2AE76118AA75}" srcOrd="1" destOrd="0" presId="urn:diagrams.loki3.com/BracketList"/>
    <dgm:cxn modelId="{78A069C3-3D41-42E8-8E3C-F5CE182D348A}" type="presParOf" srcId="{2E3C57A4-4A03-4ABE-A7E6-172C229412C0}" destId="{6ACB491C-C3A6-43E2-83CA-11A8D09DB4B5}" srcOrd="2" destOrd="0" presId="urn:diagrams.loki3.com/BracketList"/>
    <dgm:cxn modelId="{39A049D1-31AF-44F2-A645-6D405D9FC854}" type="presParOf" srcId="{2E3C57A4-4A03-4ABE-A7E6-172C229412C0}" destId="{2BDEF206-3BED-4FE7-902C-D05B8E82CFC2}" srcOrd="3" destOrd="0" presId="urn:diagrams.loki3.com/BracketList"/>
    <dgm:cxn modelId="{B3B474C1-6488-4D12-9129-A6B14E707419}" type="presParOf" srcId="{8855EDED-C8A1-4B57-9121-184E70713ED7}" destId="{E6B777A4-2749-4913-8B2B-4553D3156BBC}" srcOrd="1" destOrd="0" presId="urn:diagrams.loki3.com/BracketList"/>
    <dgm:cxn modelId="{1F63E7F9-63C7-4F61-8699-6342BE058A1E}" type="presParOf" srcId="{8855EDED-C8A1-4B57-9121-184E70713ED7}" destId="{C3EE1D75-575D-45C9-90DF-E4FCE57F55FF}" srcOrd="2" destOrd="0" presId="urn:diagrams.loki3.com/BracketList"/>
    <dgm:cxn modelId="{ADAA8837-38E5-48DC-B9B8-1E3627CA1256}" type="presParOf" srcId="{C3EE1D75-575D-45C9-90DF-E4FCE57F55FF}" destId="{EFE9BBEE-5FEA-4E3F-A29F-F8C08E00DF92}" srcOrd="0" destOrd="0" presId="urn:diagrams.loki3.com/BracketList"/>
    <dgm:cxn modelId="{9629384F-1823-4218-8CE4-8638FACACBF5}" type="presParOf" srcId="{C3EE1D75-575D-45C9-90DF-E4FCE57F55FF}" destId="{FA4EE292-D4F5-489C-BE18-B335618C4CD6}" srcOrd="1" destOrd="0" presId="urn:diagrams.loki3.com/BracketList"/>
    <dgm:cxn modelId="{4604C6D4-2B27-4028-843D-704C1313B66D}" type="presParOf" srcId="{C3EE1D75-575D-45C9-90DF-E4FCE57F55FF}" destId="{458F28B1-FB9E-4325-8B57-37920FE5D56A}" srcOrd="2" destOrd="0" presId="urn:diagrams.loki3.com/BracketList"/>
    <dgm:cxn modelId="{137C2DD2-E156-4D64-8850-7C9577A01CB5}" type="presParOf" srcId="{C3EE1D75-575D-45C9-90DF-E4FCE57F55FF}" destId="{DD909F18-0FB9-44C7-AD51-2D74C939233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0CE05-12FE-4399-A74A-B373497E30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DF35316-9DCD-43D8-9EE9-3ECB58F125F6}">
      <dgm:prSet phldrT="[Text]"/>
      <dgm:spPr>
        <a:solidFill>
          <a:srgbClr val="6BB5DD"/>
        </a:solidFill>
      </dgm:spPr>
      <dgm:t>
        <a:bodyPr/>
        <a:lstStyle/>
        <a:p>
          <a:r>
            <a:rPr lang="en-US" dirty="0"/>
            <a:t>Renewal Caseload planning</a:t>
          </a:r>
        </a:p>
      </dgm:t>
    </dgm:pt>
    <dgm:pt modelId="{487EE67E-2AF6-4BA3-94A5-2A7F3C537760}" type="parTrans" cxnId="{9F4AA1B0-02BE-4D2A-A911-C845759C7EE6}">
      <dgm:prSet/>
      <dgm:spPr/>
      <dgm:t>
        <a:bodyPr/>
        <a:lstStyle/>
        <a:p>
          <a:endParaRPr lang="en-US"/>
        </a:p>
      </dgm:t>
    </dgm:pt>
    <dgm:pt modelId="{67B970BD-E7BE-4BBA-9EC0-ACD55EA5452C}" type="sibTrans" cxnId="{9F4AA1B0-02BE-4D2A-A911-C845759C7EE6}">
      <dgm:prSet/>
      <dgm:spPr/>
      <dgm:t>
        <a:bodyPr/>
        <a:lstStyle/>
        <a:p>
          <a:endParaRPr lang="en-US"/>
        </a:p>
      </dgm:t>
    </dgm:pt>
    <dgm:pt modelId="{CBCE3CB3-1E11-4161-91E0-D2542592C60B}">
      <dgm:prSet/>
      <dgm:spPr>
        <a:solidFill>
          <a:srgbClr val="003865"/>
        </a:solidFill>
      </dgm:spPr>
      <dgm:t>
        <a:bodyPr/>
        <a:lstStyle/>
        <a:p>
          <a:r>
            <a:rPr lang="en-US" dirty="0"/>
            <a:t>Outline renewal process and what Kentuckians can expect</a:t>
          </a:r>
        </a:p>
      </dgm:t>
    </dgm:pt>
    <dgm:pt modelId="{CF93D0A3-2160-475B-A3E1-0299C2C4BC98}" type="parTrans" cxnId="{54389F6A-447F-442B-9145-56213B043037}">
      <dgm:prSet/>
      <dgm:spPr/>
      <dgm:t>
        <a:bodyPr/>
        <a:lstStyle/>
        <a:p>
          <a:endParaRPr lang="en-US"/>
        </a:p>
      </dgm:t>
    </dgm:pt>
    <dgm:pt modelId="{289FBAF6-412C-40A6-9F3E-680EED6265B6}" type="sibTrans" cxnId="{54389F6A-447F-442B-9145-56213B043037}">
      <dgm:prSet/>
      <dgm:spPr/>
      <dgm:t>
        <a:bodyPr/>
        <a:lstStyle/>
        <a:p>
          <a:endParaRPr lang="en-US"/>
        </a:p>
      </dgm:t>
    </dgm:pt>
    <dgm:pt modelId="{7A1EA0CB-0065-449C-9B59-F68B8982161A}">
      <dgm:prSet/>
      <dgm:spPr>
        <a:solidFill>
          <a:srgbClr val="0D616C"/>
        </a:solidFill>
      </dgm:spPr>
      <dgm:t>
        <a:bodyPr/>
        <a:lstStyle/>
        <a:p>
          <a:r>
            <a:rPr lang="en-US"/>
            <a:t>Avenues for help across the state</a:t>
          </a:r>
          <a:endParaRPr lang="en-US" dirty="0"/>
        </a:p>
      </dgm:t>
    </dgm:pt>
    <dgm:pt modelId="{71B8F673-65FC-4AC8-8E37-357A7F35A7B1}" type="parTrans" cxnId="{8CECAB1C-7097-486B-9FEE-4152AE51C4ED}">
      <dgm:prSet/>
      <dgm:spPr/>
      <dgm:t>
        <a:bodyPr/>
        <a:lstStyle/>
        <a:p>
          <a:endParaRPr lang="en-US"/>
        </a:p>
      </dgm:t>
    </dgm:pt>
    <dgm:pt modelId="{11980E1F-A5F5-4416-B4D6-79B5BE69BE9A}" type="sibTrans" cxnId="{8CECAB1C-7097-486B-9FEE-4152AE51C4ED}">
      <dgm:prSet/>
      <dgm:spPr/>
      <dgm:t>
        <a:bodyPr/>
        <a:lstStyle/>
        <a:p>
          <a:endParaRPr lang="en-US"/>
        </a:p>
      </dgm:t>
    </dgm:pt>
    <dgm:pt modelId="{5C8BAE7D-1589-43BB-A7B2-4C0FADD34562}">
      <dgm:prSet/>
      <dgm:spPr>
        <a:solidFill>
          <a:srgbClr val="ADC084"/>
        </a:solidFill>
      </dgm:spPr>
      <dgm:t>
        <a:bodyPr/>
        <a:lstStyle/>
        <a:p>
          <a:r>
            <a:rPr lang="en-US" dirty="0"/>
            <a:t>Data monitoring and progress tracking</a:t>
          </a:r>
        </a:p>
      </dgm:t>
    </dgm:pt>
    <dgm:pt modelId="{1D369AA8-0C5A-48F3-9616-DF1FE899B5D6}" type="parTrans" cxnId="{012C3CBE-B3CB-4299-A74C-4256897093A4}">
      <dgm:prSet/>
      <dgm:spPr/>
      <dgm:t>
        <a:bodyPr/>
        <a:lstStyle/>
        <a:p>
          <a:endParaRPr lang="en-US"/>
        </a:p>
      </dgm:t>
    </dgm:pt>
    <dgm:pt modelId="{E3D36ADD-0127-40E7-A0CF-AADDBBDE58DA}" type="sibTrans" cxnId="{012C3CBE-B3CB-4299-A74C-4256897093A4}">
      <dgm:prSet/>
      <dgm:spPr/>
      <dgm:t>
        <a:bodyPr/>
        <a:lstStyle/>
        <a:p>
          <a:endParaRPr lang="en-US"/>
        </a:p>
      </dgm:t>
    </dgm:pt>
    <dgm:pt modelId="{CFD21893-4AE9-4195-9EDF-1D060D9D9FC2}">
      <dgm:prSet/>
      <dgm:spPr>
        <a:solidFill>
          <a:srgbClr val="6BB5DD"/>
        </a:solidFill>
      </dgm:spPr>
      <dgm:t>
        <a:bodyPr/>
        <a:lstStyle/>
        <a:p>
          <a:r>
            <a:rPr lang="en-US"/>
            <a:t>Coordination across sister agencies and community partners</a:t>
          </a:r>
          <a:endParaRPr lang="en-US" dirty="0"/>
        </a:p>
      </dgm:t>
    </dgm:pt>
    <dgm:pt modelId="{0DF0F6BD-354C-46E8-BE2B-5339D576BABF}" type="parTrans" cxnId="{7EED23D9-908E-40A3-9F99-0B1246A24AB6}">
      <dgm:prSet/>
      <dgm:spPr/>
      <dgm:t>
        <a:bodyPr/>
        <a:lstStyle/>
        <a:p>
          <a:endParaRPr lang="en-US"/>
        </a:p>
      </dgm:t>
    </dgm:pt>
    <dgm:pt modelId="{EC4E4780-4E07-46F4-A022-7F5D2CDFE272}" type="sibTrans" cxnId="{7EED23D9-908E-40A3-9F99-0B1246A24AB6}">
      <dgm:prSet/>
      <dgm:spPr/>
      <dgm:t>
        <a:bodyPr/>
        <a:lstStyle/>
        <a:p>
          <a:endParaRPr lang="en-US"/>
        </a:p>
      </dgm:t>
    </dgm:pt>
    <dgm:pt modelId="{B31A4EE8-9F36-4CF5-9A43-B8D83A535C7C}">
      <dgm:prSet/>
      <dgm:spPr>
        <a:solidFill>
          <a:srgbClr val="003865"/>
        </a:solidFill>
      </dgm:spPr>
      <dgm:t>
        <a:bodyPr/>
        <a:lstStyle/>
        <a:p>
          <a:r>
            <a:rPr lang="en-US" dirty="0"/>
            <a:t>Transparency around upcoming changes</a:t>
          </a:r>
        </a:p>
      </dgm:t>
    </dgm:pt>
    <dgm:pt modelId="{50907ABE-B5F6-4114-8187-2534422B3F78}" type="parTrans" cxnId="{684B40C6-AE89-4744-B4DB-2FB318A984C1}">
      <dgm:prSet/>
      <dgm:spPr/>
      <dgm:t>
        <a:bodyPr/>
        <a:lstStyle/>
        <a:p>
          <a:endParaRPr lang="en-US"/>
        </a:p>
      </dgm:t>
    </dgm:pt>
    <dgm:pt modelId="{7D082436-454B-4250-B68B-9C6FF0851074}" type="sibTrans" cxnId="{684B40C6-AE89-4744-B4DB-2FB318A984C1}">
      <dgm:prSet/>
      <dgm:spPr/>
      <dgm:t>
        <a:bodyPr/>
        <a:lstStyle/>
        <a:p>
          <a:endParaRPr lang="en-US"/>
        </a:p>
      </dgm:t>
    </dgm:pt>
    <dgm:pt modelId="{5B6665CA-1E71-45B7-AA0D-92E279292AD9}">
      <dgm:prSet/>
      <dgm:spPr>
        <a:solidFill>
          <a:srgbClr val="0D616C"/>
        </a:solidFill>
      </dgm:spPr>
      <dgm:t>
        <a:bodyPr/>
        <a:lstStyle/>
        <a:p>
          <a:r>
            <a:rPr lang="en-US"/>
            <a:t>Communication, communication, communication!</a:t>
          </a:r>
          <a:endParaRPr lang="en-US" dirty="0"/>
        </a:p>
      </dgm:t>
    </dgm:pt>
    <dgm:pt modelId="{C9EBFFA7-1A11-4304-B6DA-E53D4DAA9D78}" type="parTrans" cxnId="{4C857836-8804-4A98-BB8E-FEBAA611FE51}">
      <dgm:prSet/>
      <dgm:spPr/>
      <dgm:t>
        <a:bodyPr/>
        <a:lstStyle/>
        <a:p>
          <a:endParaRPr lang="en-US"/>
        </a:p>
      </dgm:t>
    </dgm:pt>
    <dgm:pt modelId="{927EDA0F-A6AB-40BF-916B-A9CCB8760C1F}" type="sibTrans" cxnId="{4C857836-8804-4A98-BB8E-FEBAA611FE51}">
      <dgm:prSet/>
      <dgm:spPr/>
      <dgm:t>
        <a:bodyPr/>
        <a:lstStyle/>
        <a:p>
          <a:endParaRPr lang="en-US"/>
        </a:p>
      </dgm:t>
    </dgm:pt>
    <dgm:pt modelId="{54289542-7177-487C-ABC3-48464AA16CEC}" type="pres">
      <dgm:prSet presAssocID="{12C0CE05-12FE-4399-A74A-B373497E30D7}" presName="Name0" presStyleCnt="0">
        <dgm:presLayoutVars>
          <dgm:chMax val="7"/>
          <dgm:chPref val="7"/>
          <dgm:dir/>
        </dgm:presLayoutVars>
      </dgm:prSet>
      <dgm:spPr/>
    </dgm:pt>
    <dgm:pt modelId="{0AE7811C-FA4B-406F-91DA-C9A8CBF889FF}" type="pres">
      <dgm:prSet presAssocID="{12C0CE05-12FE-4399-A74A-B373497E30D7}" presName="Name1" presStyleCnt="0"/>
      <dgm:spPr/>
    </dgm:pt>
    <dgm:pt modelId="{23E7DFA9-DEE9-4D52-B012-47B5F7921827}" type="pres">
      <dgm:prSet presAssocID="{12C0CE05-12FE-4399-A74A-B373497E30D7}" presName="cycle" presStyleCnt="0"/>
      <dgm:spPr/>
    </dgm:pt>
    <dgm:pt modelId="{94F0C302-6AFB-4745-97CF-F2C70230C3E8}" type="pres">
      <dgm:prSet presAssocID="{12C0CE05-12FE-4399-A74A-B373497E30D7}" presName="srcNode" presStyleLbl="node1" presStyleIdx="0" presStyleCnt="7"/>
      <dgm:spPr/>
    </dgm:pt>
    <dgm:pt modelId="{85F0BA57-0F7D-4991-97C5-4061C0F0D3D8}" type="pres">
      <dgm:prSet presAssocID="{12C0CE05-12FE-4399-A74A-B373497E30D7}" presName="conn" presStyleLbl="parChTrans1D2" presStyleIdx="0" presStyleCnt="1"/>
      <dgm:spPr/>
    </dgm:pt>
    <dgm:pt modelId="{AFBDD32A-4BBD-4F4B-A6D0-3A8DF58F6F9D}" type="pres">
      <dgm:prSet presAssocID="{12C0CE05-12FE-4399-A74A-B373497E30D7}" presName="extraNode" presStyleLbl="node1" presStyleIdx="0" presStyleCnt="7"/>
      <dgm:spPr/>
    </dgm:pt>
    <dgm:pt modelId="{F87C7A88-0866-434F-A4FB-7A831CB70956}" type="pres">
      <dgm:prSet presAssocID="{12C0CE05-12FE-4399-A74A-B373497E30D7}" presName="dstNode" presStyleLbl="node1" presStyleIdx="0" presStyleCnt="7"/>
      <dgm:spPr/>
    </dgm:pt>
    <dgm:pt modelId="{9FB9712B-73E1-4A16-BFFD-6AFAF38D29CF}" type="pres">
      <dgm:prSet presAssocID="{ADF35316-9DCD-43D8-9EE9-3ECB58F125F6}" presName="text_1" presStyleLbl="node1" presStyleIdx="0" presStyleCnt="7">
        <dgm:presLayoutVars>
          <dgm:bulletEnabled val="1"/>
        </dgm:presLayoutVars>
      </dgm:prSet>
      <dgm:spPr/>
    </dgm:pt>
    <dgm:pt modelId="{637718BD-246D-434A-9147-74ED98DC2966}" type="pres">
      <dgm:prSet presAssocID="{ADF35316-9DCD-43D8-9EE9-3ECB58F125F6}" presName="accent_1" presStyleCnt="0"/>
      <dgm:spPr/>
    </dgm:pt>
    <dgm:pt modelId="{ED2E9ADC-D9FB-4B1D-B361-29728E6E47B2}" type="pres">
      <dgm:prSet presAssocID="{ADF35316-9DCD-43D8-9EE9-3ECB58F125F6}" presName="accentRepeatNode" presStyleLbl="solidFgAcc1" presStyleIdx="0" presStyleCnt="7"/>
      <dgm:spPr>
        <a:solidFill>
          <a:srgbClr val="6BB5DD"/>
        </a:solidFill>
        <a:ln>
          <a:solidFill>
            <a:srgbClr val="6BB5DD"/>
          </a:solidFill>
        </a:ln>
      </dgm:spPr>
    </dgm:pt>
    <dgm:pt modelId="{5145E884-30D9-43AA-BBB6-815FA68358A5}" type="pres">
      <dgm:prSet presAssocID="{CBCE3CB3-1E11-4161-91E0-D2542592C60B}" presName="text_2" presStyleLbl="node1" presStyleIdx="1" presStyleCnt="7">
        <dgm:presLayoutVars>
          <dgm:bulletEnabled val="1"/>
        </dgm:presLayoutVars>
      </dgm:prSet>
      <dgm:spPr/>
    </dgm:pt>
    <dgm:pt modelId="{8A03983D-376E-403E-9691-D0C5492F5E8D}" type="pres">
      <dgm:prSet presAssocID="{CBCE3CB3-1E11-4161-91E0-D2542592C60B}" presName="accent_2" presStyleCnt="0"/>
      <dgm:spPr/>
    </dgm:pt>
    <dgm:pt modelId="{DDCA6D77-4082-4441-9A5A-E3D4829100B2}" type="pres">
      <dgm:prSet presAssocID="{CBCE3CB3-1E11-4161-91E0-D2542592C60B}" presName="accentRepeatNode" presStyleLbl="solidFgAcc1" presStyleIdx="1" presStyleCnt="7"/>
      <dgm:spPr>
        <a:solidFill>
          <a:srgbClr val="003865"/>
        </a:solidFill>
        <a:ln>
          <a:solidFill>
            <a:srgbClr val="003865"/>
          </a:solidFill>
        </a:ln>
      </dgm:spPr>
    </dgm:pt>
    <dgm:pt modelId="{F89FFC58-6A3A-4031-B78C-C16D4DD175DC}" type="pres">
      <dgm:prSet presAssocID="{7A1EA0CB-0065-449C-9B59-F68B8982161A}" presName="text_3" presStyleLbl="node1" presStyleIdx="2" presStyleCnt="7">
        <dgm:presLayoutVars>
          <dgm:bulletEnabled val="1"/>
        </dgm:presLayoutVars>
      </dgm:prSet>
      <dgm:spPr/>
    </dgm:pt>
    <dgm:pt modelId="{26CC6A15-443C-49D2-9D26-2139933C6E65}" type="pres">
      <dgm:prSet presAssocID="{7A1EA0CB-0065-449C-9B59-F68B8982161A}" presName="accent_3" presStyleCnt="0"/>
      <dgm:spPr/>
    </dgm:pt>
    <dgm:pt modelId="{6E05354A-DE6E-484A-B607-551C9A615378}" type="pres">
      <dgm:prSet presAssocID="{7A1EA0CB-0065-449C-9B59-F68B8982161A}" presName="accentRepeatNode" presStyleLbl="solidFgAcc1" presStyleIdx="2" presStyleCnt="7"/>
      <dgm:spPr>
        <a:solidFill>
          <a:srgbClr val="0D616C"/>
        </a:solidFill>
        <a:ln>
          <a:solidFill>
            <a:srgbClr val="0D616C"/>
          </a:solidFill>
        </a:ln>
      </dgm:spPr>
    </dgm:pt>
    <dgm:pt modelId="{7BE7565F-B814-4CCD-A35D-8337855A222B}" type="pres">
      <dgm:prSet presAssocID="{5C8BAE7D-1589-43BB-A7B2-4C0FADD34562}" presName="text_4" presStyleLbl="node1" presStyleIdx="3" presStyleCnt="7">
        <dgm:presLayoutVars>
          <dgm:bulletEnabled val="1"/>
        </dgm:presLayoutVars>
      </dgm:prSet>
      <dgm:spPr/>
    </dgm:pt>
    <dgm:pt modelId="{2362D0F8-5A1A-45B5-875C-5F637B11C4C1}" type="pres">
      <dgm:prSet presAssocID="{5C8BAE7D-1589-43BB-A7B2-4C0FADD34562}" presName="accent_4" presStyleCnt="0"/>
      <dgm:spPr/>
    </dgm:pt>
    <dgm:pt modelId="{68FC2EB2-C5DC-4142-9EDA-8E18AC35A6AE}" type="pres">
      <dgm:prSet presAssocID="{5C8BAE7D-1589-43BB-A7B2-4C0FADD34562}" presName="accentRepeatNode" presStyleLbl="solidFgAcc1" presStyleIdx="3" presStyleCnt="7"/>
      <dgm:spPr>
        <a:solidFill>
          <a:srgbClr val="ADC084"/>
        </a:solidFill>
        <a:ln>
          <a:solidFill>
            <a:srgbClr val="ADC084"/>
          </a:solidFill>
        </a:ln>
      </dgm:spPr>
    </dgm:pt>
    <dgm:pt modelId="{7FF3D068-1457-4999-B478-D4D9B5488DDF}" type="pres">
      <dgm:prSet presAssocID="{CFD21893-4AE9-4195-9EDF-1D060D9D9FC2}" presName="text_5" presStyleLbl="node1" presStyleIdx="4" presStyleCnt="7">
        <dgm:presLayoutVars>
          <dgm:bulletEnabled val="1"/>
        </dgm:presLayoutVars>
      </dgm:prSet>
      <dgm:spPr/>
    </dgm:pt>
    <dgm:pt modelId="{C00E5F3B-D192-485E-ADFE-9411847B5BE1}" type="pres">
      <dgm:prSet presAssocID="{CFD21893-4AE9-4195-9EDF-1D060D9D9FC2}" presName="accent_5" presStyleCnt="0"/>
      <dgm:spPr/>
    </dgm:pt>
    <dgm:pt modelId="{F8382A4C-BDF8-410F-A363-3B0FDC5BBEE9}" type="pres">
      <dgm:prSet presAssocID="{CFD21893-4AE9-4195-9EDF-1D060D9D9FC2}" presName="accentRepeatNode" presStyleLbl="solidFgAcc1" presStyleIdx="4" presStyleCnt="7"/>
      <dgm:spPr>
        <a:solidFill>
          <a:srgbClr val="6BB5DD"/>
        </a:solidFill>
        <a:ln>
          <a:solidFill>
            <a:srgbClr val="6BB5DD"/>
          </a:solidFill>
        </a:ln>
      </dgm:spPr>
    </dgm:pt>
    <dgm:pt modelId="{A44E2702-6EE6-47D2-85FE-50836AA6FD5A}" type="pres">
      <dgm:prSet presAssocID="{B31A4EE8-9F36-4CF5-9A43-B8D83A535C7C}" presName="text_6" presStyleLbl="node1" presStyleIdx="5" presStyleCnt="7">
        <dgm:presLayoutVars>
          <dgm:bulletEnabled val="1"/>
        </dgm:presLayoutVars>
      </dgm:prSet>
      <dgm:spPr/>
    </dgm:pt>
    <dgm:pt modelId="{A8DB7C1C-E811-4071-81A1-FDD326B88D3C}" type="pres">
      <dgm:prSet presAssocID="{B31A4EE8-9F36-4CF5-9A43-B8D83A535C7C}" presName="accent_6" presStyleCnt="0"/>
      <dgm:spPr/>
    </dgm:pt>
    <dgm:pt modelId="{110372EA-5A16-4C8D-B7FD-6F16136EA851}" type="pres">
      <dgm:prSet presAssocID="{B31A4EE8-9F36-4CF5-9A43-B8D83A535C7C}" presName="accentRepeatNode" presStyleLbl="solidFgAcc1" presStyleIdx="5" presStyleCnt="7"/>
      <dgm:spPr>
        <a:solidFill>
          <a:srgbClr val="003865"/>
        </a:solidFill>
        <a:ln>
          <a:solidFill>
            <a:srgbClr val="003865"/>
          </a:solidFill>
        </a:ln>
      </dgm:spPr>
    </dgm:pt>
    <dgm:pt modelId="{8CC91BCC-4C9C-411D-BA19-690FBACF6639}" type="pres">
      <dgm:prSet presAssocID="{5B6665CA-1E71-45B7-AA0D-92E279292AD9}" presName="text_7" presStyleLbl="node1" presStyleIdx="6" presStyleCnt="7">
        <dgm:presLayoutVars>
          <dgm:bulletEnabled val="1"/>
        </dgm:presLayoutVars>
      </dgm:prSet>
      <dgm:spPr/>
    </dgm:pt>
    <dgm:pt modelId="{DB0EB8CB-E4AE-4239-9D46-2CC3ED1BE5B1}" type="pres">
      <dgm:prSet presAssocID="{5B6665CA-1E71-45B7-AA0D-92E279292AD9}" presName="accent_7" presStyleCnt="0"/>
      <dgm:spPr/>
    </dgm:pt>
    <dgm:pt modelId="{68BEA7D9-60BC-4578-8121-8B05428B100C}" type="pres">
      <dgm:prSet presAssocID="{5B6665CA-1E71-45B7-AA0D-92E279292AD9}" presName="accentRepeatNode" presStyleLbl="solidFgAcc1" presStyleIdx="6" presStyleCnt="7"/>
      <dgm:spPr>
        <a:solidFill>
          <a:srgbClr val="0D616C"/>
        </a:solidFill>
        <a:ln>
          <a:solidFill>
            <a:srgbClr val="0D616C"/>
          </a:solidFill>
        </a:ln>
      </dgm:spPr>
    </dgm:pt>
  </dgm:ptLst>
  <dgm:cxnLst>
    <dgm:cxn modelId="{A1989A1A-411C-4078-A875-F854B7CCE919}" type="presOf" srcId="{67B970BD-E7BE-4BBA-9EC0-ACD55EA5452C}" destId="{85F0BA57-0F7D-4991-97C5-4061C0F0D3D8}" srcOrd="0" destOrd="0" presId="urn:microsoft.com/office/officeart/2008/layout/VerticalCurvedList"/>
    <dgm:cxn modelId="{8CECAB1C-7097-486B-9FEE-4152AE51C4ED}" srcId="{12C0CE05-12FE-4399-A74A-B373497E30D7}" destId="{7A1EA0CB-0065-449C-9B59-F68B8982161A}" srcOrd="2" destOrd="0" parTransId="{71B8F673-65FC-4AC8-8E37-357A7F35A7B1}" sibTransId="{11980E1F-A5F5-4416-B4D6-79B5BE69BE9A}"/>
    <dgm:cxn modelId="{AAE05822-686A-4416-A3A5-1D1561AC7C4F}" type="presOf" srcId="{B31A4EE8-9F36-4CF5-9A43-B8D83A535C7C}" destId="{A44E2702-6EE6-47D2-85FE-50836AA6FD5A}" srcOrd="0" destOrd="0" presId="urn:microsoft.com/office/officeart/2008/layout/VerticalCurvedList"/>
    <dgm:cxn modelId="{4C857836-8804-4A98-BB8E-FEBAA611FE51}" srcId="{12C0CE05-12FE-4399-A74A-B373497E30D7}" destId="{5B6665CA-1E71-45B7-AA0D-92E279292AD9}" srcOrd="6" destOrd="0" parTransId="{C9EBFFA7-1A11-4304-B6DA-E53D4DAA9D78}" sibTransId="{927EDA0F-A6AB-40BF-916B-A9CCB8760C1F}"/>
    <dgm:cxn modelId="{6F8CE467-E0F0-4EAE-9810-4AF63D47B21D}" type="presOf" srcId="{CBCE3CB3-1E11-4161-91E0-D2542592C60B}" destId="{5145E884-30D9-43AA-BBB6-815FA68358A5}" srcOrd="0" destOrd="0" presId="urn:microsoft.com/office/officeart/2008/layout/VerticalCurvedList"/>
    <dgm:cxn modelId="{54389F6A-447F-442B-9145-56213B043037}" srcId="{12C0CE05-12FE-4399-A74A-B373497E30D7}" destId="{CBCE3CB3-1E11-4161-91E0-D2542592C60B}" srcOrd="1" destOrd="0" parTransId="{CF93D0A3-2160-475B-A3E1-0299C2C4BC98}" sibTransId="{289FBAF6-412C-40A6-9F3E-680EED6265B6}"/>
    <dgm:cxn modelId="{30E4B150-EE60-4C87-BDDE-87E174440793}" type="presOf" srcId="{CFD21893-4AE9-4195-9EDF-1D060D9D9FC2}" destId="{7FF3D068-1457-4999-B478-D4D9B5488DDF}" srcOrd="0" destOrd="0" presId="urn:microsoft.com/office/officeart/2008/layout/VerticalCurvedList"/>
    <dgm:cxn modelId="{8F92D970-7EF6-43D0-95CD-0A01D9EC88AC}" type="presOf" srcId="{12C0CE05-12FE-4399-A74A-B373497E30D7}" destId="{54289542-7177-487C-ABC3-48464AA16CEC}" srcOrd="0" destOrd="0" presId="urn:microsoft.com/office/officeart/2008/layout/VerticalCurvedList"/>
    <dgm:cxn modelId="{B3BDD8A9-3DEB-4D8B-B7C7-5D0DEAD674E9}" type="presOf" srcId="{5C8BAE7D-1589-43BB-A7B2-4C0FADD34562}" destId="{7BE7565F-B814-4CCD-A35D-8337855A222B}" srcOrd="0" destOrd="0" presId="urn:microsoft.com/office/officeart/2008/layout/VerticalCurvedList"/>
    <dgm:cxn modelId="{9F4AA1B0-02BE-4D2A-A911-C845759C7EE6}" srcId="{12C0CE05-12FE-4399-A74A-B373497E30D7}" destId="{ADF35316-9DCD-43D8-9EE9-3ECB58F125F6}" srcOrd="0" destOrd="0" parTransId="{487EE67E-2AF6-4BA3-94A5-2A7F3C537760}" sibTransId="{67B970BD-E7BE-4BBA-9EC0-ACD55EA5452C}"/>
    <dgm:cxn modelId="{012C3CBE-B3CB-4299-A74C-4256897093A4}" srcId="{12C0CE05-12FE-4399-A74A-B373497E30D7}" destId="{5C8BAE7D-1589-43BB-A7B2-4C0FADD34562}" srcOrd="3" destOrd="0" parTransId="{1D369AA8-0C5A-48F3-9616-DF1FE899B5D6}" sibTransId="{E3D36ADD-0127-40E7-A0CF-AADDBBDE58DA}"/>
    <dgm:cxn modelId="{684B40C6-AE89-4744-B4DB-2FB318A984C1}" srcId="{12C0CE05-12FE-4399-A74A-B373497E30D7}" destId="{B31A4EE8-9F36-4CF5-9A43-B8D83A535C7C}" srcOrd="5" destOrd="0" parTransId="{50907ABE-B5F6-4114-8187-2534422B3F78}" sibTransId="{7D082436-454B-4250-B68B-9C6FF0851074}"/>
    <dgm:cxn modelId="{922A02C9-6C8E-4BD1-869A-C0C7A609FEC8}" type="presOf" srcId="{7A1EA0CB-0065-449C-9B59-F68B8982161A}" destId="{F89FFC58-6A3A-4031-B78C-C16D4DD175DC}" srcOrd="0" destOrd="0" presId="urn:microsoft.com/office/officeart/2008/layout/VerticalCurvedList"/>
    <dgm:cxn modelId="{6E5083CD-31EA-4626-AA9F-099D9A7AE763}" type="presOf" srcId="{5B6665CA-1E71-45B7-AA0D-92E279292AD9}" destId="{8CC91BCC-4C9C-411D-BA19-690FBACF6639}" srcOrd="0" destOrd="0" presId="urn:microsoft.com/office/officeart/2008/layout/VerticalCurvedList"/>
    <dgm:cxn modelId="{7EED23D9-908E-40A3-9F99-0B1246A24AB6}" srcId="{12C0CE05-12FE-4399-A74A-B373497E30D7}" destId="{CFD21893-4AE9-4195-9EDF-1D060D9D9FC2}" srcOrd="4" destOrd="0" parTransId="{0DF0F6BD-354C-46E8-BE2B-5339D576BABF}" sibTransId="{EC4E4780-4E07-46F4-A022-7F5D2CDFE272}"/>
    <dgm:cxn modelId="{51446DEF-8723-4CC4-8EE2-640D2926582A}" type="presOf" srcId="{ADF35316-9DCD-43D8-9EE9-3ECB58F125F6}" destId="{9FB9712B-73E1-4A16-BFFD-6AFAF38D29CF}" srcOrd="0" destOrd="0" presId="urn:microsoft.com/office/officeart/2008/layout/VerticalCurvedList"/>
    <dgm:cxn modelId="{11FD67C6-ECEC-4980-963A-C3D14A8230EB}" type="presParOf" srcId="{54289542-7177-487C-ABC3-48464AA16CEC}" destId="{0AE7811C-FA4B-406F-91DA-C9A8CBF889FF}" srcOrd="0" destOrd="0" presId="urn:microsoft.com/office/officeart/2008/layout/VerticalCurvedList"/>
    <dgm:cxn modelId="{2E0D96E4-8798-421E-B6DB-EA2400BD1230}" type="presParOf" srcId="{0AE7811C-FA4B-406F-91DA-C9A8CBF889FF}" destId="{23E7DFA9-DEE9-4D52-B012-47B5F7921827}" srcOrd="0" destOrd="0" presId="urn:microsoft.com/office/officeart/2008/layout/VerticalCurvedList"/>
    <dgm:cxn modelId="{C14985C9-5AB4-4168-80A3-7A6426834F5F}" type="presParOf" srcId="{23E7DFA9-DEE9-4D52-B012-47B5F7921827}" destId="{94F0C302-6AFB-4745-97CF-F2C70230C3E8}" srcOrd="0" destOrd="0" presId="urn:microsoft.com/office/officeart/2008/layout/VerticalCurvedList"/>
    <dgm:cxn modelId="{9D0662A4-3170-4505-BF2E-481713EB735C}" type="presParOf" srcId="{23E7DFA9-DEE9-4D52-B012-47B5F7921827}" destId="{85F0BA57-0F7D-4991-97C5-4061C0F0D3D8}" srcOrd="1" destOrd="0" presId="urn:microsoft.com/office/officeart/2008/layout/VerticalCurvedList"/>
    <dgm:cxn modelId="{C4EA53A2-0CF1-4776-B594-484556B64212}" type="presParOf" srcId="{23E7DFA9-DEE9-4D52-B012-47B5F7921827}" destId="{AFBDD32A-4BBD-4F4B-A6D0-3A8DF58F6F9D}" srcOrd="2" destOrd="0" presId="urn:microsoft.com/office/officeart/2008/layout/VerticalCurvedList"/>
    <dgm:cxn modelId="{690AC8E7-B62B-410F-9461-87E6EDEDA8E7}" type="presParOf" srcId="{23E7DFA9-DEE9-4D52-B012-47B5F7921827}" destId="{F87C7A88-0866-434F-A4FB-7A831CB70956}" srcOrd="3" destOrd="0" presId="urn:microsoft.com/office/officeart/2008/layout/VerticalCurvedList"/>
    <dgm:cxn modelId="{BBF6350F-9E0D-4FAF-A593-EB1EE612551D}" type="presParOf" srcId="{0AE7811C-FA4B-406F-91DA-C9A8CBF889FF}" destId="{9FB9712B-73E1-4A16-BFFD-6AFAF38D29CF}" srcOrd="1" destOrd="0" presId="urn:microsoft.com/office/officeart/2008/layout/VerticalCurvedList"/>
    <dgm:cxn modelId="{263B22E9-294E-4B73-99BD-E3A3DB21D915}" type="presParOf" srcId="{0AE7811C-FA4B-406F-91DA-C9A8CBF889FF}" destId="{637718BD-246D-434A-9147-74ED98DC2966}" srcOrd="2" destOrd="0" presId="urn:microsoft.com/office/officeart/2008/layout/VerticalCurvedList"/>
    <dgm:cxn modelId="{19BC3963-63AE-4F71-AF25-F3B704A56C1A}" type="presParOf" srcId="{637718BD-246D-434A-9147-74ED98DC2966}" destId="{ED2E9ADC-D9FB-4B1D-B361-29728E6E47B2}" srcOrd="0" destOrd="0" presId="urn:microsoft.com/office/officeart/2008/layout/VerticalCurvedList"/>
    <dgm:cxn modelId="{DD4F9414-8E16-4406-83C8-376A9EF267CB}" type="presParOf" srcId="{0AE7811C-FA4B-406F-91DA-C9A8CBF889FF}" destId="{5145E884-30D9-43AA-BBB6-815FA68358A5}" srcOrd="3" destOrd="0" presId="urn:microsoft.com/office/officeart/2008/layout/VerticalCurvedList"/>
    <dgm:cxn modelId="{9C102C41-294D-4B75-9BFF-EA74DE003AB2}" type="presParOf" srcId="{0AE7811C-FA4B-406F-91DA-C9A8CBF889FF}" destId="{8A03983D-376E-403E-9691-D0C5492F5E8D}" srcOrd="4" destOrd="0" presId="urn:microsoft.com/office/officeart/2008/layout/VerticalCurvedList"/>
    <dgm:cxn modelId="{181A5E39-F24B-49B4-87F9-1E976F37474A}" type="presParOf" srcId="{8A03983D-376E-403E-9691-D0C5492F5E8D}" destId="{DDCA6D77-4082-4441-9A5A-E3D4829100B2}" srcOrd="0" destOrd="0" presId="urn:microsoft.com/office/officeart/2008/layout/VerticalCurvedList"/>
    <dgm:cxn modelId="{FB127704-5F00-4AAF-A8D7-E24F7A062756}" type="presParOf" srcId="{0AE7811C-FA4B-406F-91DA-C9A8CBF889FF}" destId="{F89FFC58-6A3A-4031-B78C-C16D4DD175DC}" srcOrd="5" destOrd="0" presId="urn:microsoft.com/office/officeart/2008/layout/VerticalCurvedList"/>
    <dgm:cxn modelId="{F4DC032B-BE87-4B6D-BE10-24C3186BC73B}" type="presParOf" srcId="{0AE7811C-FA4B-406F-91DA-C9A8CBF889FF}" destId="{26CC6A15-443C-49D2-9D26-2139933C6E65}" srcOrd="6" destOrd="0" presId="urn:microsoft.com/office/officeart/2008/layout/VerticalCurvedList"/>
    <dgm:cxn modelId="{F37C1309-1972-40F4-A74B-AF10952DBCF9}" type="presParOf" srcId="{26CC6A15-443C-49D2-9D26-2139933C6E65}" destId="{6E05354A-DE6E-484A-B607-551C9A615378}" srcOrd="0" destOrd="0" presId="urn:microsoft.com/office/officeart/2008/layout/VerticalCurvedList"/>
    <dgm:cxn modelId="{D17BABCB-87B0-4BF4-8435-C8300BA0214B}" type="presParOf" srcId="{0AE7811C-FA4B-406F-91DA-C9A8CBF889FF}" destId="{7BE7565F-B814-4CCD-A35D-8337855A222B}" srcOrd="7" destOrd="0" presId="urn:microsoft.com/office/officeart/2008/layout/VerticalCurvedList"/>
    <dgm:cxn modelId="{F7D2A462-0C4D-43DC-AA3B-4E879B82D2BB}" type="presParOf" srcId="{0AE7811C-FA4B-406F-91DA-C9A8CBF889FF}" destId="{2362D0F8-5A1A-45B5-875C-5F637B11C4C1}" srcOrd="8" destOrd="0" presId="urn:microsoft.com/office/officeart/2008/layout/VerticalCurvedList"/>
    <dgm:cxn modelId="{D6E1CDC2-CF57-4CD4-A30E-E55E56B45FAF}" type="presParOf" srcId="{2362D0F8-5A1A-45B5-875C-5F637B11C4C1}" destId="{68FC2EB2-C5DC-4142-9EDA-8E18AC35A6AE}" srcOrd="0" destOrd="0" presId="urn:microsoft.com/office/officeart/2008/layout/VerticalCurvedList"/>
    <dgm:cxn modelId="{C85C14B2-193F-4BC9-8C0C-B1906E8B0847}" type="presParOf" srcId="{0AE7811C-FA4B-406F-91DA-C9A8CBF889FF}" destId="{7FF3D068-1457-4999-B478-D4D9B5488DDF}" srcOrd="9" destOrd="0" presId="urn:microsoft.com/office/officeart/2008/layout/VerticalCurvedList"/>
    <dgm:cxn modelId="{BD6D1EB3-5167-4FE4-A04E-9CD1B13C29A3}" type="presParOf" srcId="{0AE7811C-FA4B-406F-91DA-C9A8CBF889FF}" destId="{C00E5F3B-D192-485E-ADFE-9411847B5BE1}" srcOrd="10" destOrd="0" presId="urn:microsoft.com/office/officeart/2008/layout/VerticalCurvedList"/>
    <dgm:cxn modelId="{8C3DE8B1-A8AC-498A-BE64-BFF0D0654E99}" type="presParOf" srcId="{C00E5F3B-D192-485E-ADFE-9411847B5BE1}" destId="{F8382A4C-BDF8-410F-A363-3B0FDC5BBEE9}" srcOrd="0" destOrd="0" presId="urn:microsoft.com/office/officeart/2008/layout/VerticalCurvedList"/>
    <dgm:cxn modelId="{ACB3085B-A780-42DA-A3A9-1705CCC5D750}" type="presParOf" srcId="{0AE7811C-FA4B-406F-91DA-C9A8CBF889FF}" destId="{A44E2702-6EE6-47D2-85FE-50836AA6FD5A}" srcOrd="11" destOrd="0" presId="urn:microsoft.com/office/officeart/2008/layout/VerticalCurvedList"/>
    <dgm:cxn modelId="{DE9640C1-573D-4DBB-A2D9-5ADD7B3F5059}" type="presParOf" srcId="{0AE7811C-FA4B-406F-91DA-C9A8CBF889FF}" destId="{A8DB7C1C-E811-4071-81A1-FDD326B88D3C}" srcOrd="12" destOrd="0" presId="urn:microsoft.com/office/officeart/2008/layout/VerticalCurvedList"/>
    <dgm:cxn modelId="{C2C484A2-0080-426B-9E85-CFF8E219E849}" type="presParOf" srcId="{A8DB7C1C-E811-4071-81A1-FDD326B88D3C}" destId="{110372EA-5A16-4C8D-B7FD-6F16136EA851}" srcOrd="0" destOrd="0" presId="urn:microsoft.com/office/officeart/2008/layout/VerticalCurvedList"/>
    <dgm:cxn modelId="{B743EA27-4736-423D-9BB7-AA0C0C03995A}" type="presParOf" srcId="{0AE7811C-FA4B-406F-91DA-C9A8CBF889FF}" destId="{8CC91BCC-4C9C-411D-BA19-690FBACF6639}" srcOrd="13" destOrd="0" presId="urn:microsoft.com/office/officeart/2008/layout/VerticalCurvedList"/>
    <dgm:cxn modelId="{D9BDE441-6C6E-4DF9-80E4-A3193E75E70D}" type="presParOf" srcId="{0AE7811C-FA4B-406F-91DA-C9A8CBF889FF}" destId="{DB0EB8CB-E4AE-4239-9D46-2CC3ED1BE5B1}" srcOrd="14" destOrd="0" presId="urn:microsoft.com/office/officeart/2008/layout/VerticalCurvedList"/>
    <dgm:cxn modelId="{E23EC0C2-69E3-46E2-BA52-EC061AA5879A}" type="presParOf" srcId="{DB0EB8CB-E4AE-4239-9D46-2CC3ED1BE5B1}" destId="{68BEA7D9-60BC-4578-8121-8B05428B10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5B490-7F47-40A0-8887-2BA060133860}"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AA89A53B-D909-4D61-BF57-B8DCBDBEBD38}">
      <dgm:prSet phldrT="[Text]"/>
      <dgm:spPr>
        <a:ln>
          <a:solidFill>
            <a:srgbClr val="6BB5DD"/>
          </a:solidFill>
        </a:ln>
      </dgm:spPr>
      <dgm:t>
        <a:bodyPr/>
        <a:lstStyle/>
        <a:p>
          <a:r>
            <a:rPr lang="en-US" dirty="0"/>
            <a:t>Priority: May-October</a:t>
          </a:r>
        </a:p>
      </dgm:t>
    </dgm:pt>
    <dgm:pt modelId="{9C25AAE1-4290-456D-9217-B281C391672D}" type="parTrans" cxnId="{1E19E457-FAF6-4BB6-9611-B441C4F2B9DB}">
      <dgm:prSet/>
      <dgm:spPr/>
      <dgm:t>
        <a:bodyPr/>
        <a:lstStyle/>
        <a:p>
          <a:endParaRPr lang="en-US"/>
        </a:p>
      </dgm:t>
    </dgm:pt>
    <dgm:pt modelId="{CB070384-C63C-4A31-9637-0CBD2675BC95}" type="sibTrans" cxnId="{1E19E457-FAF6-4BB6-9611-B441C4F2B9DB}">
      <dgm:prSet/>
      <dgm:spPr/>
      <dgm:t>
        <a:bodyPr/>
        <a:lstStyle/>
        <a:p>
          <a:endParaRPr lang="en-US"/>
        </a:p>
      </dgm:t>
    </dgm:pt>
    <dgm:pt modelId="{7EE173E5-139B-4F48-ADC3-F22EC5EFD91E}">
      <dgm:prSet phldrT="[Text]"/>
      <dgm:spPr>
        <a:ln>
          <a:solidFill>
            <a:srgbClr val="BEBB31"/>
          </a:solidFill>
        </a:ln>
      </dgm:spPr>
      <dgm:t>
        <a:bodyPr/>
        <a:lstStyle/>
        <a:p>
          <a:r>
            <a:rPr lang="en-US" dirty="0"/>
            <a:t>Priority: June</a:t>
          </a:r>
        </a:p>
      </dgm:t>
    </dgm:pt>
    <dgm:pt modelId="{2B0C0C91-A404-4ACA-A92C-71FCE4B12B16}" type="parTrans" cxnId="{4EFF79EA-B18F-4EEC-9296-F58E0E4638E7}">
      <dgm:prSet/>
      <dgm:spPr/>
      <dgm:t>
        <a:bodyPr/>
        <a:lstStyle/>
        <a:p>
          <a:endParaRPr lang="en-US"/>
        </a:p>
      </dgm:t>
    </dgm:pt>
    <dgm:pt modelId="{F7EAD575-30BE-49AF-97D5-6DE5AA34A430}" type="sibTrans" cxnId="{4EFF79EA-B18F-4EEC-9296-F58E0E4638E7}">
      <dgm:prSet/>
      <dgm:spPr/>
      <dgm:t>
        <a:bodyPr/>
        <a:lstStyle/>
        <a:p>
          <a:endParaRPr lang="en-US"/>
        </a:p>
      </dgm:t>
    </dgm:pt>
    <dgm:pt modelId="{D0B6AFF6-0AE3-4B10-8C25-9F7D407E6242}">
      <dgm:prSet phldrT="[Text]"/>
      <dgm:spPr>
        <a:ln>
          <a:solidFill>
            <a:srgbClr val="0D616C"/>
          </a:solidFill>
        </a:ln>
      </dgm:spPr>
      <dgm:t>
        <a:bodyPr/>
        <a:lstStyle/>
        <a:p>
          <a:r>
            <a:rPr lang="en-US" dirty="0"/>
            <a:t>Priority: July - ongoing</a:t>
          </a:r>
        </a:p>
      </dgm:t>
    </dgm:pt>
    <dgm:pt modelId="{D8BCF3DE-ED0E-4644-B732-2EA3BF0B9702}" type="parTrans" cxnId="{DB5AE1A5-42D7-41F3-B232-7DD79BD55C49}">
      <dgm:prSet/>
      <dgm:spPr/>
      <dgm:t>
        <a:bodyPr/>
        <a:lstStyle/>
        <a:p>
          <a:endParaRPr lang="en-US"/>
        </a:p>
      </dgm:t>
    </dgm:pt>
    <dgm:pt modelId="{D759425E-7998-4879-AB34-CC776B12DB24}" type="sibTrans" cxnId="{DB5AE1A5-42D7-41F3-B232-7DD79BD55C49}">
      <dgm:prSet/>
      <dgm:spPr/>
      <dgm:t>
        <a:bodyPr/>
        <a:lstStyle/>
        <a:p>
          <a:endParaRPr lang="en-US"/>
        </a:p>
      </dgm:t>
    </dgm:pt>
    <dgm:pt modelId="{4018C42D-A45E-47AE-8E20-D50EF99BEEB4}" type="pres">
      <dgm:prSet presAssocID="{5805B490-7F47-40A0-8887-2BA060133860}" presName="Name0" presStyleCnt="0">
        <dgm:presLayoutVars>
          <dgm:dir/>
          <dgm:resizeHandles val="exact"/>
        </dgm:presLayoutVars>
      </dgm:prSet>
      <dgm:spPr/>
    </dgm:pt>
    <dgm:pt modelId="{7A7F7440-5462-4241-A7A2-D643C5F27219}" type="pres">
      <dgm:prSet presAssocID="{AA89A53B-D909-4D61-BF57-B8DCBDBEBD38}" presName="composite" presStyleCnt="0"/>
      <dgm:spPr/>
    </dgm:pt>
    <dgm:pt modelId="{BFFB4DBD-9805-4D34-B0F5-D84CAB4E3658}" type="pres">
      <dgm:prSet presAssocID="{AA89A53B-D909-4D61-BF57-B8DCBDBEBD38}" presName="bgChev" presStyleLbl="node1" presStyleIdx="0" presStyleCnt="3"/>
      <dgm:spPr>
        <a:solidFill>
          <a:srgbClr val="6BB5DD"/>
        </a:solidFill>
      </dgm:spPr>
    </dgm:pt>
    <dgm:pt modelId="{44644F1A-80C6-450D-B1FD-D59A619AB69F}" type="pres">
      <dgm:prSet presAssocID="{AA89A53B-D909-4D61-BF57-B8DCBDBEBD38}" presName="txNode" presStyleLbl="fgAcc1" presStyleIdx="0" presStyleCnt="3" custScaleY="70342" custLinFactNeighborX="1448" custLinFactNeighborY="-427">
        <dgm:presLayoutVars>
          <dgm:bulletEnabled val="1"/>
        </dgm:presLayoutVars>
      </dgm:prSet>
      <dgm:spPr/>
    </dgm:pt>
    <dgm:pt modelId="{1F090A15-00E6-42FC-AD7B-921EE5B04EFD}" type="pres">
      <dgm:prSet presAssocID="{CB070384-C63C-4A31-9637-0CBD2675BC95}" presName="compositeSpace" presStyleCnt="0"/>
      <dgm:spPr/>
    </dgm:pt>
    <dgm:pt modelId="{FCC22701-230E-4793-BCCE-6FCE254B5587}" type="pres">
      <dgm:prSet presAssocID="{7EE173E5-139B-4F48-ADC3-F22EC5EFD91E}" presName="composite" presStyleCnt="0"/>
      <dgm:spPr/>
    </dgm:pt>
    <dgm:pt modelId="{151143F1-BC76-40E6-9E58-5506A6EE7104}" type="pres">
      <dgm:prSet presAssocID="{7EE173E5-139B-4F48-ADC3-F22EC5EFD91E}" presName="bgChev" presStyleLbl="node1" presStyleIdx="1" presStyleCnt="3"/>
      <dgm:spPr>
        <a:solidFill>
          <a:srgbClr val="BEBB31"/>
        </a:solidFill>
      </dgm:spPr>
    </dgm:pt>
    <dgm:pt modelId="{676A3C46-4DE8-4F63-A989-3AF0AD862ABF}" type="pres">
      <dgm:prSet presAssocID="{7EE173E5-139B-4F48-ADC3-F22EC5EFD91E}" presName="txNode" presStyleLbl="fgAcc1" presStyleIdx="1" presStyleCnt="3" custScaleY="70863">
        <dgm:presLayoutVars>
          <dgm:bulletEnabled val="1"/>
        </dgm:presLayoutVars>
      </dgm:prSet>
      <dgm:spPr/>
    </dgm:pt>
    <dgm:pt modelId="{D8354DE9-48EF-4C1E-8477-26474E3AB33B}" type="pres">
      <dgm:prSet presAssocID="{F7EAD575-30BE-49AF-97D5-6DE5AA34A430}" presName="compositeSpace" presStyleCnt="0"/>
      <dgm:spPr/>
    </dgm:pt>
    <dgm:pt modelId="{123E0E17-DEBB-458A-962F-34CBF1E84F6B}" type="pres">
      <dgm:prSet presAssocID="{D0B6AFF6-0AE3-4B10-8C25-9F7D407E6242}" presName="composite" presStyleCnt="0"/>
      <dgm:spPr/>
    </dgm:pt>
    <dgm:pt modelId="{3296FF26-D8A1-405C-A08B-894BF4C2408F}" type="pres">
      <dgm:prSet presAssocID="{D0B6AFF6-0AE3-4B10-8C25-9F7D407E6242}" presName="bgChev" presStyleLbl="node1" presStyleIdx="2" presStyleCnt="3"/>
      <dgm:spPr>
        <a:solidFill>
          <a:srgbClr val="0D616C"/>
        </a:solidFill>
      </dgm:spPr>
    </dgm:pt>
    <dgm:pt modelId="{72D266A5-D960-4E31-AD48-EDDC97EC214A}" type="pres">
      <dgm:prSet presAssocID="{D0B6AFF6-0AE3-4B10-8C25-9F7D407E6242}" presName="txNode" presStyleLbl="fgAcc1" presStyleIdx="2" presStyleCnt="3" custScaleY="70863">
        <dgm:presLayoutVars>
          <dgm:bulletEnabled val="1"/>
        </dgm:presLayoutVars>
      </dgm:prSet>
      <dgm:spPr/>
    </dgm:pt>
  </dgm:ptLst>
  <dgm:cxnLst>
    <dgm:cxn modelId="{586A172F-D2FD-4C18-A91C-077063BC2039}" type="presOf" srcId="{5805B490-7F47-40A0-8887-2BA060133860}" destId="{4018C42D-A45E-47AE-8E20-D50EF99BEEB4}" srcOrd="0" destOrd="0" presId="urn:microsoft.com/office/officeart/2005/8/layout/chevronAccent+Icon"/>
    <dgm:cxn modelId="{1E19E457-FAF6-4BB6-9611-B441C4F2B9DB}" srcId="{5805B490-7F47-40A0-8887-2BA060133860}" destId="{AA89A53B-D909-4D61-BF57-B8DCBDBEBD38}" srcOrd="0" destOrd="0" parTransId="{9C25AAE1-4290-456D-9217-B281C391672D}" sibTransId="{CB070384-C63C-4A31-9637-0CBD2675BC95}"/>
    <dgm:cxn modelId="{DB5AE1A5-42D7-41F3-B232-7DD79BD55C49}" srcId="{5805B490-7F47-40A0-8887-2BA060133860}" destId="{D0B6AFF6-0AE3-4B10-8C25-9F7D407E6242}" srcOrd="2" destOrd="0" parTransId="{D8BCF3DE-ED0E-4644-B732-2EA3BF0B9702}" sibTransId="{D759425E-7998-4879-AB34-CC776B12DB24}"/>
    <dgm:cxn modelId="{94A713E3-808F-47CB-8455-BE2D78590A37}" type="presOf" srcId="{D0B6AFF6-0AE3-4B10-8C25-9F7D407E6242}" destId="{72D266A5-D960-4E31-AD48-EDDC97EC214A}" srcOrd="0" destOrd="0" presId="urn:microsoft.com/office/officeart/2005/8/layout/chevronAccent+Icon"/>
    <dgm:cxn modelId="{4EFF79EA-B18F-4EEC-9296-F58E0E4638E7}" srcId="{5805B490-7F47-40A0-8887-2BA060133860}" destId="{7EE173E5-139B-4F48-ADC3-F22EC5EFD91E}" srcOrd="1" destOrd="0" parTransId="{2B0C0C91-A404-4ACA-A92C-71FCE4B12B16}" sibTransId="{F7EAD575-30BE-49AF-97D5-6DE5AA34A430}"/>
    <dgm:cxn modelId="{A4AF55EC-03D0-4DBB-A74F-C568867478D4}" type="presOf" srcId="{AA89A53B-D909-4D61-BF57-B8DCBDBEBD38}" destId="{44644F1A-80C6-450D-B1FD-D59A619AB69F}" srcOrd="0" destOrd="0" presId="urn:microsoft.com/office/officeart/2005/8/layout/chevronAccent+Icon"/>
    <dgm:cxn modelId="{849E5BF2-5D3C-4D35-AA89-4067B07404BD}" type="presOf" srcId="{7EE173E5-139B-4F48-ADC3-F22EC5EFD91E}" destId="{676A3C46-4DE8-4F63-A989-3AF0AD862ABF}" srcOrd="0" destOrd="0" presId="urn:microsoft.com/office/officeart/2005/8/layout/chevronAccent+Icon"/>
    <dgm:cxn modelId="{E47E6D8B-F83D-493C-8EBE-6F57C1ABA9AF}" type="presParOf" srcId="{4018C42D-A45E-47AE-8E20-D50EF99BEEB4}" destId="{7A7F7440-5462-4241-A7A2-D643C5F27219}" srcOrd="0" destOrd="0" presId="urn:microsoft.com/office/officeart/2005/8/layout/chevronAccent+Icon"/>
    <dgm:cxn modelId="{08157F82-E8AC-4266-BDC4-5B245B3C9151}" type="presParOf" srcId="{7A7F7440-5462-4241-A7A2-D643C5F27219}" destId="{BFFB4DBD-9805-4D34-B0F5-D84CAB4E3658}" srcOrd="0" destOrd="0" presId="urn:microsoft.com/office/officeart/2005/8/layout/chevronAccent+Icon"/>
    <dgm:cxn modelId="{1C485468-D941-4A2C-9FF8-5A6F0000882E}" type="presParOf" srcId="{7A7F7440-5462-4241-A7A2-D643C5F27219}" destId="{44644F1A-80C6-450D-B1FD-D59A619AB69F}" srcOrd="1" destOrd="0" presId="urn:microsoft.com/office/officeart/2005/8/layout/chevronAccent+Icon"/>
    <dgm:cxn modelId="{79673238-50A2-4293-A61C-A273116A432C}" type="presParOf" srcId="{4018C42D-A45E-47AE-8E20-D50EF99BEEB4}" destId="{1F090A15-00E6-42FC-AD7B-921EE5B04EFD}" srcOrd="1" destOrd="0" presId="urn:microsoft.com/office/officeart/2005/8/layout/chevronAccent+Icon"/>
    <dgm:cxn modelId="{E895B137-8798-41BA-AFAD-E24D6825CD78}" type="presParOf" srcId="{4018C42D-A45E-47AE-8E20-D50EF99BEEB4}" destId="{FCC22701-230E-4793-BCCE-6FCE254B5587}" srcOrd="2" destOrd="0" presId="urn:microsoft.com/office/officeart/2005/8/layout/chevronAccent+Icon"/>
    <dgm:cxn modelId="{86F309F2-55DF-45E7-A906-00ED3007682B}" type="presParOf" srcId="{FCC22701-230E-4793-BCCE-6FCE254B5587}" destId="{151143F1-BC76-40E6-9E58-5506A6EE7104}" srcOrd="0" destOrd="0" presId="urn:microsoft.com/office/officeart/2005/8/layout/chevronAccent+Icon"/>
    <dgm:cxn modelId="{522091FC-0440-43B1-920E-4256FD2283A5}" type="presParOf" srcId="{FCC22701-230E-4793-BCCE-6FCE254B5587}" destId="{676A3C46-4DE8-4F63-A989-3AF0AD862ABF}" srcOrd="1" destOrd="0" presId="urn:microsoft.com/office/officeart/2005/8/layout/chevronAccent+Icon"/>
    <dgm:cxn modelId="{5AC2E28C-DEAE-42B2-85CB-88C8E83496D1}" type="presParOf" srcId="{4018C42D-A45E-47AE-8E20-D50EF99BEEB4}" destId="{D8354DE9-48EF-4C1E-8477-26474E3AB33B}" srcOrd="3" destOrd="0" presId="urn:microsoft.com/office/officeart/2005/8/layout/chevronAccent+Icon"/>
    <dgm:cxn modelId="{A6B9966E-30AB-4F68-A104-A687435D1E9D}" type="presParOf" srcId="{4018C42D-A45E-47AE-8E20-D50EF99BEEB4}" destId="{123E0E17-DEBB-458A-962F-34CBF1E84F6B}" srcOrd="4" destOrd="0" presId="urn:microsoft.com/office/officeart/2005/8/layout/chevronAccent+Icon"/>
    <dgm:cxn modelId="{72367268-1BB2-46F0-8939-A2CB666107C0}" type="presParOf" srcId="{123E0E17-DEBB-458A-962F-34CBF1E84F6B}" destId="{3296FF26-D8A1-405C-A08B-894BF4C2408F}" srcOrd="0" destOrd="0" presId="urn:microsoft.com/office/officeart/2005/8/layout/chevronAccent+Icon"/>
    <dgm:cxn modelId="{FEA799C9-78BB-45AA-B259-CA189802F873}" type="presParOf" srcId="{123E0E17-DEBB-458A-962F-34CBF1E84F6B}" destId="{72D266A5-D960-4E31-AD48-EDDC97EC214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87035-EE80-4552-8E6C-B514271442EF}"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8CBD8C1-B0BA-42E2-AD5E-944614DBAB0D}">
      <dgm:prSet phldrT="[Text]"/>
      <dgm:spPr>
        <a:solidFill>
          <a:srgbClr val="6BB5DD"/>
        </a:solidFill>
      </dgm:spPr>
      <dgm:t>
        <a:bodyPr/>
        <a:lstStyle/>
        <a:p>
          <a:r>
            <a:rPr lang="en-US" dirty="0"/>
            <a:t>March</a:t>
          </a:r>
        </a:p>
      </dgm:t>
    </dgm:pt>
    <dgm:pt modelId="{A54D8916-EA81-4BCF-A2A8-1F0696AD0716}" type="parTrans" cxnId="{0C9FC3E0-74A8-4EFE-B154-C15CE3648619}">
      <dgm:prSet/>
      <dgm:spPr/>
      <dgm:t>
        <a:bodyPr/>
        <a:lstStyle/>
        <a:p>
          <a:endParaRPr lang="en-US"/>
        </a:p>
      </dgm:t>
    </dgm:pt>
    <dgm:pt modelId="{D02B55D1-1D2F-4B03-AABC-4D8C17602560}" type="sibTrans" cxnId="{0C9FC3E0-74A8-4EFE-B154-C15CE3648619}">
      <dgm:prSet/>
      <dgm:spPr/>
      <dgm:t>
        <a:bodyPr/>
        <a:lstStyle/>
        <a:p>
          <a:endParaRPr lang="en-US"/>
        </a:p>
      </dgm:t>
    </dgm:pt>
    <dgm:pt modelId="{38210729-FCBB-4366-8EA9-DFD855837C6A}">
      <dgm:prSet phldrT="[Text]">
        <dgm:style>
          <a:lnRef idx="1">
            <a:schemeClr val="accent6"/>
          </a:lnRef>
          <a:fillRef idx="2">
            <a:schemeClr val="accent6"/>
          </a:fillRef>
          <a:effectRef idx="1">
            <a:schemeClr val="accent6"/>
          </a:effectRef>
          <a:fontRef idx="minor">
            <a:schemeClr val="dk1"/>
          </a:fontRef>
        </dgm:style>
      </dgm:prSet>
      <dgm:spPr>
        <a:solidFill>
          <a:srgbClr val="ADC084"/>
        </a:solidFill>
      </dgm:spPr>
      <dgm:t>
        <a:bodyPr/>
        <a:lstStyle/>
        <a:p>
          <a:r>
            <a:rPr lang="en-US" dirty="0"/>
            <a:t>May renewals will receive a text and/or email notification that their renewal month is approaching</a:t>
          </a:r>
        </a:p>
      </dgm:t>
    </dgm:pt>
    <dgm:pt modelId="{8692FE02-CC61-454C-A023-0D3100B3D7EC}" type="parTrans" cxnId="{9994769B-73AA-40B8-B79A-1612425A0D39}">
      <dgm:prSet/>
      <dgm:spPr>
        <a:solidFill>
          <a:srgbClr val="01203D"/>
        </a:solidFill>
      </dgm:spPr>
      <dgm:t>
        <a:bodyPr/>
        <a:lstStyle/>
        <a:p>
          <a:endParaRPr lang="en-US"/>
        </a:p>
      </dgm:t>
    </dgm:pt>
    <dgm:pt modelId="{02FA48E4-BFA6-4BD8-9C2E-5A946485165B}" type="sibTrans" cxnId="{9994769B-73AA-40B8-B79A-1612425A0D39}">
      <dgm:prSet/>
      <dgm:spPr>
        <a:solidFill>
          <a:srgbClr val="01203D"/>
        </a:solidFill>
        <a:ln>
          <a:solidFill>
            <a:srgbClr val="01203D"/>
          </a:solidFill>
        </a:ln>
      </dgm:spPr>
      <dgm:t>
        <a:bodyPr/>
        <a:lstStyle/>
        <a:p>
          <a:endParaRPr lang="en-US"/>
        </a:p>
      </dgm:t>
    </dgm:pt>
    <dgm:pt modelId="{3BA0EB62-E55E-4D23-9236-77EB744C93A9}">
      <dgm:prSet phldrT="[Text]"/>
      <dgm:spPr>
        <a:solidFill>
          <a:srgbClr val="6BB5DD"/>
        </a:solidFill>
      </dgm:spPr>
      <dgm:t>
        <a:bodyPr/>
        <a:lstStyle/>
        <a:p>
          <a:r>
            <a:rPr lang="en-US" dirty="0"/>
            <a:t>April</a:t>
          </a:r>
        </a:p>
      </dgm:t>
    </dgm:pt>
    <dgm:pt modelId="{1F816133-F7C9-44D7-A783-A587E7922CF5}" type="parTrans" cxnId="{B6C4E6E6-9B6B-4C84-AB6F-59FF2E3EB433}">
      <dgm:prSet/>
      <dgm:spPr/>
      <dgm:t>
        <a:bodyPr/>
        <a:lstStyle/>
        <a:p>
          <a:endParaRPr lang="en-US"/>
        </a:p>
      </dgm:t>
    </dgm:pt>
    <dgm:pt modelId="{DDB4953F-E04A-4DC3-A389-1A8FEC7D8631}" type="sibTrans" cxnId="{B6C4E6E6-9B6B-4C84-AB6F-59FF2E3EB433}">
      <dgm:prSet/>
      <dgm:spPr/>
      <dgm:t>
        <a:bodyPr/>
        <a:lstStyle/>
        <a:p>
          <a:endParaRPr lang="en-US"/>
        </a:p>
      </dgm:t>
    </dgm:pt>
    <dgm:pt modelId="{A7901FE9-90A8-4A3E-8604-12E8DC474F95}">
      <dgm:prSet phldrT="[Text]">
        <dgm:style>
          <a:lnRef idx="1">
            <a:schemeClr val="accent6"/>
          </a:lnRef>
          <a:fillRef idx="2">
            <a:schemeClr val="accent6"/>
          </a:fillRef>
          <a:effectRef idx="1">
            <a:schemeClr val="accent6"/>
          </a:effectRef>
          <a:fontRef idx="minor">
            <a:schemeClr val="dk1"/>
          </a:fontRef>
        </dgm:style>
      </dgm:prSet>
      <dgm:spPr>
        <a:solidFill>
          <a:srgbClr val="ADC084"/>
        </a:solidFill>
      </dgm:spPr>
      <dgm:t>
        <a:bodyPr/>
        <a:lstStyle/>
        <a:p>
          <a:r>
            <a:rPr lang="en-US" dirty="0"/>
            <a:t>May </a:t>
          </a:r>
          <a:r>
            <a:rPr lang="en-US" b="1" u="sng" dirty="0">
              <a:solidFill>
                <a:srgbClr val="C00000"/>
              </a:solidFill>
            </a:rPr>
            <a:t>passive renewals </a:t>
          </a:r>
          <a:r>
            <a:rPr lang="en-US" dirty="0"/>
            <a:t>successfully verified issued notice of renewal</a:t>
          </a:r>
        </a:p>
      </dgm:t>
    </dgm:pt>
    <dgm:pt modelId="{4AA578AC-6D3E-488F-BF6D-1FF3A0904CCA}" type="parTrans" cxnId="{83FD6F9B-09E4-42A7-B567-EC1B71F57136}">
      <dgm:prSet/>
      <dgm:spPr>
        <a:solidFill>
          <a:srgbClr val="01203D"/>
        </a:solidFill>
      </dgm:spPr>
      <dgm:t>
        <a:bodyPr/>
        <a:lstStyle/>
        <a:p>
          <a:endParaRPr lang="en-US"/>
        </a:p>
      </dgm:t>
    </dgm:pt>
    <dgm:pt modelId="{F8FBD700-BC0A-4803-AA0E-FDAC03644ACD}" type="sibTrans" cxnId="{83FD6F9B-09E4-42A7-B567-EC1B71F57136}">
      <dgm:prSet/>
      <dgm:spPr>
        <a:solidFill>
          <a:srgbClr val="01203D"/>
        </a:solidFill>
      </dgm:spPr>
      <dgm:t>
        <a:bodyPr/>
        <a:lstStyle/>
        <a:p>
          <a:endParaRPr lang="en-US"/>
        </a:p>
      </dgm:t>
    </dgm:pt>
    <dgm:pt modelId="{FE02E3D3-1B95-4A9B-A5C6-CAFDD5E02E8F}">
      <dgm:prSet phldrT="[Text]"/>
      <dgm:spPr>
        <a:solidFill>
          <a:srgbClr val="6BB5DD"/>
        </a:solidFill>
      </dgm:spPr>
      <dgm:t>
        <a:bodyPr/>
        <a:lstStyle/>
        <a:p>
          <a:r>
            <a:rPr lang="en-US" dirty="0"/>
            <a:t>May</a:t>
          </a:r>
        </a:p>
      </dgm:t>
    </dgm:pt>
    <dgm:pt modelId="{3CB6586A-8557-412C-AB7D-57FEB4499D9B}" type="parTrans" cxnId="{279EAA92-3BE4-4B57-A91D-90D2FA5AFE78}">
      <dgm:prSet/>
      <dgm:spPr/>
      <dgm:t>
        <a:bodyPr/>
        <a:lstStyle/>
        <a:p>
          <a:endParaRPr lang="en-US"/>
        </a:p>
      </dgm:t>
    </dgm:pt>
    <dgm:pt modelId="{96F7F5FD-634D-4F1C-8A54-1C73A60AEE7A}" type="sibTrans" cxnId="{279EAA92-3BE4-4B57-A91D-90D2FA5AFE78}">
      <dgm:prSet/>
      <dgm:spPr/>
      <dgm:t>
        <a:bodyPr/>
        <a:lstStyle/>
        <a:p>
          <a:endParaRPr lang="en-US"/>
        </a:p>
      </dgm:t>
    </dgm:pt>
    <dgm:pt modelId="{11CBC869-AD87-407D-A5C0-7F5C14ACFD78}">
      <dgm:prSet phldrT="[Text]">
        <dgm:style>
          <a:lnRef idx="1">
            <a:schemeClr val="accent6"/>
          </a:lnRef>
          <a:fillRef idx="2">
            <a:schemeClr val="accent6"/>
          </a:fillRef>
          <a:effectRef idx="1">
            <a:schemeClr val="accent6"/>
          </a:effectRef>
          <a:fontRef idx="minor">
            <a:schemeClr val="dk1"/>
          </a:fontRef>
        </dgm:style>
      </dgm:prSet>
      <dgm:spPr>
        <a:solidFill>
          <a:srgbClr val="ADC084"/>
        </a:solidFill>
      </dgm:spPr>
      <dgm:t>
        <a:bodyPr/>
        <a:lstStyle/>
        <a:p>
          <a:r>
            <a:rPr lang="en-US" dirty="0"/>
            <a:t>May </a:t>
          </a:r>
          <a:r>
            <a:rPr lang="en-US" b="1" u="sng" dirty="0">
              <a:solidFill>
                <a:srgbClr val="C00000"/>
              </a:solidFill>
            </a:rPr>
            <a:t>active renewals and passive renewals with RFI </a:t>
          </a:r>
          <a:r>
            <a:rPr lang="en-US" dirty="0"/>
            <a:t>will issue notice of renewal or denial by month end date</a:t>
          </a:r>
        </a:p>
      </dgm:t>
    </dgm:pt>
    <dgm:pt modelId="{4298BE2C-05B6-4A8E-858A-C59E71BF9ABD}" type="parTrans" cxnId="{FA8E43A3-F9D5-4B5C-9A4C-2EC913416FEF}">
      <dgm:prSet/>
      <dgm:spPr>
        <a:solidFill>
          <a:srgbClr val="01203D"/>
        </a:solidFill>
      </dgm:spPr>
      <dgm:t>
        <a:bodyPr/>
        <a:lstStyle/>
        <a:p>
          <a:endParaRPr lang="en-US"/>
        </a:p>
      </dgm:t>
    </dgm:pt>
    <dgm:pt modelId="{4C425B30-AAF7-4D76-A1AC-7F4B401152CD}" type="sibTrans" cxnId="{FA8E43A3-F9D5-4B5C-9A4C-2EC913416FEF}">
      <dgm:prSet/>
      <dgm:spPr>
        <a:solidFill>
          <a:srgbClr val="01203D"/>
        </a:solidFill>
      </dgm:spPr>
      <dgm:t>
        <a:bodyPr/>
        <a:lstStyle/>
        <a:p>
          <a:endParaRPr lang="en-US"/>
        </a:p>
      </dgm:t>
    </dgm:pt>
    <dgm:pt modelId="{56E0E7BA-A419-473A-8324-C54902158097}">
      <dgm:prSet phldrT="[Text]">
        <dgm:style>
          <a:lnRef idx="1">
            <a:schemeClr val="accent6"/>
          </a:lnRef>
          <a:fillRef idx="2">
            <a:schemeClr val="accent6"/>
          </a:fillRef>
          <a:effectRef idx="1">
            <a:schemeClr val="accent6"/>
          </a:effectRef>
          <a:fontRef idx="minor">
            <a:schemeClr val="dk1"/>
          </a:fontRef>
        </dgm:style>
      </dgm:prSet>
      <dgm:spPr>
        <a:solidFill>
          <a:srgbClr val="ADC084"/>
        </a:solidFill>
      </dgm:spPr>
      <dgm:t>
        <a:bodyPr/>
        <a:lstStyle/>
        <a:p>
          <a:r>
            <a:rPr lang="en-US" dirty="0"/>
            <a:t>May </a:t>
          </a:r>
          <a:r>
            <a:rPr lang="en-US" b="1" u="sng" dirty="0">
              <a:solidFill>
                <a:srgbClr val="C00000"/>
              </a:solidFill>
            </a:rPr>
            <a:t>passive renewals not verified </a:t>
          </a:r>
          <a:r>
            <a:rPr lang="en-US" dirty="0"/>
            <a:t>issued request for information about 60 days prior to end date </a:t>
          </a:r>
        </a:p>
      </dgm:t>
    </dgm:pt>
    <dgm:pt modelId="{2262424E-723F-4F8D-A111-B82555F700AD}" type="parTrans" cxnId="{A53EB01B-8673-47D7-8F8D-3BC03D31783E}">
      <dgm:prSet/>
      <dgm:spPr/>
      <dgm:t>
        <a:bodyPr/>
        <a:lstStyle/>
        <a:p>
          <a:endParaRPr lang="en-US"/>
        </a:p>
      </dgm:t>
    </dgm:pt>
    <dgm:pt modelId="{7F628169-7F33-4171-B75B-1D8AB83C8C50}" type="sibTrans" cxnId="{A53EB01B-8673-47D7-8F8D-3BC03D31783E}">
      <dgm:prSet/>
      <dgm:spPr>
        <a:solidFill>
          <a:srgbClr val="01203D"/>
        </a:solidFill>
      </dgm:spPr>
      <dgm:t>
        <a:bodyPr/>
        <a:lstStyle/>
        <a:p>
          <a:endParaRPr lang="en-US"/>
        </a:p>
      </dgm:t>
    </dgm:pt>
    <dgm:pt modelId="{B274ADE9-6475-4A6B-8C00-1BE9FC9659E7}">
      <dgm:prSet phldrT="[Text]">
        <dgm:style>
          <a:lnRef idx="1">
            <a:schemeClr val="accent6"/>
          </a:lnRef>
          <a:fillRef idx="2">
            <a:schemeClr val="accent6"/>
          </a:fillRef>
          <a:effectRef idx="1">
            <a:schemeClr val="accent6"/>
          </a:effectRef>
          <a:fontRef idx="minor">
            <a:schemeClr val="dk1"/>
          </a:fontRef>
        </dgm:style>
      </dgm:prSet>
      <dgm:spPr>
        <a:solidFill>
          <a:srgbClr val="B7DBEF"/>
        </a:solidFill>
      </dgm:spPr>
      <dgm:t>
        <a:bodyPr/>
        <a:lstStyle/>
        <a:p>
          <a:r>
            <a:rPr lang="en-US" dirty="0"/>
            <a:t>June </a:t>
          </a:r>
          <a:r>
            <a:rPr lang="en-US" b="1" u="sng" dirty="0">
              <a:solidFill>
                <a:srgbClr val="C00000"/>
              </a:solidFill>
            </a:rPr>
            <a:t>passive renewals </a:t>
          </a:r>
          <a:r>
            <a:rPr lang="en-US" dirty="0"/>
            <a:t>successfully verified issued notice of renewal</a:t>
          </a:r>
        </a:p>
      </dgm:t>
    </dgm:pt>
    <dgm:pt modelId="{FC175FE3-0357-4BC4-8207-11B3B23BF1C3}" type="parTrans" cxnId="{7293AFB0-58A3-473C-9459-9056E01A120D}">
      <dgm:prSet/>
      <dgm:spPr/>
      <dgm:t>
        <a:bodyPr/>
        <a:lstStyle/>
        <a:p>
          <a:endParaRPr lang="en-US"/>
        </a:p>
      </dgm:t>
    </dgm:pt>
    <dgm:pt modelId="{ADAE9628-A624-4AF8-B26A-7F6B78763069}" type="sibTrans" cxnId="{7293AFB0-58A3-473C-9459-9056E01A120D}">
      <dgm:prSet/>
      <dgm:spPr>
        <a:solidFill>
          <a:srgbClr val="01203D"/>
        </a:solidFill>
      </dgm:spPr>
      <dgm:t>
        <a:bodyPr/>
        <a:lstStyle/>
        <a:p>
          <a:endParaRPr lang="en-US"/>
        </a:p>
      </dgm:t>
    </dgm:pt>
    <dgm:pt modelId="{5D380B0B-7981-4A4B-A521-551B6B1A1DF0}">
      <dgm:prSet>
        <dgm:style>
          <a:lnRef idx="1">
            <a:schemeClr val="accent6"/>
          </a:lnRef>
          <a:fillRef idx="2">
            <a:schemeClr val="accent6"/>
          </a:fillRef>
          <a:effectRef idx="1">
            <a:schemeClr val="accent6"/>
          </a:effectRef>
          <a:fontRef idx="minor">
            <a:schemeClr val="dk1"/>
          </a:fontRef>
        </dgm:style>
      </dgm:prSet>
      <dgm:spPr>
        <a:solidFill>
          <a:srgbClr val="B7DBEF"/>
        </a:solidFill>
      </dgm:spPr>
      <dgm:t>
        <a:bodyPr/>
        <a:lstStyle/>
        <a:p>
          <a:r>
            <a:rPr lang="en-US" dirty="0"/>
            <a:t>June </a:t>
          </a:r>
          <a:r>
            <a:rPr lang="en-US" b="1" u="sng" dirty="0">
              <a:solidFill>
                <a:srgbClr val="C00000"/>
              </a:solidFill>
            </a:rPr>
            <a:t>passive renewals not verified </a:t>
          </a:r>
          <a:r>
            <a:rPr lang="en-US" dirty="0"/>
            <a:t>issued request for information about 60 days prior to end date </a:t>
          </a:r>
        </a:p>
      </dgm:t>
    </dgm:pt>
    <dgm:pt modelId="{80B269DF-2C0D-4E26-B7E2-882C2D3531CA}" type="parTrans" cxnId="{1C8B06F2-1565-4EC0-A584-8C37991F289E}">
      <dgm:prSet/>
      <dgm:spPr/>
      <dgm:t>
        <a:bodyPr/>
        <a:lstStyle/>
        <a:p>
          <a:endParaRPr lang="en-US"/>
        </a:p>
      </dgm:t>
    </dgm:pt>
    <dgm:pt modelId="{392A32EC-E500-40F7-9791-2D76758E4038}" type="sibTrans" cxnId="{1C8B06F2-1565-4EC0-A584-8C37991F289E}">
      <dgm:prSet/>
      <dgm:spPr>
        <a:solidFill>
          <a:srgbClr val="01203D"/>
        </a:solidFill>
      </dgm:spPr>
      <dgm:t>
        <a:bodyPr/>
        <a:lstStyle/>
        <a:p>
          <a:endParaRPr lang="en-US"/>
        </a:p>
      </dgm:t>
    </dgm:pt>
    <dgm:pt modelId="{CE3F3885-1AAF-4E48-8846-E3021C2BADC3}">
      <dgm:prSet phldrT="[Text]">
        <dgm:style>
          <a:lnRef idx="1">
            <a:schemeClr val="accent6"/>
          </a:lnRef>
          <a:fillRef idx="2">
            <a:schemeClr val="accent6"/>
          </a:fillRef>
          <a:effectRef idx="1">
            <a:schemeClr val="accent6"/>
          </a:effectRef>
          <a:fontRef idx="minor">
            <a:schemeClr val="dk1"/>
          </a:fontRef>
        </dgm:style>
      </dgm:prSet>
      <dgm:spPr>
        <a:solidFill>
          <a:srgbClr val="ADC084"/>
        </a:solidFill>
      </dgm:spPr>
      <dgm:t>
        <a:bodyPr/>
        <a:lstStyle/>
        <a:p>
          <a:r>
            <a:rPr lang="en-US" dirty="0"/>
            <a:t>May renewals start processing</a:t>
          </a:r>
        </a:p>
      </dgm:t>
    </dgm:pt>
    <dgm:pt modelId="{705D756F-A51E-4CDB-A0E1-5FA5D44E0E47}" type="parTrans" cxnId="{86D496A3-45F4-4A49-B51D-0A0F8D7B32D1}">
      <dgm:prSet/>
      <dgm:spPr>
        <a:solidFill>
          <a:srgbClr val="01203D"/>
        </a:solidFill>
        <a:ln>
          <a:solidFill>
            <a:srgbClr val="01203D"/>
          </a:solidFill>
        </a:ln>
      </dgm:spPr>
      <dgm:t>
        <a:bodyPr/>
        <a:lstStyle/>
        <a:p>
          <a:endParaRPr lang="en-US"/>
        </a:p>
      </dgm:t>
    </dgm:pt>
    <dgm:pt modelId="{ADA64FED-84DE-4452-B678-F5DC8C1C5099}" type="sibTrans" cxnId="{86D496A3-45F4-4A49-B51D-0A0F8D7B32D1}">
      <dgm:prSet/>
      <dgm:spPr>
        <a:solidFill>
          <a:srgbClr val="01203D"/>
        </a:solidFill>
        <a:ln>
          <a:solidFill>
            <a:srgbClr val="01203D"/>
          </a:solidFill>
        </a:ln>
      </dgm:spPr>
      <dgm:t>
        <a:bodyPr/>
        <a:lstStyle/>
        <a:p>
          <a:endParaRPr lang="en-US"/>
        </a:p>
      </dgm:t>
    </dgm:pt>
    <dgm:pt modelId="{0DEEAD21-E04C-4586-9259-D119DF9B34D1}">
      <dgm:prSet>
        <dgm:style>
          <a:lnRef idx="1">
            <a:schemeClr val="accent6"/>
          </a:lnRef>
          <a:fillRef idx="2">
            <a:schemeClr val="accent6"/>
          </a:fillRef>
          <a:effectRef idx="1">
            <a:schemeClr val="accent6"/>
          </a:effectRef>
          <a:fontRef idx="minor">
            <a:schemeClr val="dk1"/>
          </a:fontRef>
        </dgm:style>
      </dgm:prSet>
      <dgm:spPr>
        <a:solidFill>
          <a:srgbClr val="B7DBEF"/>
        </a:solidFill>
      </dgm:spPr>
      <dgm:t>
        <a:bodyPr/>
        <a:lstStyle/>
        <a:p>
          <a:r>
            <a:rPr lang="en-US" dirty="0"/>
            <a:t>June renewals will start processing</a:t>
          </a:r>
        </a:p>
      </dgm:t>
    </dgm:pt>
    <dgm:pt modelId="{AB25872B-1C40-46F8-B348-F31C7E7F1DB4}" type="parTrans" cxnId="{9606BCCA-7072-47A6-A4F4-C938C817DDCB}">
      <dgm:prSet/>
      <dgm:spPr/>
      <dgm:t>
        <a:bodyPr/>
        <a:lstStyle/>
        <a:p>
          <a:endParaRPr lang="en-US"/>
        </a:p>
      </dgm:t>
    </dgm:pt>
    <dgm:pt modelId="{E5F399E3-4E51-48B5-A509-64F167341BC6}" type="sibTrans" cxnId="{9606BCCA-7072-47A6-A4F4-C938C817DDCB}">
      <dgm:prSet/>
      <dgm:spPr>
        <a:solidFill>
          <a:srgbClr val="01203D"/>
        </a:solidFill>
        <a:ln>
          <a:solidFill>
            <a:srgbClr val="01203D"/>
          </a:solidFill>
        </a:ln>
      </dgm:spPr>
      <dgm:t>
        <a:bodyPr/>
        <a:lstStyle/>
        <a:p>
          <a:endParaRPr lang="en-US"/>
        </a:p>
      </dgm:t>
    </dgm:pt>
    <dgm:pt modelId="{98ABF3E1-8C27-43C3-9328-2D0758424120}">
      <dgm:prSet/>
      <dgm:spPr>
        <a:solidFill>
          <a:srgbClr val="ADC084">
            <a:alpha val="90000"/>
          </a:srgbClr>
        </a:solidFill>
      </dgm:spPr>
      <dgm:t>
        <a:bodyPr/>
        <a:lstStyle/>
        <a:p>
          <a:r>
            <a:rPr lang="en-US" dirty="0"/>
            <a:t>May </a:t>
          </a:r>
          <a:r>
            <a:rPr lang="en-US" b="1" u="sng" dirty="0">
              <a:solidFill>
                <a:srgbClr val="C00000"/>
              </a:solidFill>
            </a:rPr>
            <a:t>active renewals </a:t>
          </a:r>
          <a:r>
            <a:rPr lang="en-US" dirty="0"/>
            <a:t>issued renewal packet about 60 days prior to end date </a:t>
          </a:r>
        </a:p>
      </dgm:t>
    </dgm:pt>
    <dgm:pt modelId="{B02629E4-9B03-4AB0-840D-BF47AF8727E7}" type="parTrans" cxnId="{D4E88AEA-1961-42B5-91E0-5BAB49586038}">
      <dgm:prSet/>
      <dgm:spPr/>
      <dgm:t>
        <a:bodyPr/>
        <a:lstStyle/>
        <a:p>
          <a:endParaRPr lang="en-US"/>
        </a:p>
      </dgm:t>
    </dgm:pt>
    <dgm:pt modelId="{0B69FAB8-123E-4555-B191-E5004261AB3D}" type="sibTrans" cxnId="{D4E88AEA-1961-42B5-91E0-5BAB49586038}">
      <dgm:prSet/>
      <dgm:spPr>
        <a:solidFill>
          <a:srgbClr val="01203D"/>
        </a:solidFill>
      </dgm:spPr>
      <dgm:t>
        <a:bodyPr/>
        <a:lstStyle/>
        <a:p>
          <a:endParaRPr lang="en-US"/>
        </a:p>
      </dgm:t>
    </dgm:pt>
    <dgm:pt modelId="{BAF9F6E4-B699-47BE-838B-88AFFC2FE4A5}">
      <dgm:prSet/>
      <dgm:spPr>
        <a:solidFill>
          <a:srgbClr val="B7DBEF">
            <a:alpha val="90000"/>
          </a:srgbClr>
        </a:solidFill>
      </dgm:spPr>
      <dgm:t>
        <a:bodyPr/>
        <a:lstStyle/>
        <a:p>
          <a:r>
            <a:rPr lang="en-US" dirty="0"/>
            <a:t>June </a:t>
          </a:r>
          <a:r>
            <a:rPr lang="en-US" b="1" u="sng" dirty="0">
              <a:solidFill>
                <a:srgbClr val="C00000"/>
              </a:solidFill>
            </a:rPr>
            <a:t>active renewals </a:t>
          </a:r>
          <a:r>
            <a:rPr lang="en-US" dirty="0"/>
            <a:t>issued renewal packet about 60 days prior to end date </a:t>
          </a:r>
        </a:p>
      </dgm:t>
    </dgm:pt>
    <dgm:pt modelId="{6234E401-ED9D-4275-A589-DA26DC8E8E99}" type="parTrans" cxnId="{147B729C-6706-425E-81CE-352292ADC153}">
      <dgm:prSet/>
      <dgm:spPr/>
      <dgm:t>
        <a:bodyPr/>
        <a:lstStyle/>
        <a:p>
          <a:endParaRPr lang="en-US"/>
        </a:p>
      </dgm:t>
    </dgm:pt>
    <dgm:pt modelId="{7C1B2B71-10F8-42E6-A786-BEB9225777F7}" type="sibTrans" cxnId="{147B729C-6706-425E-81CE-352292ADC153}">
      <dgm:prSet/>
      <dgm:spPr/>
      <dgm:t>
        <a:bodyPr/>
        <a:lstStyle/>
        <a:p>
          <a:endParaRPr lang="en-US"/>
        </a:p>
      </dgm:t>
    </dgm:pt>
    <dgm:pt modelId="{CAFD8D71-97B6-44DE-BC9E-7D3D45D28CF7}">
      <dgm:prSet/>
      <dgm:spPr>
        <a:solidFill>
          <a:srgbClr val="B7DBEF">
            <a:alpha val="90000"/>
          </a:srgbClr>
        </a:solidFill>
      </dgm:spPr>
      <dgm:t>
        <a:bodyPr/>
        <a:lstStyle/>
        <a:p>
          <a:r>
            <a:rPr lang="en-US" dirty="0"/>
            <a:t>June renewals will receive a text and/or email notification that their renewal month is approaching</a:t>
          </a:r>
        </a:p>
      </dgm:t>
    </dgm:pt>
    <dgm:pt modelId="{947A3FA0-1BD7-448F-8FBB-7A6F5A409BDC}" type="parTrans" cxnId="{DC9C4668-DA15-46E1-B536-2FCFEBC68616}">
      <dgm:prSet/>
      <dgm:spPr/>
      <dgm:t>
        <a:bodyPr/>
        <a:lstStyle/>
        <a:p>
          <a:endParaRPr lang="en-US"/>
        </a:p>
      </dgm:t>
    </dgm:pt>
    <dgm:pt modelId="{8D27C9E5-2AE0-402F-AD39-7D9B8DBD6786}" type="sibTrans" cxnId="{DC9C4668-DA15-46E1-B536-2FCFEBC68616}">
      <dgm:prSet/>
      <dgm:spPr/>
      <dgm:t>
        <a:bodyPr/>
        <a:lstStyle/>
        <a:p>
          <a:endParaRPr lang="en-US"/>
        </a:p>
      </dgm:t>
    </dgm:pt>
    <dgm:pt modelId="{3AC3BB32-0F72-40CF-B595-B2778B71920E}">
      <dgm:prSet/>
      <dgm:spPr>
        <a:solidFill>
          <a:srgbClr val="D1DCBA">
            <a:alpha val="90000"/>
          </a:srgbClr>
        </a:solidFill>
      </dgm:spPr>
      <dgm:t>
        <a:bodyPr/>
        <a:lstStyle/>
        <a:p>
          <a:r>
            <a:rPr lang="en-US" dirty="0"/>
            <a:t>July renewals will receive a text and/or email notification that their renewal month is approaching</a:t>
          </a:r>
        </a:p>
      </dgm:t>
    </dgm:pt>
    <dgm:pt modelId="{6EE43FC7-5019-49F2-B499-EFE238E79829}" type="parTrans" cxnId="{B29F24E1-CBC1-4401-A229-41439EA0A04A}">
      <dgm:prSet/>
      <dgm:spPr/>
      <dgm:t>
        <a:bodyPr/>
        <a:lstStyle/>
        <a:p>
          <a:endParaRPr lang="en-US"/>
        </a:p>
      </dgm:t>
    </dgm:pt>
    <dgm:pt modelId="{43E186BF-2988-4285-8E23-056401D21E12}" type="sibTrans" cxnId="{B29F24E1-CBC1-4401-A229-41439EA0A04A}">
      <dgm:prSet/>
      <dgm:spPr/>
      <dgm:t>
        <a:bodyPr/>
        <a:lstStyle/>
        <a:p>
          <a:endParaRPr lang="en-US"/>
        </a:p>
      </dgm:t>
    </dgm:pt>
    <dgm:pt modelId="{639E5D53-6348-4B99-9C66-B624D710EE35}">
      <dgm:prSet phldrT="[Text]"/>
      <dgm:spPr>
        <a:solidFill>
          <a:srgbClr val="6BB5DD"/>
        </a:solidFill>
      </dgm:spPr>
      <dgm:t>
        <a:bodyPr/>
        <a:lstStyle/>
        <a:p>
          <a:r>
            <a:rPr lang="en-US" dirty="0"/>
            <a:t>June</a:t>
          </a:r>
        </a:p>
      </dgm:t>
    </dgm:pt>
    <dgm:pt modelId="{33A84C7F-2A9C-4273-A9F5-ECE255795B21}" type="parTrans" cxnId="{A36581A8-3E76-47AA-BD7B-C12FE223B807}">
      <dgm:prSet/>
      <dgm:spPr/>
      <dgm:t>
        <a:bodyPr/>
        <a:lstStyle/>
        <a:p>
          <a:endParaRPr lang="en-US"/>
        </a:p>
      </dgm:t>
    </dgm:pt>
    <dgm:pt modelId="{18DF7225-53EA-46CA-8E28-A735CB72BD3E}" type="sibTrans" cxnId="{A36581A8-3E76-47AA-BD7B-C12FE223B807}">
      <dgm:prSet/>
      <dgm:spPr/>
      <dgm:t>
        <a:bodyPr/>
        <a:lstStyle/>
        <a:p>
          <a:endParaRPr lang="en-US"/>
        </a:p>
      </dgm:t>
    </dgm:pt>
    <dgm:pt modelId="{5184E7C5-AD48-432C-8C09-2E5005A305F4}">
      <dgm:prSet/>
      <dgm:spPr>
        <a:solidFill>
          <a:srgbClr val="B7DBEF">
            <a:alpha val="90000"/>
          </a:srgbClr>
        </a:solidFill>
      </dgm:spPr>
      <dgm:t>
        <a:bodyPr/>
        <a:lstStyle/>
        <a:p>
          <a:r>
            <a:rPr lang="en-US" dirty="0"/>
            <a:t>June </a:t>
          </a:r>
          <a:r>
            <a:rPr lang="en-US" b="1" u="sng" dirty="0">
              <a:solidFill>
                <a:srgbClr val="C00000"/>
              </a:solidFill>
            </a:rPr>
            <a:t>active renewals </a:t>
          </a:r>
          <a:r>
            <a:rPr lang="en-US" dirty="0"/>
            <a:t>will issue notice of renewal or denial by month end date</a:t>
          </a:r>
        </a:p>
      </dgm:t>
    </dgm:pt>
    <dgm:pt modelId="{2A926F39-7A73-4FE6-AD66-876BF3920E49}" type="parTrans" cxnId="{2AA46506-7FC1-450C-8019-F8977C6854B8}">
      <dgm:prSet/>
      <dgm:spPr/>
      <dgm:t>
        <a:bodyPr/>
        <a:lstStyle/>
        <a:p>
          <a:endParaRPr lang="en-US"/>
        </a:p>
      </dgm:t>
    </dgm:pt>
    <dgm:pt modelId="{E8CEECF4-E2EE-4BBE-9885-86350E21C6D6}" type="sibTrans" cxnId="{2AA46506-7FC1-450C-8019-F8977C6854B8}">
      <dgm:prSet/>
      <dgm:spPr/>
      <dgm:t>
        <a:bodyPr/>
        <a:lstStyle/>
        <a:p>
          <a:endParaRPr lang="en-US"/>
        </a:p>
      </dgm:t>
    </dgm:pt>
    <dgm:pt modelId="{42210E9E-D42C-4B93-9A0B-EE033837AB03}">
      <dgm:prSet>
        <dgm:style>
          <a:lnRef idx="1">
            <a:schemeClr val="accent6"/>
          </a:lnRef>
          <a:fillRef idx="2">
            <a:schemeClr val="accent6"/>
          </a:fillRef>
          <a:effectRef idx="1">
            <a:schemeClr val="accent6"/>
          </a:effectRef>
          <a:fontRef idx="minor">
            <a:schemeClr val="dk1"/>
          </a:fontRef>
        </dgm:style>
      </dgm:prSet>
      <dgm:spPr>
        <a:solidFill>
          <a:srgbClr val="D1DCBA"/>
        </a:solidFill>
      </dgm:spPr>
      <dgm:t>
        <a:bodyPr/>
        <a:lstStyle/>
        <a:p>
          <a:r>
            <a:rPr lang="en-US" dirty="0"/>
            <a:t>July renewals will start processing</a:t>
          </a:r>
        </a:p>
      </dgm:t>
    </dgm:pt>
    <dgm:pt modelId="{E92DF83F-D85D-46AE-8D5F-7B33F9615931}" type="parTrans" cxnId="{8670C5A0-DEE6-496B-951B-47D76CA6DEEB}">
      <dgm:prSet/>
      <dgm:spPr/>
      <dgm:t>
        <a:bodyPr/>
        <a:lstStyle/>
        <a:p>
          <a:endParaRPr lang="en-US"/>
        </a:p>
      </dgm:t>
    </dgm:pt>
    <dgm:pt modelId="{E067CED9-CC40-41D1-9C9A-94F4EEA1A48A}" type="sibTrans" cxnId="{8670C5A0-DEE6-496B-951B-47D76CA6DEEB}">
      <dgm:prSet/>
      <dgm:spPr/>
      <dgm:t>
        <a:bodyPr/>
        <a:lstStyle/>
        <a:p>
          <a:endParaRPr lang="en-US"/>
        </a:p>
      </dgm:t>
    </dgm:pt>
    <dgm:pt modelId="{D3080712-5477-4780-8337-4ACC88A8C194}">
      <dgm:prSet phldrT="[Text]">
        <dgm:style>
          <a:lnRef idx="1">
            <a:schemeClr val="accent6"/>
          </a:lnRef>
          <a:fillRef idx="2">
            <a:schemeClr val="accent6"/>
          </a:fillRef>
          <a:effectRef idx="1">
            <a:schemeClr val="accent6"/>
          </a:effectRef>
          <a:fontRef idx="minor">
            <a:schemeClr val="dk1"/>
          </a:fontRef>
        </dgm:style>
      </dgm:prSet>
      <dgm:spPr>
        <a:solidFill>
          <a:srgbClr val="D1DCBA"/>
        </a:solidFill>
      </dgm:spPr>
      <dgm:t>
        <a:bodyPr/>
        <a:lstStyle/>
        <a:p>
          <a:r>
            <a:rPr lang="en-US" dirty="0"/>
            <a:t>July </a:t>
          </a:r>
          <a:r>
            <a:rPr lang="en-US" b="1" u="sng" dirty="0">
              <a:solidFill>
                <a:srgbClr val="C00000"/>
              </a:solidFill>
            </a:rPr>
            <a:t>passive renewals </a:t>
          </a:r>
          <a:r>
            <a:rPr lang="en-US" b="0" u="none" dirty="0">
              <a:solidFill>
                <a:schemeClr val="tx1"/>
              </a:solidFill>
            </a:rPr>
            <a:t>successfully verified</a:t>
          </a:r>
          <a:r>
            <a:rPr lang="en-US" b="1" u="sng" dirty="0">
              <a:solidFill>
                <a:srgbClr val="C00000"/>
              </a:solidFill>
            </a:rPr>
            <a:t> </a:t>
          </a:r>
          <a:r>
            <a:rPr lang="en-US" dirty="0"/>
            <a:t>issued notice of renewal</a:t>
          </a:r>
        </a:p>
      </dgm:t>
    </dgm:pt>
    <dgm:pt modelId="{9DB60C05-1370-4EFF-AF92-83CBB30124EA}" type="parTrans" cxnId="{AE2FCB6F-A954-4A70-85D7-367BB0E5A7CA}">
      <dgm:prSet/>
      <dgm:spPr/>
      <dgm:t>
        <a:bodyPr/>
        <a:lstStyle/>
        <a:p>
          <a:endParaRPr lang="en-US"/>
        </a:p>
      </dgm:t>
    </dgm:pt>
    <dgm:pt modelId="{54DC9676-CE36-43A8-8972-1219F7008914}" type="sibTrans" cxnId="{AE2FCB6F-A954-4A70-85D7-367BB0E5A7CA}">
      <dgm:prSet/>
      <dgm:spPr/>
      <dgm:t>
        <a:bodyPr/>
        <a:lstStyle/>
        <a:p>
          <a:endParaRPr lang="en-US"/>
        </a:p>
      </dgm:t>
    </dgm:pt>
    <dgm:pt modelId="{8FBF00EB-BFAF-4E97-BB2D-57709880F45D}">
      <dgm:prSet>
        <dgm:style>
          <a:lnRef idx="1">
            <a:schemeClr val="accent6"/>
          </a:lnRef>
          <a:fillRef idx="2">
            <a:schemeClr val="accent6"/>
          </a:fillRef>
          <a:effectRef idx="1">
            <a:schemeClr val="accent6"/>
          </a:effectRef>
          <a:fontRef idx="minor">
            <a:schemeClr val="dk1"/>
          </a:fontRef>
        </dgm:style>
      </dgm:prSet>
      <dgm:spPr>
        <a:solidFill>
          <a:srgbClr val="D1DCBA"/>
        </a:solidFill>
      </dgm:spPr>
      <dgm:t>
        <a:bodyPr/>
        <a:lstStyle/>
        <a:p>
          <a:r>
            <a:rPr lang="en-US" dirty="0"/>
            <a:t>July </a:t>
          </a:r>
          <a:r>
            <a:rPr lang="en-US" b="1" u="sng" dirty="0">
              <a:solidFill>
                <a:srgbClr val="C00000"/>
              </a:solidFill>
            </a:rPr>
            <a:t>passive renewals not verified </a:t>
          </a:r>
          <a:r>
            <a:rPr lang="en-US" dirty="0"/>
            <a:t>issued request for information about 60 days prior to end date </a:t>
          </a:r>
        </a:p>
      </dgm:t>
    </dgm:pt>
    <dgm:pt modelId="{C3885464-3354-4BA1-9529-00FDA107841C}" type="parTrans" cxnId="{0A5351E4-3DCA-4305-B339-72427CE23AA4}">
      <dgm:prSet/>
      <dgm:spPr/>
      <dgm:t>
        <a:bodyPr/>
        <a:lstStyle/>
        <a:p>
          <a:endParaRPr lang="en-US"/>
        </a:p>
      </dgm:t>
    </dgm:pt>
    <dgm:pt modelId="{8D20C197-F456-47AC-A421-EDC5B478A2E9}" type="sibTrans" cxnId="{0A5351E4-3DCA-4305-B339-72427CE23AA4}">
      <dgm:prSet/>
      <dgm:spPr/>
      <dgm:t>
        <a:bodyPr/>
        <a:lstStyle/>
        <a:p>
          <a:endParaRPr lang="en-US"/>
        </a:p>
      </dgm:t>
    </dgm:pt>
    <dgm:pt modelId="{20A0D269-2625-46C9-9FD6-2C609BEDDDD7}">
      <dgm:prSet/>
      <dgm:spPr>
        <a:solidFill>
          <a:srgbClr val="D1DCBA">
            <a:alpha val="90000"/>
          </a:srgbClr>
        </a:solidFill>
      </dgm:spPr>
      <dgm:t>
        <a:bodyPr/>
        <a:lstStyle/>
        <a:p>
          <a:r>
            <a:rPr lang="en-US" dirty="0"/>
            <a:t>July </a:t>
          </a:r>
          <a:r>
            <a:rPr lang="en-US" b="1" u="sng" dirty="0">
              <a:solidFill>
                <a:srgbClr val="C00000"/>
              </a:solidFill>
            </a:rPr>
            <a:t>active renewals </a:t>
          </a:r>
          <a:r>
            <a:rPr lang="en-US" dirty="0"/>
            <a:t>issued renewal packet about 60 days prior to end date </a:t>
          </a:r>
        </a:p>
      </dgm:t>
    </dgm:pt>
    <dgm:pt modelId="{3219277B-D652-4EC0-9E68-7C9F856D76AA}" type="parTrans" cxnId="{D9980F99-F739-4C6E-B7E5-EDF8CFD01907}">
      <dgm:prSet/>
      <dgm:spPr/>
      <dgm:t>
        <a:bodyPr/>
        <a:lstStyle/>
        <a:p>
          <a:endParaRPr lang="en-US"/>
        </a:p>
      </dgm:t>
    </dgm:pt>
    <dgm:pt modelId="{2ECF57F8-7BE5-48AD-9BC3-94091CA690CA}" type="sibTrans" cxnId="{D9980F99-F739-4C6E-B7E5-EDF8CFD01907}">
      <dgm:prSet/>
      <dgm:spPr/>
      <dgm:t>
        <a:bodyPr/>
        <a:lstStyle/>
        <a:p>
          <a:endParaRPr lang="en-US"/>
        </a:p>
      </dgm:t>
    </dgm:pt>
    <dgm:pt modelId="{26835856-C6E5-4657-AA84-C8AB01C2C428}">
      <dgm:prSet/>
      <dgm:spPr>
        <a:solidFill>
          <a:srgbClr val="6BB5DD">
            <a:alpha val="90000"/>
          </a:srgbClr>
        </a:solidFill>
      </dgm:spPr>
      <dgm:t>
        <a:bodyPr/>
        <a:lstStyle/>
        <a:p>
          <a:r>
            <a:rPr lang="en-US" dirty="0"/>
            <a:t>August renewals will receive a text and/or email notification that their renewal month is approaching</a:t>
          </a:r>
        </a:p>
      </dgm:t>
    </dgm:pt>
    <dgm:pt modelId="{868265B2-8FEB-41CC-AC38-9096DEA18972}" type="parTrans" cxnId="{FBC1FDB9-AB7B-464A-8694-36CB383FD73F}">
      <dgm:prSet/>
      <dgm:spPr/>
      <dgm:t>
        <a:bodyPr/>
        <a:lstStyle/>
        <a:p>
          <a:endParaRPr lang="en-US"/>
        </a:p>
      </dgm:t>
    </dgm:pt>
    <dgm:pt modelId="{90539F0C-B046-42E4-B09B-029E1EF965D3}" type="sibTrans" cxnId="{FBC1FDB9-AB7B-464A-8694-36CB383FD73F}">
      <dgm:prSet/>
      <dgm:spPr/>
      <dgm:t>
        <a:bodyPr/>
        <a:lstStyle/>
        <a:p>
          <a:endParaRPr lang="en-US"/>
        </a:p>
      </dgm:t>
    </dgm:pt>
    <dgm:pt modelId="{B3E84E78-169F-480E-8371-B3727A232481}" type="pres">
      <dgm:prSet presAssocID="{B3387035-EE80-4552-8E6C-B514271442EF}" presName="Name0" presStyleCnt="0">
        <dgm:presLayoutVars>
          <dgm:dir/>
          <dgm:animLvl val="lvl"/>
          <dgm:resizeHandles val="exact"/>
        </dgm:presLayoutVars>
      </dgm:prSet>
      <dgm:spPr/>
    </dgm:pt>
    <dgm:pt modelId="{1447952C-954E-4A6B-8E58-61099B03A0AA}" type="pres">
      <dgm:prSet presAssocID="{28CBD8C1-B0BA-42E2-AD5E-944614DBAB0D}" presName="vertFlow" presStyleCnt="0"/>
      <dgm:spPr/>
    </dgm:pt>
    <dgm:pt modelId="{88D1CC20-47C2-4FE9-9245-C984BC4722FB}" type="pres">
      <dgm:prSet presAssocID="{28CBD8C1-B0BA-42E2-AD5E-944614DBAB0D}" presName="header" presStyleLbl="node1" presStyleIdx="0" presStyleCnt="4" custLinFactNeighborX="-37593" custLinFactNeighborY="10489"/>
      <dgm:spPr/>
    </dgm:pt>
    <dgm:pt modelId="{50CE62BB-E89E-4180-A06B-94D13DFA2A95}" type="pres">
      <dgm:prSet presAssocID="{8692FE02-CC61-454C-A023-0D3100B3D7EC}" presName="parTrans" presStyleLbl="sibTrans2D1" presStyleIdx="0" presStyleCnt="18"/>
      <dgm:spPr/>
    </dgm:pt>
    <dgm:pt modelId="{3310AF57-4608-45F0-962D-2EC712A3A1A1}" type="pres">
      <dgm:prSet presAssocID="{38210729-FCBB-4366-8EA9-DFD855837C6A}" presName="child" presStyleLbl="alignAccFollowNode1" presStyleIdx="0" presStyleCnt="18" custLinFactNeighborX="-37593" custLinFactNeighborY="10489">
        <dgm:presLayoutVars>
          <dgm:chMax val="0"/>
          <dgm:bulletEnabled val="1"/>
        </dgm:presLayoutVars>
      </dgm:prSet>
      <dgm:spPr/>
    </dgm:pt>
    <dgm:pt modelId="{67C844CC-8B89-4346-94CF-02A8CD5C776D}" type="pres">
      <dgm:prSet presAssocID="{28CBD8C1-B0BA-42E2-AD5E-944614DBAB0D}" presName="hSp" presStyleCnt="0"/>
      <dgm:spPr/>
    </dgm:pt>
    <dgm:pt modelId="{7D85E8B6-1A59-4F93-B81B-1AA82C9A6F9B}" type="pres">
      <dgm:prSet presAssocID="{3BA0EB62-E55E-4D23-9236-77EB744C93A9}" presName="vertFlow" presStyleCnt="0"/>
      <dgm:spPr/>
    </dgm:pt>
    <dgm:pt modelId="{2D486DC9-0425-4A50-B4A9-1774EAABB37E}" type="pres">
      <dgm:prSet presAssocID="{3BA0EB62-E55E-4D23-9236-77EB744C93A9}" presName="header" presStyleLbl="node1" presStyleIdx="1" presStyleCnt="4" custLinFactNeighborX="-19092" custLinFactNeighborY="4499"/>
      <dgm:spPr/>
    </dgm:pt>
    <dgm:pt modelId="{E42C38DF-F02B-409D-B63A-4B9B6C00B563}" type="pres">
      <dgm:prSet presAssocID="{705D756F-A51E-4CDB-A0E1-5FA5D44E0E47}" presName="parTrans" presStyleLbl="sibTrans2D1" presStyleIdx="1" presStyleCnt="18"/>
      <dgm:spPr/>
    </dgm:pt>
    <dgm:pt modelId="{0C8B2FEF-AB9C-4A50-B6A5-729390B2B5F3}" type="pres">
      <dgm:prSet presAssocID="{CE3F3885-1AAF-4E48-8846-E3021C2BADC3}" presName="child" presStyleLbl="alignAccFollowNode1" presStyleIdx="1" presStyleCnt="18" custLinFactNeighborX="-19403" custLinFactNeighborY="11617">
        <dgm:presLayoutVars>
          <dgm:chMax val="0"/>
          <dgm:bulletEnabled val="1"/>
        </dgm:presLayoutVars>
      </dgm:prSet>
      <dgm:spPr/>
    </dgm:pt>
    <dgm:pt modelId="{B9097BEA-8F5D-4150-BA45-DCF14853AEC1}" type="pres">
      <dgm:prSet presAssocID="{ADA64FED-84DE-4452-B678-F5DC8C1C5099}" presName="sibTrans" presStyleLbl="sibTrans2D1" presStyleIdx="2" presStyleCnt="18" custLinFactNeighborX="-16540" custLinFactNeighborY="-21352"/>
      <dgm:spPr/>
    </dgm:pt>
    <dgm:pt modelId="{8427108D-EEC7-437E-B410-37A684075D83}" type="pres">
      <dgm:prSet presAssocID="{A7901FE9-90A8-4A3E-8604-12E8DC474F95}" presName="child" presStyleLbl="alignAccFollowNode1" presStyleIdx="2" presStyleCnt="18" custLinFactNeighborX="-19092" custLinFactNeighborY="11616">
        <dgm:presLayoutVars>
          <dgm:chMax val="0"/>
          <dgm:bulletEnabled val="1"/>
        </dgm:presLayoutVars>
      </dgm:prSet>
      <dgm:spPr/>
    </dgm:pt>
    <dgm:pt modelId="{66FF01E6-D6BC-4DC1-83C2-2F702A3ACDAD}" type="pres">
      <dgm:prSet presAssocID="{F8FBD700-BC0A-4803-AA0E-FDAC03644ACD}" presName="sibTrans" presStyleLbl="sibTrans2D1" presStyleIdx="3" presStyleCnt="18"/>
      <dgm:spPr/>
    </dgm:pt>
    <dgm:pt modelId="{49AA1B09-5F2D-440F-9AC2-07D3C8DDC247}" type="pres">
      <dgm:prSet presAssocID="{56E0E7BA-A419-473A-8324-C54902158097}" presName="child" presStyleLbl="alignAccFollowNode1" presStyleIdx="3" presStyleCnt="18" custLinFactNeighborX="-19092" custLinFactNeighborY="4499">
        <dgm:presLayoutVars>
          <dgm:chMax val="0"/>
          <dgm:bulletEnabled val="1"/>
        </dgm:presLayoutVars>
      </dgm:prSet>
      <dgm:spPr/>
    </dgm:pt>
    <dgm:pt modelId="{DD884757-5BEA-4673-B01E-DEFF4A4FD8FD}" type="pres">
      <dgm:prSet presAssocID="{7F628169-7F33-4171-B75B-1D8AB83C8C50}" presName="sibTrans" presStyleLbl="sibTrans2D1" presStyleIdx="4" presStyleCnt="18"/>
      <dgm:spPr/>
    </dgm:pt>
    <dgm:pt modelId="{A38070F3-5026-422C-81E1-8E198EA074EC}" type="pres">
      <dgm:prSet presAssocID="{98ABF3E1-8C27-43C3-9328-2D0758424120}" presName="child" presStyleLbl="alignAccFollowNode1" presStyleIdx="4" presStyleCnt="18" custLinFactNeighborX="-19092" custLinFactNeighborY="4499">
        <dgm:presLayoutVars>
          <dgm:chMax val="0"/>
          <dgm:bulletEnabled val="1"/>
        </dgm:presLayoutVars>
      </dgm:prSet>
      <dgm:spPr/>
    </dgm:pt>
    <dgm:pt modelId="{06BCF810-456E-443A-AFE6-A868C9355A77}" type="pres">
      <dgm:prSet presAssocID="{0B69FAB8-123E-4555-B191-E5004261AB3D}" presName="sibTrans" presStyleLbl="sibTrans2D1" presStyleIdx="5" presStyleCnt="18"/>
      <dgm:spPr/>
    </dgm:pt>
    <dgm:pt modelId="{717DD266-B252-4005-A29B-E4B77A4930F8}" type="pres">
      <dgm:prSet presAssocID="{CAFD8D71-97B6-44DE-BC9E-7D3D45D28CF7}" presName="child" presStyleLbl="alignAccFollowNode1" presStyleIdx="5" presStyleCnt="18" custLinFactNeighborX="-19092" custLinFactNeighborY="4499">
        <dgm:presLayoutVars>
          <dgm:chMax val="0"/>
          <dgm:bulletEnabled val="1"/>
        </dgm:presLayoutVars>
      </dgm:prSet>
      <dgm:spPr/>
    </dgm:pt>
    <dgm:pt modelId="{EA567D15-1318-410A-A6B2-9E1648F20A13}" type="pres">
      <dgm:prSet presAssocID="{3BA0EB62-E55E-4D23-9236-77EB744C93A9}" presName="hSp" presStyleCnt="0"/>
      <dgm:spPr/>
    </dgm:pt>
    <dgm:pt modelId="{A4B5DCB1-1A45-4326-BB07-B1BB12C13790}" type="pres">
      <dgm:prSet presAssocID="{FE02E3D3-1B95-4A9B-A5C6-CAFDD5E02E8F}" presName="vertFlow" presStyleCnt="0"/>
      <dgm:spPr/>
    </dgm:pt>
    <dgm:pt modelId="{4E729979-2408-4493-8BD2-E0EA7E797CFB}" type="pres">
      <dgm:prSet presAssocID="{FE02E3D3-1B95-4A9B-A5C6-CAFDD5E02E8F}" presName="header" presStyleLbl="node1" presStyleIdx="2" presStyleCnt="4"/>
      <dgm:spPr/>
    </dgm:pt>
    <dgm:pt modelId="{9D310A44-8303-428F-93CD-0A5F52BC28A6}" type="pres">
      <dgm:prSet presAssocID="{4298BE2C-05B6-4A8E-858A-C59E71BF9ABD}" presName="parTrans" presStyleLbl="sibTrans2D1" presStyleIdx="6" presStyleCnt="18"/>
      <dgm:spPr/>
    </dgm:pt>
    <dgm:pt modelId="{03AA5EB2-E969-4C14-8BF2-ADD25616960E}" type="pres">
      <dgm:prSet presAssocID="{11CBC869-AD87-407D-A5C0-7F5C14ACFD78}" presName="child" presStyleLbl="alignAccFollowNode1" presStyleIdx="6" presStyleCnt="18">
        <dgm:presLayoutVars>
          <dgm:chMax val="0"/>
          <dgm:bulletEnabled val="1"/>
        </dgm:presLayoutVars>
      </dgm:prSet>
      <dgm:spPr/>
    </dgm:pt>
    <dgm:pt modelId="{9468D153-FF8B-43EA-9356-901FFB9B3913}" type="pres">
      <dgm:prSet presAssocID="{4C425B30-AAF7-4D76-A1AC-7F4B401152CD}" presName="sibTrans" presStyleLbl="sibTrans2D1" presStyleIdx="7" presStyleCnt="18"/>
      <dgm:spPr/>
    </dgm:pt>
    <dgm:pt modelId="{C48F8230-8DF9-433E-B406-06CE9AFB2CE5}" type="pres">
      <dgm:prSet presAssocID="{0DEEAD21-E04C-4586-9259-D119DF9B34D1}" presName="child" presStyleLbl="alignAccFollowNode1" presStyleIdx="7" presStyleCnt="18">
        <dgm:presLayoutVars>
          <dgm:chMax val="0"/>
          <dgm:bulletEnabled val="1"/>
        </dgm:presLayoutVars>
      </dgm:prSet>
      <dgm:spPr/>
    </dgm:pt>
    <dgm:pt modelId="{A464E558-1988-472B-BF90-ED539775DF74}" type="pres">
      <dgm:prSet presAssocID="{E5F399E3-4E51-48B5-A509-64F167341BC6}" presName="sibTrans" presStyleLbl="sibTrans2D1" presStyleIdx="8" presStyleCnt="18"/>
      <dgm:spPr/>
    </dgm:pt>
    <dgm:pt modelId="{928923E9-9B84-40B9-9568-68DA31AB0B18}" type="pres">
      <dgm:prSet presAssocID="{B274ADE9-6475-4A6B-8C00-1BE9FC9659E7}" presName="child" presStyleLbl="alignAccFollowNode1" presStyleIdx="8" presStyleCnt="18">
        <dgm:presLayoutVars>
          <dgm:chMax val="0"/>
          <dgm:bulletEnabled val="1"/>
        </dgm:presLayoutVars>
      </dgm:prSet>
      <dgm:spPr/>
    </dgm:pt>
    <dgm:pt modelId="{53119877-FE49-4D52-8945-493DF387B35E}" type="pres">
      <dgm:prSet presAssocID="{ADAE9628-A624-4AF8-B26A-7F6B78763069}" presName="sibTrans" presStyleLbl="sibTrans2D1" presStyleIdx="9" presStyleCnt="18"/>
      <dgm:spPr/>
    </dgm:pt>
    <dgm:pt modelId="{A8C292A5-110A-4530-9E2C-64DC7D2ABF99}" type="pres">
      <dgm:prSet presAssocID="{5D380B0B-7981-4A4B-A521-551B6B1A1DF0}" presName="child" presStyleLbl="alignAccFollowNode1" presStyleIdx="9" presStyleCnt="18">
        <dgm:presLayoutVars>
          <dgm:chMax val="0"/>
          <dgm:bulletEnabled val="1"/>
        </dgm:presLayoutVars>
      </dgm:prSet>
      <dgm:spPr/>
    </dgm:pt>
    <dgm:pt modelId="{A7039286-8BB0-44D1-8170-95E45BE0CEBA}" type="pres">
      <dgm:prSet presAssocID="{392A32EC-E500-40F7-9791-2D76758E4038}" presName="sibTrans" presStyleLbl="sibTrans2D1" presStyleIdx="10" presStyleCnt="18"/>
      <dgm:spPr/>
    </dgm:pt>
    <dgm:pt modelId="{A2673E4F-0415-44F7-B96F-9E128C065097}" type="pres">
      <dgm:prSet presAssocID="{BAF9F6E4-B699-47BE-838B-88AFFC2FE4A5}" presName="child" presStyleLbl="alignAccFollowNode1" presStyleIdx="10" presStyleCnt="18">
        <dgm:presLayoutVars>
          <dgm:chMax val="0"/>
          <dgm:bulletEnabled val="1"/>
        </dgm:presLayoutVars>
      </dgm:prSet>
      <dgm:spPr/>
    </dgm:pt>
    <dgm:pt modelId="{CA4F0971-490D-4847-9A97-BA9E721BD41F}" type="pres">
      <dgm:prSet presAssocID="{7C1B2B71-10F8-42E6-A786-BEB9225777F7}" presName="sibTrans" presStyleLbl="sibTrans2D1" presStyleIdx="11" presStyleCnt="18"/>
      <dgm:spPr/>
    </dgm:pt>
    <dgm:pt modelId="{0A50FF19-2F80-4DCA-9A13-1E7CC3972681}" type="pres">
      <dgm:prSet presAssocID="{3AC3BB32-0F72-40CF-B595-B2778B71920E}" presName="child" presStyleLbl="alignAccFollowNode1" presStyleIdx="11" presStyleCnt="18">
        <dgm:presLayoutVars>
          <dgm:chMax val="0"/>
          <dgm:bulletEnabled val="1"/>
        </dgm:presLayoutVars>
      </dgm:prSet>
      <dgm:spPr/>
    </dgm:pt>
    <dgm:pt modelId="{D97CB9B8-AB3E-40D6-9E3B-892B182C5210}" type="pres">
      <dgm:prSet presAssocID="{FE02E3D3-1B95-4A9B-A5C6-CAFDD5E02E8F}" presName="hSp" presStyleCnt="0"/>
      <dgm:spPr/>
    </dgm:pt>
    <dgm:pt modelId="{A0B1EB24-F776-4A9D-9667-3BDF8602CDD3}" type="pres">
      <dgm:prSet presAssocID="{639E5D53-6348-4B99-9C66-B624D710EE35}" presName="vertFlow" presStyleCnt="0"/>
      <dgm:spPr/>
    </dgm:pt>
    <dgm:pt modelId="{94197695-F1B0-49AD-B114-94F0EC8D2DC5}" type="pres">
      <dgm:prSet presAssocID="{639E5D53-6348-4B99-9C66-B624D710EE35}" presName="header" presStyleLbl="node1" presStyleIdx="3" presStyleCnt="4" custLinFactNeighborX="15910" custLinFactNeighborY="-2249"/>
      <dgm:spPr/>
    </dgm:pt>
    <dgm:pt modelId="{BF49F996-5B12-433C-9E76-6CC98CCF9539}" type="pres">
      <dgm:prSet presAssocID="{2A926F39-7A73-4FE6-AD66-876BF3920E49}" presName="parTrans" presStyleLbl="sibTrans2D1" presStyleIdx="12" presStyleCnt="18"/>
      <dgm:spPr/>
    </dgm:pt>
    <dgm:pt modelId="{287DE574-96E3-46DA-B01C-2F6956AE0629}" type="pres">
      <dgm:prSet presAssocID="{5184E7C5-AD48-432C-8C09-2E5005A305F4}" presName="child" presStyleLbl="alignAccFollowNode1" presStyleIdx="12" presStyleCnt="18" custLinFactNeighborX="15910" custLinFactNeighborY="-2249">
        <dgm:presLayoutVars>
          <dgm:chMax val="0"/>
          <dgm:bulletEnabled val="1"/>
        </dgm:presLayoutVars>
      </dgm:prSet>
      <dgm:spPr/>
    </dgm:pt>
    <dgm:pt modelId="{05875A32-6835-489E-AF9B-AE403C916213}" type="pres">
      <dgm:prSet presAssocID="{E8CEECF4-E2EE-4BBE-9885-86350E21C6D6}" presName="sibTrans" presStyleLbl="sibTrans2D1" presStyleIdx="13" presStyleCnt="18"/>
      <dgm:spPr/>
    </dgm:pt>
    <dgm:pt modelId="{C17C4BC4-D3A5-4DAD-B0CA-0F6C7707EA85}" type="pres">
      <dgm:prSet presAssocID="{42210E9E-D42C-4B93-9A0B-EE033837AB03}" presName="child" presStyleLbl="alignAccFollowNode1" presStyleIdx="13" presStyleCnt="18" custLinFactNeighborX="15910" custLinFactNeighborY="-2249">
        <dgm:presLayoutVars>
          <dgm:chMax val="0"/>
          <dgm:bulletEnabled val="1"/>
        </dgm:presLayoutVars>
      </dgm:prSet>
      <dgm:spPr/>
    </dgm:pt>
    <dgm:pt modelId="{BFA950BA-4243-40A6-BA7C-F607F8448CCF}" type="pres">
      <dgm:prSet presAssocID="{E067CED9-CC40-41D1-9C9A-94F4EEA1A48A}" presName="sibTrans" presStyleLbl="sibTrans2D1" presStyleIdx="14" presStyleCnt="18"/>
      <dgm:spPr/>
    </dgm:pt>
    <dgm:pt modelId="{44190266-B95F-4020-80EB-2B2DEC9FA2DC}" type="pres">
      <dgm:prSet presAssocID="{D3080712-5477-4780-8337-4ACC88A8C194}" presName="child" presStyleLbl="alignAccFollowNode1" presStyleIdx="14" presStyleCnt="18" custLinFactNeighborX="15910" custLinFactNeighborY="-2249">
        <dgm:presLayoutVars>
          <dgm:chMax val="0"/>
          <dgm:bulletEnabled val="1"/>
        </dgm:presLayoutVars>
      </dgm:prSet>
      <dgm:spPr/>
    </dgm:pt>
    <dgm:pt modelId="{A9607E84-81E8-4E11-BF77-4AE5714419BB}" type="pres">
      <dgm:prSet presAssocID="{54DC9676-CE36-43A8-8972-1219F7008914}" presName="sibTrans" presStyleLbl="sibTrans2D1" presStyleIdx="15" presStyleCnt="18"/>
      <dgm:spPr/>
    </dgm:pt>
    <dgm:pt modelId="{2621D03A-8CFE-4818-A86A-624EC0C19992}" type="pres">
      <dgm:prSet presAssocID="{8FBF00EB-BFAF-4E97-BB2D-57709880F45D}" presName="child" presStyleLbl="alignAccFollowNode1" presStyleIdx="15" presStyleCnt="18" custLinFactNeighborX="15910" custLinFactNeighborY="-2249">
        <dgm:presLayoutVars>
          <dgm:chMax val="0"/>
          <dgm:bulletEnabled val="1"/>
        </dgm:presLayoutVars>
      </dgm:prSet>
      <dgm:spPr/>
    </dgm:pt>
    <dgm:pt modelId="{564A3FEF-DB0C-4437-B74F-CE61F05DE2D7}" type="pres">
      <dgm:prSet presAssocID="{8D20C197-F456-47AC-A421-EDC5B478A2E9}" presName="sibTrans" presStyleLbl="sibTrans2D1" presStyleIdx="16" presStyleCnt="18"/>
      <dgm:spPr/>
    </dgm:pt>
    <dgm:pt modelId="{DF2ABB53-FA17-409C-8AA6-7C4CB6D99C83}" type="pres">
      <dgm:prSet presAssocID="{20A0D269-2625-46C9-9FD6-2C609BEDDDD7}" presName="child" presStyleLbl="alignAccFollowNode1" presStyleIdx="16" presStyleCnt="18" custLinFactNeighborX="15910" custLinFactNeighborY="-2249">
        <dgm:presLayoutVars>
          <dgm:chMax val="0"/>
          <dgm:bulletEnabled val="1"/>
        </dgm:presLayoutVars>
      </dgm:prSet>
      <dgm:spPr/>
    </dgm:pt>
    <dgm:pt modelId="{08DB9205-CFD2-499C-9D17-18DE640D3ECF}" type="pres">
      <dgm:prSet presAssocID="{2ECF57F8-7BE5-48AD-9BC3-94091CA690CA}" presName="sibTrans" presStyleLbl="sibTrans2D1" presStyleIdx="17" presStyleCnt="18"/>
      <dgm:spPr/>
    </dgm:pt>
    <dgm:pt modelId="{47AB3A4B-64AC-4190-9905-CADF6E7A3149}" type="pres">
      <dgm:prSet presAssocID="{26835856-C6E5-4657-AA84-C8AB01C2C428}" presName="child" presStyleLbl="alignAccFollowNode1" presStyleIdx="17" presStyleCnt="18" custLinFactNeighborX="15910" custLinFactNeighborY="-2249">
        <dgm:presLayoutVars>
          <dgm:chMax val="0"/>
          <dgm:bulletEnabled val="1"/>
        </dgm:presLayoutVars>
      </dgm:prSet>
      <dgm:spPr/>
    </dgm:pt>
  </dgm:ptLst>
  <dgm:cxnLst>
    <dgm:cxn modelId="{669A5903-C7E3-46CD-8481-707595B0D113}" type="presOf" srcId="{BAF9F6E4-B699-47BE-838B-88AFFC2FE4A5}" destId="{A2673E4F-0415-44F7-B96F-9E128C065097}" srcOrd="0" destOrd="0" presId="urn:microsoft.com/office/officeart/2005/8/layout/lProcess1"/>
    <dgm:cxn modelId="{2AA46506-7FC1-450C-8019-F8977C6854B8}" srcId="{639E5D53-6348-4B99-9C66-B624D710EE35}" destId="{5184E7C5-AD48-432C-8C09-2E5005A305F4}" srcOrd="0" destOrd="0" parTransId="{2A926F39-7A73-4FE6-AD66-876BF3920E49}" sibTransId="{E8CEECF4-E2EE-4BBE-9885-86350E21C6D6}"/>
    <dgm:cxn modelId="{4C350E17-20C8-4443-87CD-934EE1F97170}" type="presOf" srcId="{B274ADE9-6475-4A6B-8C00-1BE9FC9659E7}" destId="{928923E9-9B84-40B9-9568-68DA31AB0B18}" srcOrd="0" destOrd="0" presId="urn:microsoft.com/office/officeart/2005/8/layout/lProcess1"/>
    <dgm:cxn modelId="{C7179419-652C-44E9-BC50-DA7D920F6C03}" type="presOf" srcId="{56E0E7BA-A419-473A-8324-C54902158097}" destId="{49AA1B09-5F2D-440F-9AC2-07D3C8DDC247}" srcOrd="0" destOrd="0" presId="urn:microsoft.com/office/officeart/2005/8/layout/lProcess1"/>
    <dgm:cxn modelId="{1543071B-9A48-4689-A7E1-8667C21B70A1}" type="presOf" srcId="{2ECF57F8-7BE5-48AD-9BC3-94091CA690CA}" destId="{08DB9205-CFD2-499C-9D17-18DE640D3ECF}" srcOrd="0" destOrd="0" presId="urn:microsoft.com/office/officeart/2005/8/layout/lProcess1"/>
    <dgm:cxn modelId="{A53EB01B-8673-47D7-8F8D-3BC03D31783E}" srcId="{3BA0EB62-E55E-4D23-9236-77EB744C93A9}" destId="{56E0E7BA-A419-473A-8324-C54902158097}" srcOrd="2" destOrd="0" parTransId="{2262424E-723F-4F8D-A111-B82555F700AD}" sibTransId="{7F628169-7F33-4171-B75B-1D8AB83C8C50}"/>
    <dgm:cxn modelId="{3CCA1325-EA19-4478-B18D-FD7367AD3222}" type="presOf" srcId="{4C425B30-AAF7-4D76-A1AC-7F4B401152CD}" destId="{9468D153-FF8B-43EA-9356-901FFB9B3913}" srcOrd="0" destOrd="0" presId="urn:microsoft.com/office/officeart/2005/8/layout/lProcess1"/>
    <dgm:cxn modelId="{3084712A-9103-4454-882D-3EE851F81A6D}" type="presOf" srcId="{4298BE2C-05B6-4A8E-858A-C59E71BF9ABD}" destId="{9D310A44-8303-428F-93CD-0A5F52BC28A6}" srcOrd="0" destOrd="0" presId="urn:microsoft.com/office/officeart/2005/8/layout/lProcess1"/>
    <dgm:cxn modelId="{AC822530-5B6B-4FB8-B078-5050E7C13772}" type="presOf" srcId="{7C1B2B71-10F8-42E6-A786-BEB9225777F7}" destId="{CA4F0971-490D-4847-9A97-BA9E721BD41F}" srcOrd="0" destOrd="0" presId="urn:microsoft.com/office/officeart/2005/8/layout/lProcess1"/>
    <dgm:cxn modelId="{4453E431-A5AB-4836-A41E-02BA5343C74F}" type="presOf" srcId="{0DEEAD21-E04C-4586-9259-D119DF9B34D1}" destId="{C48F8230-8DF9-433E-B406-06CE9AFB2CE5}" srcOrd="0" destOrd="0" presId="urn:microsoft.com/office/officeart/2005/8/layout/lProcess1"/>
    <dgm:cxn modelId="{DC6B8835-5A7F-4603-94E7-780EB0900D7B}" type="presOf" srcId="{392A32EC-E500-40F7-9791-2D76758E4038}" destId="{A7039286-8BB0-44D1-8170-95E45BE0CEBA}" srcOrd="0" destOrd="0" presId="urn:microsoft.com/office/officeart/2005/8/layout/lProcess1"/>
    <dgm:cxn modelId="{43D88C35-DAB8-47FB-B7D7-C170135CE275}" type="presOf" srcId="{CE3F3885-1AAF-4E48-8846-E3021C2BADC3}" destId="{0C8B2FEF-AB9C-4A50-B6A5-729390B2B5F3}" srcOrd="0" destOrd="0" presId="urn:microsoft.com/office/officeart/2005/8/layout/lProcess1"/>
    <dgm:cxn modelId="{1D083337-FD3D-4567-96C4-39ECD4174422}" type="presOf" srcId="{0B69FAB8-123E-4555-B191-E5004261AB3D}" destId="{06BCF810-456E-443A-AFE6-A868C9355A77}" srcOrd="0" destOrd="0" presId="urn:microsoft.com/office/officeart/2005/8/layout/lProcess1"/>
    <dgm:cxn modelId="{3832B53A-3E70-413D-B1C0-485AF26B9225}" type="presOf" srcId="{E067CED9-CC40-41D1-9C9A-94F4EEA1A48A}" destId="{BFA950BA-4243-40A6-BA7C-F607F8448CCF}" srcOrd="0" destOrd="0" presId="urn:microsoft.com/office/officeart/2005/8/layout/lProcess1"/>
    <dgm:cxn modelId="{7C6F1D67-2EE5-4048-A66D-9A118C3A1941}" type="presOf" srcId="{A7901FE9-90A8-4A3E-8604-12E8DC474F95}" destId="{8427108D-EEC7-437E-B410-37A684075D83}" srcOrd="0" destOrd="0" presId="urn:microsoft.com/office/officeart/2005/8/layout/lProcess1"/>
    <dgm:cxn modelId="{DC9C4668-DA15-46E1-B536-2FCFEBC68616}" srcId="{3BA0EB62-E55E-4D23-9236-77EB744C93A9}" destId="{CAFD8D71-97B6-44DE-BC9E-7D3D45D28CF7}" srcOrd="4" destOrd="0" parTransId="{947A3FA0-1BD7-448F-8FBB-7A6F5A409BDC}" sibTransId="{8D27C9E5-2AE0-402F-AD39-7D9B8DBD6786}"/>
    <dgm:cxn modelId="{457DD54A-2930-46C2-BB59-6CE6F960FDD6}" type="presOf" srcId="{E5F399E3-4E51-48B5-A509-64F167341BC6}" destId="{A464E558-1988-472B-BF90-ED539775DF74}" srcOrd="0" destOrd="0" presId="urn:microsoft.com/office/officeart/2005/8/layout/lProcess1"/>
    <dgm:cxn modelId="{F5762B4D-7890-4BCD-A16B-027E3547EED6}" type="presOf" srcId="{ADA64FED-84DE-4452-B678-F5DC8C1C5099}" destId="{B9097BEA-8F5D-4150-BA45-DCF14853AEC1}" srcOrd="0" destOrd="0" presId="urn:microsoft.com/office/officeart/2005/8/layout/lProcess1"/>
    <dgm:cxn modelId="{51E2B14D-8102-4C92-8E56-754770936FF1}" type="presOf" srcId="{5184E7C5-AD48-432C-8C09-2E5005A305F4}" destId="{287DE574-96E3-46DA-B01C-2F6956AE0629}" srcOrd="0" destOrd="0" presId="urn:microsoft.com/office/officeart/2005/8/layout/lProcess1"/>
    <dgm:cxn modelId="{AE2FCB6F-A954-4A70-85D7-367BB0E5A7CA}" srcId="{639E5D53-6348-4B99-9C66-B624D710EE35}" destId="{D3080712-5477-4780-8337-4ACC88A8C194}" srcOrd="2" destOrd="0" parTransId="{9DB60C05-1370-4EFF-AF92-83CBB30124EA}" sibTransId="{54DC9676-CE36-43A8-8972-1219F7008914}"/>
    <dgm:cxn modelId="{A981B071-FD38-4D04-B3D6-52C5374D8C7D}" type="presOf" srcId="{28CBD8C1-B0BA-42E2-AD5E-944614DBAB0D}" destId="{88D1CC20-47C2-4FE9-9245-C984BC4722FB}" srcOrd="0" destOrd="0" presId="urn:microsoft.com/office/officeart/2005/8/layout/lProcess1"/>
    <dgm:cxn modelId="{96A73A77-B5BF-4682-B002-40DC77E11B36}" type="presOf" srcId="{42210E9E-D42C-4B93-9A0B-EE033837AB03}" destId="{C17C4BC4-D3A5-4DAD-B0CA-0F6C7707EA85}" srcOrd="0" destOrd="0" presId="urn:microsoft.com/office/officeart/2005/8/layout/lProcess1"/>
    <dgm:cxn modelId="{EE18A27E-B7D4-4602-B372-7F8C58CB6E03}" type="presOf" srcId="{E8CEECF4-E2EE-4BBE-9885-86350E21C6D6}" destId="{05875A32-6835-489E-AF9B-AE403C916213}" srcOrd="0" destOrd="0" presId="urn:microsoft.com/office/officeart/2005/8/layout/lProcess1"/>
    <dgm:cxn modelId="{29B7CB80-D0B4-4C34-A401-2CC179751798}" type="presOf" srcId="{7F628169-7F33-4171-B75B-1D8AB83C8C50}" destId="{DD884757-5BEA-4673-B01E-DEFF4A4FD8FD}" srcOrd="0" destOrd="0" presId="urn:microsoft.com/office/officeart/2005/8/layout/lProcess1"/>
    <dgm:cxn modelId="{109F7C8C-C893-4840-92DB-B3311A6495E4}" type="presOf" srcId="{5D380B0B-7981-4A4B-A521-551B6B1A1DF0}" destId="{A8C292A5-110A-4530-9E2C-64DC7D2ABF99}" srcOrd="0" destOrd="0" presId="urn:microsoft.com/office/officeart/2005/8/layout/lProcess1"/>
    <dgm:cxn modelId="{279EAA92-3BE4-4B57-A91D-90D2FA5AFE78}" srcId="{B3387035-EE80-4552-8E6C-B514271442EF}" destId="{FE02E3D3-1B95-4A9B-A5C6-CAFDD5E02E8F}" srcOrd="2" destOrd="0" parTransId="{3CB6586A-8557-412C-AB7D-57FEB4499D9B}" sibTransId="{96F7F5FD-634D-4F1C-8A54-1C73A60AEE7A}"/>
    <dgm:cxn modelId="{3BEB7D93-D563-458C-A3D9-DE673523085B}" type="presOf" srcId="{8692FE02-CC61-454C-A023-0D3100B3D7EC}" destId="{50CE62BB-E89E-4180-A06B-94D13DFA2A95}" srcOrd="0" destOrd="0" presId="urn:microsoft.com/office/officeart/2005/8/layout/lProcess1"/>
    <dgm:cxn modelId="{6D6B0496-5F7D-455A-8336-32F0064E1225}" type="presOf" srcId="{3BA0EB62-E55E-4D23-9236-77EB744C93A9}" destId="{2D486DC9-0425-4A50-B4A9-1774EAABB37E}" srcOrd="0" destOrd="0" presId="urn:microsoft.com/office/officeart/2005/8/layout/lProcess1"/>
    <dgm:cxn modelId="{89955F97-5A81-4247-93DD-E1BD376300D7}" type="presOf" srcId="{98ABF3E1-8C27-43C3-9328-2D0758424120}" destId="{A38070F3-5026-422C-81E1-8E198EA074EC}" srcOrd="0" destOrd="0" presId="urn:microsoft.com/office/officeart/2005/8/layout/lProcess1"/>
    <dgm:cxn modelId="{D9980F99-F739-4C6E-B7E5-EDF8CFD01907}" srcId="{639E5D53-6348-4B99-9C66-B624D710EE35}" destId="{20A0D269-2625-46C9-9FD6-2C609BEDDDD7}" srcOrd="4" destOrd="0" parTransId="{3219277B-D652-4EC0-9E68-7C9F856D76AA}" sibTransId="{2ECF57F8-7BE5-48AD-9BC3-94091CA690CA}"/>
    <dgm:cxn modelId="{83FD6F9B-09E4-42A7-B567-EC1B71F57136}" srcId="{3BA0EB62-E55E-4D23-9236-77EB744C93A9}" destId="{A7901FE9-90A8-4A3E-8604-12E8DC474F95}" srcOrd="1" destOrd="0" parTransId="{4AA578AC-6D3E-488F-BF6D-1FF3A0904CCA}" sibTransId="{F8FBD700-BC0A-4803-AA0E-FDAC03644ACD}"/>
    <dgm:cxn modelId="{9994769B-73AA-40B8-B79A-1612425A0D39}" srcId="{28CBD8C1-B0BA-42E2-AD5E-944614DBAB0D}" destId="{38210729-FCBB-4366-8EA9-DFD855837C6A}" srcOrd="0" destOrd="0" parTransId="{8692FE02-CC61-454C-A023-0D3100B3D7EC}" sibTransId="{02FA48E4-BFA6-4BD8-9C2E-5A946485165B}"/>
    <dgm:cxn modelId="{147B729C-6706-425E-81CE-352292ADC153}" srcId="{FE02E3D3-1B95-4A9B-A5C6-CAFDD5E02E8F}" destId="{BAF9F6E4-B699-47BE-838B-88AFFC2FE4A5}" srcOrd="4" destOrd="0" parTransId="{6234E401-ED9D-4275-A589-DA26DC8E8E99}" sibTransId="{7C1B2B71-10F8-42E6-A786-BEB9225777F7}"/>
    <dgm:cxn modelId="{8670C5A0-DEE6-496B-951B-47D76CA6DEEB}" srcId="{639E5D53-6348-4B99-9C66-B624D710EE35}" destId="{42210E9E-D42C-4B93-9A0B-EE033837AB03}" srcOrd="1" destOrd="0" parTransId="{E92DF83F-D85D-46AE-8D5F-7B33F9615931}" sibTransId="{E067CED9-CC40-41D1-9C9A-94F4EEA1A48A}"/>
    <dgm:cxn modelId="{9D5EDFA2-5617-4609-A1D2-6062F285AA1C}" type="presOf" srcId="{FE02E3D3-1B95-4A9B-A5C6-CAFDD5E02E8F}" destId="{4E729979-2408-4493-8BD2-E0EA7E797CFB}" srcOrd="0" destOrd="0" presId="urn:microsoft.com/office/officeart/2005/8/layout/lProcess1"/>
    <dgm:cxn modelId="{FA8E43A3-F9D5-4B5C-9A4C-2EC913416FEF}" srcId="{FE02E3D3-1B95-4A9B-A5C6-CAFDD5E02E8F}" destId="{11CBC869-AD87-407D-A5C0-7F5C14ACFD78}" srcOrd="0" destOrd="0" parTransId="{4298BE2C-05B6-4A8E-858A-C59E71BF9ABD}" sibTransId="{4C425B30-AAF7-4D76-A1AC-7F4B401152CD}"/>
    <dgm:cxn modelId="{86D496A3-45F4-4A49-B51D-0A0F8D7B32D1}" srcId="{3BA0EB62-E55E-4D23-9236-77EB744C93A9}" destId="{CE3F3885-1AAF-4E48-8846-E3021C2BADC3}" srcOrd="0" destOrd="0" parTransId="{705D756F-A51E-4CDB-A0E1-5FA5D44E0E47}" sibTransId="{ADA64FED-84DE-4452-B678-F5DC8C1C5099}"/>
    <dgm:cxn modelId="{E85CBDA3-9E02-4188-A359-E047C569C1A8}" type="presOf" srcId="{38210729-FCBB-4366-8EA9-DFD855837C6A}" destId="{3310AF57-4608-45F0-962D-2EC712A3A1A1}" srcOrd="0" destOrd="0" presId="urn:microsoft.com/office/officeart/2005/8/layout/lProcess1"/>
    <dgm:cxn modelId="{A36581A8-3E76-47AA-BD7B-C12FE223B807}" srcId="{B3387035-EE80-4552-8E6C-B514271442EF}" destId="{639E5D53-6348-4B99-9C66-B624D710EE35}" srcOrd="3" destOrd="0" parTransId="{33A84C7F-2A9C-4273-A9F5-ECE255795B21}" sibTransId="{18DF7225-53EA-46CA-8E28-A735CB72BD3E}"/>
    <dgm:cxn modelId="{2BE55DAB-94A8-464C-9A0A-DBB9FF00000F}" type="presOf" srcId="{20A0D269-2625-46C9-9FD6-2C609BEDDDD7}" destId="{DF2ABB53-FA17-409C-8AA6-7C4CB6D99C83}" srcOrd="0" destOrd="0" presId="urn:microsoft.com/office/officeart/2005/8/layout/lProcess1"/>
    <dgm:cxn modelId="{7293AFB0-58A3-473C-9459-9056E01A120D}" srcId="{FE02E3D3-1B95-4A9B-A5C6-CAFDD5E02E8F}" destId="{B274ADE9-6475-4A6B-8C00-1BE9FC9659E7}" srcOrd="2" destOrd="0" parTransId="{FC175FE3-0357-4BC4-8207-11B3B23BF1C3}" sibTransId="{ADAE9628-A624-4AF8-B26A-7F6B78763069}"/>
    <dgm:cxn modelId="{82AC5FB4-144C-46B9-8294-3683D5B1AF2B}" type="presOf" srcId="{CAFD8D71-97B6-44DE-BC9E-7D3D45D28CF7}" destId="{717DD266-B252-4005-A29B-E4B77A4930F8}" srcOrd="0" destOrd="0" presId="urn:microsoft.com/office/officeart/2005/8/layout/lProcess1"/>
    <dgm:cxn modelId="{3D5579B7-AD77-4533-A3E9-0134995A89BF}" type="presOf" srcId="{D3080712-5477-4780-8337-4ACC88A8C194}" destId="{44190266-B95F-4020-80EB-2B2DEC9FA2DC}" srcOrd="0" destOrd="0" presId="urn:microsoft.com/office/officeart/2005/8/layout/lProcess1"/>
    <dgm:cxn modelId="{1E47DCB8-FA5D-486F-8547-754D4B512DF4}" type="presOf" srcId="{8D20C197-F456-47AC-A421-EDC5B478A2E9}" destId="{564A3FEF-DB0C-4437-B74F-CE61F05DE2D7}" srcOrd="0" destOrd="0" presId="urn:microsoft.com/office/officeart/2005/8/layout/lProcess1"/>
    <dgm:cxn modelId="{FBC1FDB9-AB7B-464A-8694-36CB383FD73F}" srcId="{639E5D53-6348-4B99-9C66-B624D710EE35}" destId="{26835856-C6E5-4657-AA84-C8AB01C2C428}" srcOrd="5" destOrd="0" parTransId="{868265B2-8FEB-41CC-AC38-9096DEA18972}" sibTransId="{90539F0C-B046-42E4-B09B-029E1EF965D3}"/>
    <dgm:cxn modelId="{B668B4BD-B6BE-40A6-BEA7-55D1738755D1}" type="presOf" srcId="{26835856-C6E5-4657-AA84-C8AB01C2C428}" destId="{47AB3A4B-64AC-4190-9905-CADF6E7A3149}" srcOrd="0" destOrd="0" presId="urn:microsoft.com/office/officeart/2005/8/layout/lProcess1"/>
    <dgm:cxn modelId="{09FD14C3-AE07-4212-9C07-0AF789495D1C}" type="presOf" srcId="{ADAE9628-A624-4AF8-B26A-7F6B78763069}" destId="{53119877-FE49-4D52-8945-493DF387B35E}" srcOrd="0" destOrd="0" presId="urn:microsoft.com/office/officeart/2005/8/layout/lProcess1"/>
    <dgm:cxn modelId="{9606BCCA-7072-47A6-A4F4-C938C817DDCB}" srcId="{FE02E3D3-1B95-4A9B-A5C6-CAFDD5E02E8F}" destId="{0DEEAD21-E04C-4586-9259-D119DF9B34D1}" srcOrd="1" destOrd="0" parTransId="{AB25872B-1C40-46F8-B348-F31C7E7F1DB4}" sibTransId="{E5F399E3-4E51-48B5-A509-64F167341BC6}"/>
    <dgm:cxn modelId="{96EA71CC-D6A0-4A1B-91ED-945E5A42DBF6}" type="presOf" srcId="{8FBF00EB-BFAF-4E97-BB2D-57709880F45D}" destId="{2621D03A-8CFE-4818-A86A-624EC0C19992}" srcOrd="0" destOrd="0" presId="urn:microsoft.com/office/officeart/2005/8/layout/lProcess1"/>
    <dgm:cxn modelId="{664BE9CF-95BE-45A7-B1A5-7EA79AED5ABD}" type="presOf" srcId="{3AC3BB32-0F72-40CF-B595-B2778B71920E}" destId="{0A50FF19-2F80-4DCA-9A13-1E7CC3972681}" srcOrd="0" destOrd="0" presId="urn:microsoft.com/office/officeart/2005/8/layout/lProcess1"/>
    <dgm:cxn modelId="{15F920D1-475F-439D-8070-56CF695D655C}" type="presOf" srcId="{705D756F-A51E-4CDB-A0E1-5FA5D44E0E47}" destId="{E42C38DF-F02B-409D-B63A-4B9B6C00B563}" srcOrd="0" destOrd="0" presId="urn:microsoft.com/office/officeart/2005/8/layout/lProcess1"/>
    <dgm:cxn modelId="{F0BBD7D6-81F2-4DCB-979B-FB5EE935E1DF}" type="presOf" srcId="{F8FBD700-BC0A-4803-AA0E-FDAC03644ACD}" destId="{66FF01E6-D6BC-4DC1-83C2-2F702A3ACDAD}" srcOrd="0" destOrd="0" presId="urn:microsoft.com/office/officeart/2005/8/layout/lProcess1"/>
    <dgm:cxn modelId="{E8B45CDD-E1AE-497B-8855-E802DA369E84}" type="presOf" srcId="{B3387035-EE80-4552-8E6C-B514271442EF}" destId="{B3E84E78-169F-480E-8371-B3727A232481}" srcOrd="0" destOrd="0" presId="urn:microsoft.com/office/officeart/2005/8/layout/lProcess1"/>
    <dgm:cxn modelId="{0C9FC3E0-74A8-4EFE-B154-C15CE3648619}" srcId="{B3387035-EE80-4552-8E6C-B514271442EF}" destId="{28CBD8C1-B0BA-42E2-AD5E-944614DBAB0D}" srcOrd="0" destOrd="0" parTransId="{A54D8916-EA81-4BCF-A2A8-1F0696AD0716}" sibTransId="{D02B55D1-1D2F-4B03-AABC-4D8C17602560}"/>
    <dgm:cxn modelId="{B29F24E1-CBC1-4401-A229-41439EA0A04A}" srcId="{FE02E3D3-1B95-4A9B-A5C6-CAFDD5E02E8F}" destId="{3AC3BB32-0F72-40CF-B595-B2778B71920E}" srcOrd="5" destOrd="0" parTransId="{6EE43FC7-5019-49F2-B499-EFE238E79829}" sibTransId="{43E186BF-2988-4285-8E23-056401D21E12}"/>
    <dgm:cxn modelId="{9F93F5E3-416E-432C-B54D-F71BB9D3C569}" type="presOf" srcId="{2A926F39-7A73-4FE6-AD66-876BF3920E49}" destId="{BF49F996-5B12-433C-9E76-6CC98CCF9539}" srcOrd="0" destOrd="0" presId="urn:microsoft.com/office/officeart/2005/8/layout/lProcess1"/>
    <dgm:cxn modelId="{0A5351E4-3DCA-4305-B339-72427CE23AA4}" srcId="{639E5D53-6348-4B99-9C66-B624D710EE35}" destId="{8FBF00EB-BFAF-4E97-BB2D-57709880F45D}" srcOrd="3" destOrd="0" parTransId="{C3885464-3354-4BA1-9529-00FDA107841C}" sibTransId="{8D20C197-F456-47AC-A421-EDC5B478A2E9}"/>
    <dgm:cxn modelId="{B6C4E6E6-9B6B-4C84-AB6F-59FF2E3EB433}" srcId="{B3387035-EE80-4552-8E6C-B514271442EF}" destId="{3BA0EB62-E55E-4D23-9236-77EB744C93A9}" srcOrd="1" destOrd="0" parTransId="{1F816133-F7C9-44D7-A783-A587E7922CF5}" sibTransId="{DDB4953F-E04A-4DC3-A389-1A8FEC7D8631}"/>
    <dgm:cxn modelId="{D4E88AEA-1961-42B5-91E0-5BAB49586038}" srcId="{3BA0EB62-E55E-4D23-9236-77EB744C93A9}" destId="{98ABF3E1-8C27-43C3-9328-2D0758424120}" srcOrd="3" destOrd="0" parTransId="{B02629E4-9B03-4AB0-840D-BF47AF8727E7}" sibTransId="{0B69FAB8-123E-4555-B191-E5004261AB3D}"/>
    <dgm:cxn modelId="{43C0DBED-899D-4241-847D-A5EE20F6EF02}" type="presOf" srcId="{54DC9676-CE36-43A8-8972-1219F7008914}" destId="{A9607E84-81E8-4E11-BF77-4AE5714419BB}" srcOrd="0" destOrd="0" presId="urn:microsoft.com/office/officeart/2005/8/layout/lProcess1"/>
    <dgm:cxn modelId="{1C8B06F2-1565-4EC0-A584-8C37991F289E}" srcId="{FE02E3D3-1B95-4A9B-A5C6-CAFDD5E02E8F}" destId="{5D380B0B-7981-4A4B-A521-551B6B1A1DF0}" srcOrd="3" destOrd="0" parTransId="{80B269DF-2C0D-4E26-B7E2-882C2D3531CA}" sibTransId="{392A32EC-E500-40F7-9791-2D76758E4038}"/>
    <dgm:cxn modelId="{767F6CF5-9CDF-4093-AF80-DDB99B29EE9D}" type="presOf" srcId="{11CBC869-AD87-407D-A5C0-7F5C14ACFD78}" destId="{03AA5EB2-E969-4C14-8BF2-ADD25616960E}" srcOrd="0" destOrd="0" presId="urn:microsoft.com/office/officeart/2005/8/layout/lProcess1"/>
    <dgm:cxn modelId="{F38BE2FD-028D-44BC-B589-04AAE800FAA2}" type="presOf" srcId="{639E5D53-6348-4B99-9C66-B624D710EE35}" destId="{94197695-F1B0-49AD-B114-94F0EC8D2DC5}" srcOrd="0" destOrd="0" presId="urn:microsoft.com/office/officeart/2005/8/layout/lProcess1"/>
    <dgm:cxn modelId="{B8E63D63-712C-4E97-B775-694F3FBCD8F0}" type="presParOf" srcId="{B3E84E78-169F-480E-8371-B3727A232481}" destId="{1447952C-954E-4A6B-8E58-61099B03A0AA}" srcOrd="0" destOrd="0" presId="urn:microsoft.com/office/officeart/2005/8/layout/lProcess1"/>
    <dgm:cxn modelId="{FB61E9EF-4CE9-4E63-B3F5-7BF799CA1C6A}" type="presParOf" srcId="{1447952C-954E-4A6B-8E58-61099B03A0AA}" destId="{88D1CC20-47C2-4FE9-9245-C984BC4722FB}" srcOrd="0" destOrd="0" presId="urn:microsoft.com/office/officeart/2005/8/layout/lProcess1"/>
    <dgm:cxn modelId="{88EF3831-A1D3-43E5-B86B-F965EC1CA766}" type="presParOf" srcId="{1447952C-954E-4A6B-8E58-61099B03A0AA}" destId="{50CE62BB-E89E-4180-A06B-94D13DFA2A95}" srcOrd="1" destOrd="0" presId="urn:microsoft.com/office/officeart/2005/8/layout/lProcess1"/>
    <dgm:cxn modelId="{C13B652E-1589-44E3-A11F-B72328581E8B}" type="presParOf" srcId="{1447952C-954E-4A6B-8E58-61099B03A0AA}" destId="{3310AF57-4608-45F0-962D-2EC712A3A1A1}" srcOrd="2" destOrd="0" presId="urn:microsoft.com/office/officeart/2005/8/layout/lProcess1"/>
    <dgm:cxn modelId="{2AF80FAD-ACB3-4E7B-9102-A6789C94B156}" type="presParOf" srcId="{B3E84E78-169F-480E-8371-B3727A232481}" destId="{67C844CC-8B89-4346-94CF-02A8CD5C776D}" srcOrd="1" destOrd="0" presId="urn:microsoft.com/office/officeart/2005/8/layout/lProcess1"/>
    <dgm:cxn modelId="{282D3FA7-5C49-448F-B35C-0A97BD0AA826}" type="presParOf" srcId="{B3E84E78-169F-480E-8371-B3727A232481}" destId="{7D85E8B6-1A59-4F93-B81B-1AA82C9A6F9B}" srcOrd="2" destOrd="0" presId="urn:microsoft.com/office/officeart/2005/8/layout/lProcess1"/>
    <dgm:cxn modelId="{FF110351-7B0E-4D76-8CAF-2FB418BC03C4}" type="presParOf" srcId="{7D85E8B6-1A59-4F93-B81B-1AA82C9A6F9B}" destId="{2D486DC9-0425-4A50-B4A9-1774EAABB37E}" srcOrd="0" destOrd="0" presId="urn:microsoft.com/office/officeart/2005/8/layout/lProcess1"/>
    <dgm:cxn modelId="{AD199B3E-0A77-4562-A3B3-E1634633C7FE}" type="presParOf" srcId="{7D85E8B6-1A59-4F93-B81B-1AA82C9A6F9B}" destId="{E42C38DF-F02B-409D-B63A-4B9B6C00B563}" srcOrd="1" destOrd="0" presId="urn:microsoft.com/office/officeart/2005/8/layout/lProcess1"/>
    <dgm:cxn modelId="{5DF7DF83-7461-48A0-9844-EE5BBCC57992}" type="presParOf" srcId="{7D85E8B6-1A59-4F93-B81B-1AA82C9A6F9B}" destId="{0C8B2FEF-AB9C-4A50-B6A5-729390B2B5F3}" srcOrd="2" destOrd="0" presId="urn:microsoft.com/office/officeart/2005/8/layout/lProcess1"/>
    <dgm:cxn modelId="{61FA7243-8C16-42D2-AB34-1387FAE9ACAA}" type="presParOf" srcId="{7D85E8B6-1A59-4F93-B81B-1AA82C9A6F9B}" destId="{B9097BEA-8F5D-4150-BA45-DCF14853AEC1}" srcOrd="3" destOrd="0" presId="urn:microsoft.com/office/officeart/2005/8/layout/lProcess1"/>
    <dgm:cxn modelId="{FEA5A2AB-6A6B-4009-AE6B-385347BBE62B}" type="presParOf" srcId="{7D85E8B6-1A59-4F93-B81B-1AA82C9A6F9B}" destId="{8427108D-EEC7-437E-B410-37A684075D83}" srcOrd="4" destOrd="0" presId="urn:microsoft.com/office/officeart/2005/8/layout/lProcess1"/>
    <dgm:cxn modelId="{77AFE761-A801-49EE-A7F2-1BC2D2E35355}" type="presParOf" srcId="{7D85E8B6-1A59-4F93-B81B-1AA82C9A6F9B}" destId="{66FF01E6-D6BC-4DC1-83C2-2F702A3ACDAD}" srcOrd="5" destOrd="0" presId="urn:microsoft.com/office/officeart/2005/8/layout/lProcess1"/>
    <dgm:cxn modelId="{55B441ED-A64C-4F3C-BB5D-7382332927BB}" type="presParOf" srcId="{7D85E8B6-1A59-4F93-B81B-1AA82C9A6F9B}" destId="{49AA1B09-5F2D-440F-9AC2-07D3C8DDC247}" srcOrd="6" destOrd="0" presId="urn:microsoft.com/office/officeart/2005/8/layout/lProcess1"/>
    <dgm:cxn modelId="{8CCF659D-16A1-425F-BD55-CD6A4933BD25}" type="presParOf" srcId="{7D85E8B6-1A59-4F93-B81B-1AA82C9A6F9B}" destId="{DD884757-5BEA-4673-B01E-DEFF4A4FD8FD}" srcOrd="7" destOrd="0" presId="urn:microsoft.com/office/officeart/2005/8/layout/lProcess1"/>
    <dgm:cxn modelId="{4F754E11-9694-44C4-BAD1-D7BA46777D39}" type="presParOf" srcId="{7D85E8B6-1A59-4F93-B81B-1AA82C9A6F9B}" destId="{A38070F3-5026-422C-81E1-8E198EA074EC}" srcOrd="8" destOrd="0" presId="urn:microsoft.com/office/officeart/2005/8/layout/lProcess1"/>
    <dgm:cxn modelId="{43C842C9-71B5-4848-A61C-0E3D0B987E71}" type="presParOf" srcId="{7D85E8B6-1A59-4F93-B81B-1AA82C9A6F9B}" destId="{06BCF810-456E-443A-AFE6-A868C9355A77}" srcOrd="9" destOrd="0" presId="urn:microsoft.com/office/officeart/2005/8/layout/lProcess1"/>
    <dgm:cxn modelId="{E86AEB4D-34B9-4079-B8FD-5AA0CC10459D}" type="presParOf" srcId="{7D85E8B6-1A59-4F93-B81B-1AA82C9A6F9B}" destId="{717DD266-B252-4005-A29B-E4B77A4930F8}" srcOrd="10" destOrd="0" presId="urn:microsoft.com/office/officeart/2005/8/layout/lProcess1"/>
    <dgm:cxn modelId="{79074421-F525-4CB6-ADEB-F462852224E3}" type="presParOf" srcId="{B3E84E78-169F-480E-8371-B3727A232481}" destId="{EA567D15-1318-410A-A6B2-9E1648F20A13}" srcOrd="3" destOrd="0" presId="urn:microsoft.com/office/officeart/2005/8/layout/lProcess1"/>
    <dgm:cxn modelId="{35CDEC83-71EE-4079-968C-9FF47608379B}" type="presParOf" srcId="{B3E84E78-169F-480E-8371-B3727A232481}" destId="{A4B5DCB1-1A45-4326-BB07-B1BB12C13790}" srcOrd="4" destOrd="0" presId="urn:microsoft.com/office/officeart/2005/8/layout/lProcess1"/>
    <dgm:cxn modelId="{CBEC53BC-D9C5-4B15-BF3B-EE484E99C376}" type="presParOf" srcId="{A4B5DCB1-1A45-4326-BB07-B1BB12C13790}" destId="{4E729979-2408-4493-8BD2-E0EA7E797CFB}" srcOrd="0" destOrd="0" presId="urn:microsoft.com/office/officeart/2005/8/layout/lProcess1"/>
    <dgm:cxn modelId="{A36B49EC-6592-464F-9CF5-5A2BE5EB3438}" type="presParOf" srcId="{A4B5DCB1-1A45-4326-BB07-B1BB12C13790}" destId="{9D310A44-8303-428F-93CD-0A5F52BC28A6}" srcOrd="1" destOrd="0" presId="urn:microsoft.com/office/officeart/2005/8/layout/lProcess1"/>
    <dgm:cxn modelId="{33D2DC90-441A-45E2-A23C-ADC552448908}" type="presParOf" srcId="{A4B5DCB1-1A45-4326-BB07-B1BB12C13790}" destId="{03AA5EB2-E969-4C14-8BF2-ADD25616960E}" srcOrd="2" destOrd="0" presId="urn:microsoft.com/office/officeart/2005/8/layout/lProcess1"/>
    <dgm:cxn modelId="{E15191A0-DF12-46BA-B530-DD7B02AF75A1}" type="presParOf" srcId="{A4B5DCB1-1A45-4326-BB07-B1BB12C13790}" destId="{9468D153-FF8B-43EA-9356-901FFB9B3913}" srcOrd="3" destOrd="0" presId="urn:microsoft.com/office/officeart/2005/8/layout/lProcess1"/>
    <dgm:cxn modelId="{85F867F4-12E1-42E4-9DDF-D2E5FBF0C02B}" type="presParOf" srcId="{A4B5DCB1-1A45-4326-BB07-B1BB12C13790}" destId="{C48F8230-8DF9-433E-B406-06CE9AFB2CE5}" srcOrd="4" destOrd="0" presId="urn:microsoft.com/office/officeart/2005/8/layout/lProcess1"/>
    <dgm:cxn modelId="{1ABF0C8D-6874-44D5-BB25-04F7E7289D7E}" type="presParOf" srcId="{A4B5DCB1-1A45-4326-BB07-B1BB12C13790}" destId="{A464E558-1988-472B-BF90-ED539775DF74}" srcOrd="5" destOrd="0" presId="urn:microsoft.com/office/officeart/2005/8/layout/lProcess1"/>
    <dgm:cxn modelId="{9BC33983-0273-4711-88F0-E35341C3D9D7}" type="presParOf" srcId="{A4B5DCB1-1A45-4326-BB07-B1BB12C13790}" destId="{928923E9-9B84-40B9-9568-68DA31AB0B18}" srcOrd="6" destOrd="0" presId="urn:microsoft.com/office/officeart/2005/8/layout/lProcess1"/>
    <dgm:cxn modelId="{D4BF7CF3-24EC-4F4F-B259-B57EDB42D5D4}" type="presParOf" srcId="{A4B5DCB1-1A45-4326-BB07-B1BB12C13790}" destId="{53119877-FE49-4D52-8945-493DF387B35E}" srcOrd="7" destOrd="0" presId="urn:microsoft.com/office/officeart/2005/8/layout/lProcess1"/>
    <dgm:cxn modelId="{AC4D0843-895A-4FBC-9BBD-12AA6610010C}" type="presParOf" srcId="{A4B5DCB1-1A45-4326-BB07-B1BB12C13790}" destId="{A8C292A5-110A-4530-9E2C-64DC7D2ABF99}" srcOrd="8" destOrd="0" presId="urn:microsoft.com/office/officeart/2005/8/layout/lProcess1"/>
    <dgm:cxn modelId="{053AA74B-B5EE-4093-AA48-B2F77FC81CF3}" type="presParOf" srcId="{A4B5DCB1-1A45-4326-BB07-B1BB12C13790}" destId="{A7039286-8BB0-44D1-8170-95E45BE0CEBA}" srcOrd="9" destOrd="0" presId="urn:microsoft.com/office/officeart/2005/8/layout/lProcess1"/>
    <dgm:cxn modelId="{6A3778B7-008C-4C7A-B309-D820324F2D17}" type="presParOf" srcId="{A4B5DCB1-1A45-4326-BB07-B1BB12C13790}" destId="{A2673E4F-0415-44F7-B96F-9E128C065097}" srcOrd="10" destOrd="0" presId="urn:microsoft.com/office/officeart/2005/8/layout/lProcess1"/>
    <dgm:cxn modelId="{7FC5F1C4-5DC6-4852-A97B-CB6F89D99DF7}" type="presParOf" srcId="{A4B5DCB1-1A45-4326-BB07-B1BB12C13790}" destId="{CA4F0971-490D-4847-9A97-BA9E721BD41F}" srcOrd="11" destOrd="0" presId="urn:microsoft.com/office/officeart/2005/8/layout/lProcess1"/>
    <dgm:cxn modelId="{C7909719-14D0-43D4-B665-F1F9D8A8B3E4}" type="presParOf" srcId="{A4B5DCB1-1A45-4326-BB07-B1BB12C13790}" destId="{0A50FF19-2F80-4DCA-9A13-1E7CC3972681}" srcOrd="12" destOrd="0" presId="urn:microsoft.com/office/officeart/2005/8/layout/lProcess1"/>
    <dgm:cxn modelId="{C45CAD58-1E22-44BA-9201-8624C5E02A12}" type="presParOf" srcId="{B3E84E78-169F-480E-8371-B3727A232481}" destId="{D97CB9B8-AB3E-40D6-9E3B-892B182C5210}" srcOrd="5" destOrd="0" presId="urn:microsoft.com/office/officeart/2005/8/layout/lProcess1"/>
    <dgm:cxn modelId="{E3FCF524-45D8-4B57-A641-6B9ABA33E119}" type="presParOf" srcId="{B3E84E78-169F-480E-8371-B3727A232481}" destId="{A0B1EB24-F776-4A9D-9667-3BDF8602CDD3}" srcOrd="6" destOrd="0" presId="urn:microsoft.com/office/officeart/2005/8/layout/lProcess1"/>
    <dgm:cxn modelId="{8E4F89B4-1D9B-4E53-8BB1-8552ED9D4BF8}" type="presParOf" srcId="{A0B1EB24-F776-4A9D-9667-3BDF8602CDD3}" destId="{94197695-F1B0-49AD-B114-94F0EC8D2DC5}" srcOrd="0" destOrd="0" presId="urn:microsoft.com/office/officeart/2005/8/layout/lProcess1"/>
    <dgm:cxn modelId="{3E1D918C-6204-423C-809F-A446BF4DAB8C}" type="presParOf" srcId="{A0B1EB24-F776-4A9D-9667-3BDF8602CDD3}" destId="{BF49F996-5B12-433C-9E76-6CC98CCF9539}" srcOrd="1" destOrd="0" presId="urn:microsoft.com/office/officeart/2005/8/layout/lProcess1"/>
    <dgm:cxn modelId="{55614F9B-343F-4B36-99A1-621010D5EA4E}" type="presParOf" srcId="{A0B1EB24-F776-4A9D-9667-3BDF8602CDD3}" destId="{287DE574-96E3-46DA-B01C-2F6956AE0629}" srcOrd="2" destOrd="0" presId="urn:microsoft.com/office/officeart/2005/8/layout/lProcess1"/>
    <dgm:cxn modelId="{5BBFF841-0247-4A9B-94BD-73C0376B071D}" type="presParOf" srcId="{A0B1EB24-F776-4A9D-9667-3BDF8602CDD3}" destId="{05875A32-6835-489E-AF9B-AE403C916213}" srcOrd="3" destOrd="0" presId="urn:microsoft.com/office/officeart/2005/8/layout/lProcess1"/>
    <dgm:cxn modelId="{C2212B3D-D76B-4B3B-A56E-E59561806A00}" type="presParOf" srcId="{A0B1EB24-F776-4A9D-9667-3BDF8602CDD3}" destId="{C17C4BC4-D3A5-4DAD-B0CA-0F6C7707EA85}" srcOrd="4" destOrd="0" presId="urn:microsoft.com/office/officeart/2005/8/layout/lProcess1"/>
    <dgm:cxn modelId="{3CA8A2CA-21FE-41C9-8769-6FF9ED7F75C5}" type="presParOf" srcId="{A0B1EB24-F776-4A9D-9667-3BDF8602CDD3}" destId="{BFA950BA-4243-40A6-BA7C-F607F8448CCF}" srcOrd="5" destOrd="0" presId="urn:microsoft.com/office/officeart/2005/8/layout/lProcess1"/>
    <dgm:cxn modelId="{5EF28475-358D-4612-B947-810AEA16BC3D}" type="presParOf" srcId="{A0B1EB24-F776-4A9D-9667-3BDF8602CDD3}" destId="{44190266-B95F-4020-80EB-2B2DEC9FA2DC}" srcOrd="6" destOrd="0" presId="urn:microsoft.com/office/officeart/2005/8/layout/lProcess1"/>
    <dgm:cxn modelId="{BD865B7E-4116-491F-A2B3-6DDF931B60D1}" type="presParOf" srcId="{A0B1EB24-F776-4A9D-9667-3BDF8602CDD3}" destId="{A9607E84-81E8-4E11-BF77-4AE5714419BB}" srcOrd="7" destOrd="0" presId="urn:microsoft.com/office/officeart/2005/8/layout/lProcess1"/>
    <dgm:cxn modelId="{EDFCFC8B-0BF6-4100-8DA5-88062B290F64}" type="presParOf" srcId="{A0B1EB24-F776-4A9D-9667-3BDF8602CDD3}" destId="{2621D03A-8CFE-4818-A86A-624EC0C19992}" srcOrd="8" destOrd="0" presId="urn:microsoft.com/office/officeart/2005/8/layout/lProcess1"/>
    <dgm:cxn modelId="{69CB3095-534F-452C-A619-43C00C6D51A8}" type="presParOf" srcId="{A0B1EB24-F776-4A9D-9667-3BDF8602CDD3}" destId="{564A3FEF-DB0C-4437-B74F-CE61F05DE2D7}" srcOrd="9" destOrd="0" presId="urn:microsoft.com/office/officeart/2005/8/layout/lProcess1"/>
    <dgm:cxn modelId="{5A0EF8ED-6D95-414A-A026-88A15D48825B}" type="presParOf" srcId="{A0B1EB24-F776-4A9D-9667-3BDF8602CDD3}" destId="{DF2ABB53-FA17-409C-8AA6-7C4CB6D99C83}" srcOrd="10" destOrd="0" presId="urn:microsoft.com/office/officeart/2005/8/layout/lProcess1"/>
    <dgm:cxn modelId="{9D90F4BF-34CA-403B-9E81-19AC70F4DB40}" type="presParOf" srcId="{A0B1EB24-F776-4A9D-9667-3BDF8602CDD3}" destId="{08DB9205-CFD2-499C-9D17-18DE640D3ECF}" srcOrd="11" destOrd="0" presId="urn:microsoft.com/office/officeart/2005/8/layout/lProcess1"/>
    <dgm:cxn modelId="{02DE25DA-852E-4819-A01B-176EF97FA9EE}" type="presParOf" srcId="{A0B1EB24-F776-4A9D-9667-3BDF8602CDD3}" destId="{47AB3A4B-64AC-4190-9905-CADF6E7A3149}" srcOrd="1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10F2E4B-5D9A-4DA0-B9AA-8990A9BA7D3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201D9FE4-EC8B-455F-B90C-C3609415DCCF}">
      <dgm:prSet phldrT="[Text]" custT="1"/>
      <dgm:spPr>
        <a:solidFill>
          <a:srgbClr val="B9DFFF">
            <a:alpha val="50000"/>
          </a:srgbClr>
        </a:solidFill>
      </dgm:spPr>
      <dgm:t>
        <a:bodyPr lIns="91440" rIns="91440"/>
        <a:lstStyle/>
        <a:p>
          <a:pPr>
            <a:spcAft>
              <a:spcPts val="0"/>
            </a:spcAft>
          </a:pPr>
          <a:r>
            <a:rPr lang="en-US" sz="1400" dirty="0"/>
            <a:t>Providers </a:t>
          </a:r>
        </a:p>
        <a:p>
          <a:pPr>
            <a:spcAft>
              <a:spcPts val="0"/>
            </a:spcAft>
          </a:pPr>
          <a:r>
            <a:rPr lang="en-US" sz="1400" dirty="0"/>
            <a:t>and Associations</a:t>
          </a:r>
        </a:p>
      </dgm:t>
    </dgm:pt>
    <dgm:pt modelId="{84DEC86F-F3F9-4A81-9DD8-0923D26B3E9F}" type="parTrans" cxnId="{3A94CB03-FBE7-4D47-8E48-715D7E3B3CE2}">
      <dgm:prSet/>
      <dgm:spPr/>
      <dgm:t>
        <a:bodyPr/>
        <a:lstStyle/>
        <a:p>
          <a:endParaRPr lang="en-US" sz="1600"/>
        </a:p>
      </dgm:t>
    </dgm:pt>
    <dgm:pt modelId="{0CEEE561-B57A-495F-BCDC-C1D3B63CE29F}" type="sibTrans" cxnId="{3A94CB03-FBE7-4D47-8E48-715D7E3B3CE2}">
      <dgm:prSet/>
      <dgm:spPr/>
      <dgm:t>
        <a:bodyPr/>
        <a:lstStyle/>
        <a:p>
          <a:endParaRPr lang="en-US" sz="1600"/>
        </a:p>
      </dgm:t>
    </dgm:pt>
    <dgm:pt modelId="{D7ED58C2-B749-4D2E-A91F-4072AABE1CEE}">
      <dgm:prSet phldrT="[Text]" custT="1"/>
      <dgm:spPr/>
      <dgm:t>
        <a:bodyPr/>
        <a:lstStyle/>
        <a:p>
          <a:r>
            <a:rPr lang="en-US" sz="1400" dirty="0"/>
            <a:t>KLOCs and KYHealthNet Reports</a:t>
          </a:r>
        </a:p>
      </dgm:t>
    </dgm:pt>
    <dgm:pt modelId="{F9624384-8D69-454E-A68A-B95584242D55}" type="parTrans" cxnId="{754C604C-DA67-42CE-8729-5E8484A6BA70}">
      <dgm:prSet/>
      <dgm:spPr/>
      <dgm:t>
        <a:bodyPr/>
        <a:lstStyle/>
        <a:p>
          <a:endParaRPr lang="en-US" sz="1600"/>
        </a:p>
      </dgm:t>
    </dgm:pt>
    <dgm:pt modelId="{762E6B3A-B25F-4605-9962-519199D03C62}" type="sibTrans" cxnId="{754C604C-DA67-42CE-8729-5E8484A6BA70}">
      <dgm:prSet/>
      <dgm:spPr/>
      <dgm:t>
        <a:bodyPr/>
        <a:lstStyle/>
        <a:p>
          <a:endParaRPr lang="en-US" sz="1600"/>
        </a:p>
      </dgm:t>
    </dgm:pt>
    <dgm:pt modelId="{BCACA9A7-6799-4216-B01B-E11CFAA5B7A6}">
      <dgm:prSet phldrT="[Text]" custT="1"/>
      <dgm:spPr>
        <a:solidFill>
          <a:srgbClr val="0D616C">
            <a:alpha val="50000"/>
          </a:srgbClr>
        </a:solidFill>
      </dgm:spPr>
      <dgm:t>
        <a:bodyPr/>
        <a:lstStyle/>
        <a:p>
          <a:r>
            <a:rPr lang="en-US" sz="1400" dirty="0"/>
            <a:t>Coordination with DAIL and SHIP</a:t>
          </a:r>
        </a:p>
      </dgm:t>
    </dgm:pt>
    <dgm:pt modelId="{27D7F13C-F634-4081-86D7-9380DD42A16A}" type="parTrans" cxnId="{4020BC73-EC7F-4AFC-A869-569037152FD2}">
      <dgm:prSet/>
      <dgm:spPr/>
      <dgm:t>
        <a:bodyPr/>
        <a:lstStyle/>
        <a:p>
          <a:endParaRPr lang="en-US" sz="1600"/>
        </a:p>
      </dgm:t>
    </dgm:pt>
    <dgm:pt modelId="{9481588C-EED5-4A3A-A5BF-4C86ACE958ED}" type="sibTrans" cxnId="{4020BC73-EC7F-4AFC-A869-569037152FD2}">
      <dgm:prSet/>
      <dgm:spPr/>
      <dgm:t>
        <a:bodyPr/>
        <a:lstStyle/>
        <a:p>
          <a:endParaRPr lang="en-US" sz="1600"/>
        </a:p>
      </dgm:t>
    </dgm:pt>
    <dgm:pt modelId="{EF0D0FD2-7C91-488D-8E36-CAD5BE7512D7}">
      <dgm:prSet phldrT="[Text]" custT="1"/>
      <dgm:spPr/>
      <dgm:t>
        <a:bodyPr/>
        <a:lstStyle/>
        <a:p>
          <a:r>
            <a:rPr lang="en-US" sz="1400" dirty="0"/>
            <a:t>Community Advocacy Organizations</a:t>
          </a:r>
        </a:p>
      </dgm:t>
    </dgm:pt>
    <dgm:pt modelId="{09A3F2F7-5DC0-4DD4-B972-B308639A7B1F}" type="parTrans" cxnId="{E9AAB3C3-9C66-4F27-9B30-B6D41924A5AA}">
      <dgm:prSet/>
      <dgm:spPr/>
      <dgm:t>
        <a:bodyPr/>
        <a:lstStyle/>
        <a:p>
          <a:endParaRPr lang="en-US" sz="1600"/>
        </a:p>
      </dgm:t>
    </dgm:pt>
    <dgm:pt modelId="{512A99FB-333B-4543-AECC-8D30F0570E1C}" type="sibTrans" cxnId="{E9AAB3C3-9C66-4F27-9B30-B6D41924A5AA}">
      <dgm:prSet/>
      <dgm:spPr/>
      <dgm:t>
        <a:bodyPr/>
        <a:lstStyle/>
        <a:p>
          <a:endParaRPr lang="en-US" sz="1600"/>
        </a:p>
      </dgm:t>
    </dgm:pt>
    <dgm:pt modelId="{9FD12B61-4F6E-4BE1-B106-8EA72AC52152}" type="pres">
      <dgm:prSet presAssocID="{B10F2E4B-5D9A-4DA0-B9AA-8990A9BA7D37}" presName="Name0" presStyleCnt="0">
        <dgm:presLayoutVars>
          <dgm:dir/>
          <dgm:resizeHandles val="exact"/>
        </dgm:presLayoutVars>
      </dgm:prSet>
      <dgm:spPr/>
    </dgm:pt>
    <dgm:pt modelId="{F9C17C75-729A-4E04-8D13-BA676F1BD611}" type="pres">
      <dgm:prSet presAssocID="{201D9FE4-EC8B-455F-B90C-C3609415DCCF}" presName="Name5" presStyleLbl="vennNode1" presStyleIdx="0" presStyleCnt="4" custScaleX="100042" custLinFactNeighborX="-22459" custLinFactNeighborY="1859">
        <dgm:presLayoutVars>
          <dgm:bulletEnabled val="1"/>
        </dgm:presLayoutVars>
      </dgm:prSet>
      <dgm:spPr/>
    </dgm:pt>
    <dgm:pt modelId="{0E1D157A-C949-4601-90F6-0364D00EB7F6}" type="pres">
      <dgm:prSet presAssocID="{0CEEE561-B57A-495F-BCDC-C1D3B63CE29F}" presName="space" presStyleCnt="0"/>
      <dgm:spPr/>
    </dgm:pt>
    <dgm:pt modelId="{1CB0C359-9FEB-4619-848A-0C6C37FD1DAE}" type="pres">
      <dgm:prSet presAssocID="{D7ED58C2-B749-4D2E-A91F-4072AABE1CEE}" presName="Name5" presStyleLbl="vennNode1" presStyleIdx="1" presStyleCnt="4">
        <dgm:presLayoutVars>
          <dgm:bulletEnabled val="1"/>
        </dgm:presLayoutVars>
      </dgm:prSet>
      <dgm:spPr/>
    </dgm:pt>
    <dgm:pt modelId="{39E15D8B-5056-4981-8873-63D20DAC8F9F}" type="pres">
      <dgm:prSet presAssocID="{762E6B3A-B25F-4605-9962-519199D03C62}" presName="space" presStyleCnt="0"/>
      <dgm:spPr/>
    </dgm:pt>
    <dgm:pt modelId="{94ECA0C2-40CF-4932-9D9C-C55232BDACE2}" type="pres">
      <dgm:prSet presAssocID="{BCACA9A7-6799-4216-B01B-E11CFAA5B7A6}" presName="Name5" presStyleLbl="vennNode1" presStyleIdx="2" presStyleCnt="4">
        <dgm:presLayoutVars>
          <dgm:bulletEnabled val="1"/>
        </dgm:presLayoutVars>
      </dgm:prSet>
      <dgm:spPr/>
    </dgm:pt>
    <dgm:pt modelId="{7D82FFE7-7562-4DD5-A4B3-4133E8F357E9}" type="pres">
      <dgm:prSet presAssocID="{9481588C-EED5-4A3A-A5BF-4C86ACE958ED}" presName="space" presStyleCnt="0"/>
      <dgm:spPr/>
    </dgm:pt>
    <dgm:pt modelId="{203F7582-4B47-4C98-90B8-429AAF0B341E}" type="pres">
      <dgm:prSet presAssocID="{EF0D0FD2-7C91-488D-8E36-CAD5BE7512D7}" presName="Name5" presStyleLbl="vennNode1" presStyleIdx="3" presStyleCnt="4" custLinFactNeighborX="10980" custLinFactNeighborY="-1010">
        <dgm:presLayoutVars>
          <dgm:bulletEnabled val="1"/>
        </dgm:presLayoutVars>
      </dgm:prSet>
      <dgm:spPr/>
    </dgm:pt>
  </dgm:ptLst>
  <dgm:cxnLst>
    <dgm:cxn modelId="{3A94CB03-FBE7-4D47-8E48-715D7E3B3CE2}" srcId="{B10F2E4B-5D9A-4DA0-B9AA-8990A9BA7D37}" destId="{201D9FE4-EC8B-455F-B90C-C3609415DCCF}" srcOrd="0" destOrd="0" parTransId="{84DEC86F-F3F9-4A81-9DD8-0923D26B3E9F}" sibTransId="{0CEEE561-B57A-495F-BCDC-C1D3B63CE29F}"/>
    <dgm:cxn modelId="{FE636B3F-FDB4-49E3-9CBF-9540E96A6B49}" type="presOf" srcId="{BCACA9A7-6799-4216-B01B-E11CFAA5B7A6}" destId="{94ECA0C2-40CF-4932-9D9C-C55232BDACE2}" srcOrd="0" destOrd="0" presId="urn:microsoft.com/office/officeart/2005/8/layout/venn3"/>
    <dgm:cxn modelId="{754C604C-DA67-42CE-8729-5E8484A6BA70}" srcId="{B10F2E4B-5D9A-4DA0-B9AA-8990A9BA7D37}" destId="{D7ED58C2-B749-4D2E-A91F-4072AABE1CEE}" srcOrd="1" destOrd="0" parTransId="{F9624384-8D69-454E-A68A-B95584242D55}" sibTransId="{762E6B3A-B25F-4605-9962-519199D03C62}"/>
    <dgm:cxn modelId="{4020BC73-EC7F-4AFC-A869-569037152FD2}" srcId="{B10F2E4B-5D9A-4DA0-B9AA-8990A9BA7D37}" destId="{BCACA9A7-6799-4216-B01B-E11CFAA5B7A6}" srcOrd="2" destOrd="0" parTransId="{27D7F13C-F634-4081-86D7-9380DD42A16A}" sibTransId="{9481588C-EED5-4A3A-A5BF-4C86ACE958ED}"/>
    <dgm:cxn modelId="{167856BC-C683-42E1-9A66-A527F7D040A0}" type="presOf" srcId="{B10F2E4B-5D9A-4DA0-B9AA-8990A9BA7D37}" destId="{9FD12B61-4F6E-4BE1-B106-8EA72AC52152}" srcOrd="0" destOrd="0" presId="urn:microsoft.com/office/officeart/2005/8/layout/venn3"/>
    <dgm:cxn modelId="{E9AAB3C3-9C66-4F27-9B30-B6D41924A5AA}" srcId="{B10F2E4B-5D9A-4DA0-B9AA-8990A9BA7D37}" destId="{EF0D0FD2-7C91-488D-8E36-CAD5BE7512D7}" srcOrd="3" destOrd="0" parTransId="{09A3F2F7-5DC0-4DD4-B972-B308639A7B1F}" sibTransId="{512A99FB-333B-4543-AECC-8D30F0570E1C}"/>
    <dgm:cxn modelId="{E28FD9C4-733F-4296-8619-634553A75FF7}" type="presOf" srcId="{EF0D0FD2-7C91-488D-8E36-CAD5BE7512D7}" destId="{203F7582-4B47-4C98-90B8-429AAF0B341E}" srcOrd="0" destOrd="0" presId="urn:microsoft.com/office/officeart/2005/8/layout/venn3"/>
    <dgm:cxn modelId="{D40879E8-FDDC-4D6B-9865-FDF8ECED5FAD}" type="presOf" srcId="{D7ED58C2-B749-4D2E-A91F-4072AABE1CEE}" destId="{1CB0C359-9FEB-4619-848A-0C6C37FD1DAE}" srcOrd="0" destOrd="0" presId="urn:microsoft.com/office/officeart/2005/8/layout/venn3"/>
    <dgm:cxn modelId="{81550CFF-B2BA-484D-910E-7AE18FDB39A5}" type="presOf" srcId="{201D9FE4-EC8B-455F-B90C-C3609415DCCF}" destId="{F9C17C75-729A-4E04-8D13-BA676F1BD611}" srcOrd="0" destOrd="0" presId="urn:microsoft.com/office/officeart/2005/8/layout/venn3"/>
    <dgm:cxn modelId="{D8DED945-3AC8-4C01-9EC2-C1527DE081A7}" type="presParOf" srcId="{9FD12B61-4F6E-4BE1-B106-8EA72AC52152}" destId="{F9C17C75-729A-4E04-8D13-BA676F1BD611}" srcOrd="0" destOrd="0" presId="urn:microsoft.com/office/officeart/2005/8/layout/venn3"/>
    <dgm:cxn modelId="{502D3142-2C96-4493-82A4-EF528ED19AB8}" type="presParOf" srcId="{9FD12B61-4F6E-4BE1-B106-8EA72AC52152}" destId="{0E1D157A-C949-4601-90F6-0364D00EB7F6}" srcOrd="1" destOrd="0" presId="urn:microsoft.com/office/officeart/2005/8/layout/venn3"/>
    <dgm:cxn modelId="{40897F46-B7AB-4C8A-AD88-3BBFFBA00A3F}" type="presParOf" srcId="{9FD12B61-4F6E-4BE1-B106-8EA72AC52152}" destId="{1CB0C359-9FEB-4619-848A-0C6C37FD1DAE}" srcOrd="2" destOrd="0" presId="urn:microsoft.com/office/officeart/2005/8/layout/venn3"/>
    <dgm:cxn modelId="{E104061C-1E60-4814-B3C9-60BD0736879E}" type="presParOf" srcId="{9FD12B61-4F6E-4BE1-B106-8EA72AC52152}" destId="{39E15D8B-5056-4981-8873-63D20DAC8F9F}" srcOrd="3" destOrd="0" presId="urn:microsoft.com/office/officeart/2005/8/layout/venn3"/>
    <dgm:cxn modelId="{F26802C4-801B-4E8C-AE15-2A2AB22933C0}" type="presParOf" srcId="{9FD12B61-4F6E-4BE1-B106-8EA72AC52152}" destId="{94ECA0C2-40CF-4932-9D9C-C55232BDACE2}" srcOrd="4" destOrd="0" presId="urn:microsoft.com/office/officeart/2005/8/layout/venn3"/>
    <dgm:cxn modelId="{EA930D85-39DA-448B-9072-6898DED187B2}" type="presParOf" srcId="{9FD12B61-4F6E-4BE1-B106-8EA72AC52152}" destId="{7D82FFE7-7562-4DD5-A4B3-4133E8F357E9}" srcOrd="5" destOrd="0" presId="urn:microsoft.com/office/officeart/2005/8/layout/venn3"/>
    <dgm:cxn modelId="{64B5FFE0-7B6D-448A-BFED-BC053A7FD690}" type="presParOf" srcId="{9FD12B61-4F6E-4BE1-B106-8EA72AC52152}" destId="{203F7582-4B47-4C98-90B8-429AAF0B341E}"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0F2E4B-5D9A-4DA0-B9AA-8990A9BA7D3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201D9FE4-EC8B-455F-B90C-C3609415DCCF}">
      <dgm:prSet phldrT="[Text]" custT="1"/>
      <dgm:spPr>
        <a:solidFill>
          <a:srgbClr val="0D616C">
            <a:alpha val="50000"/>
          </a:srgbClr>
        </a:solidFill>
      </dgm:spPr>
      <dgm:t>
        <a:bodyPr/>
        <a:lstStyle/>
        <a:p>
          <a:r>
            <a:rPr lang="en-US" sz="1400" dirty="0"/>
            <a:t>MCO Member Support</a:t>
          </a:r>
        </a:p>
      </dgm:t>
    </dgm:pt>
    <dgm:pt modelId="{84DEC86F-F3F9-4A81-9DD8-0923D26B3E9F}" type="parTrans" cxnId="{3A94CB03-FBE7-4D47-8E48-715D7E3B3CE2}">
      <dgm:prSet/>
      <dgm:spPr/>
      <dgm:t>
        <a:bodyPr/>
        <a:lstStyle/>
        <a:p>
          <a:endParaRPr lang="en-US" sz="1400"/>
        </a:p>
      </dgm:t>
    </dgm:pt>
    <dgm:pt modelId="{0CEEE561-B57A-495F-BCDC-C1D3B63CE29F}" type="sibTrans" cxnId="{3A94CB03-FBE7-4D47-8E48-715D7E3B3CE2}">
      <dgm:prSet/>
      <dgm:spPr/>
      <dgm:t>
        <a:bodyPr/>
        <a:lstStyle/>
        <a:p>
          <a:endParaRPr lang="en-US" sz="1400"/>
        </a:p>
      </dgm:t>
    </dgm:pt>
    <dgm:pt modelId="{5BAE239A-116F-4C77-A825-0AF04A23B503}">
      <dgm:prSet phldrT="[Text]" custT="1"/>
      <dgm:spPr>
        <a:solidFill>
          <a:schemeClr val="accent6">
            <a:alpha val="50000"/>
          </a:schemeClr>
        </a:solidFill>
      </dgm:spPr>
      <dgm:t>
        <a:bodyPr/>
        <a:lstStyle/>
        <a:p>
          <a:r>
            <a:rPr lang="en-US" sz="1400" dirty="0"/>
            <a:t>Contact Center Direct Outreach</a:t>
          </a:r>
        </a:p>
      </dgm:t>
    </dgm:pt>
    <dgm:pt modelId="{6C9AEDB5-91C5-43A0-9E5B-238047BDA89D}" type="parTrans" cxnId="{B5CEE3E8-73B7-4875-9E2C-198F15FD3F45}">
      <dgm:prSet/>
      <dgm:spPr/>
      <dgm:t>
        <a:bodyPr/>
        <a:lstStyle/>
        <a:p>
          <a:endParaRPr lang="en-US" sz="1400"/>
        </a:p>
      </dgm:t>
    </dgm:pt>
    <dgm:pt modelId="{F5656D62-E267-4B32-9B95-52ED432BDAB0}" type="sibTrans" cxnId="{B5CEE3E8-73B7-4875-9E2C-198F15FD3F45}">
      <dgm:prSet/>
      <dgm:spPr/>
      <dgm:t>
        <a:bodyPr/>
        <a:lstStyle/>
        <a:p>
          <a:endParaRPr lang="en-US" sz="1400"/>
        </a:p>
      </dgm:t>
    </dgm:pt>
    <dgm:pt modelId="{1C6CBF56-6D7E-4A79-A71D-FD273C751C04}">
      <dgm:prSet phldrT="[Text]" custT="1"/>
      <dgm:spPr>
        <a:solidFill>
          <a:srgbClr val="B9DFFF">
            <a:alpha val="50000"/>
          </a:srgbClr>
        </a:solidFill>
      </dgm:spPr>
      <dgm:t>
        <a:bodyPr/>
        <a:lstStyle/>
        <a:p>
          <a:r>
            <a:rPr lang="en-US" sz="1400" dirty="0" err="1"/>
            <a:t>Kynectors</a:t>
          </a:r>
          <a:r>
            <a:rPr lang="en-US" sz="1400" dirty="0"/>
            <a:t> and Insurance Agents</a:t>
          </a:r>
        </a:p>
      </dgm:t>
    </dgm:pt>
    <dgm:pt modelId="{69611E5F-7519-490A-8F61-C21D044BF808}" type="parTrans" cxnId="{48FE07B0-4E60-4ADC-8EFD-8CC36715AFCF}">
      <dgm:prSet/>
      <dgm:spPr/>
      <dgm:t>
        <a:bodyPr/>
        <a:lstStyle/>
        <a:p>
          <a:endParaRPr lang="en-US" sz="1400"/>
        </a:p>
      </dgm:t>
    </dgm:pt>
    <dgm:pt modelId="{A5CB80EE-127A-41CD-BA4F-A947F4E4EDB9}" type="sibTrans" cxnId="{48FE07B0-4E60-4ADC-8EFD-8CC36715AFCF}">
      <dgm:prSet/>
      <dgm:spPr/>
      <dgm:t>
        <a:bodyPr/>
        <a:lstStyle/>
        <a:p>
          <a:endParaRPr lang="en-US" sz="1400"/>
        </a:p>
      </dgm:t>
    </dgm:pt>
    <dgm:pt modelId="{C4F8FB23-BAB0-450B-9527-933266AC4E21}">
      <dgm:prSet custT="1"/>
      <dgm:spPr>
        <a:solidFill>
          <a:srgbClr val="003865">
            <a:alpha val="50000"/>
          </a:srgbClr>
        </a:solidFill>
      </dgm:spPr>
      <dgm:t>
        <a:bodyPr/>
        <a:lstStyle/>
        <a:p>
          <a:r>
            <a:rPr lang="en-US" sz="1400" dirty="0"/>
            <a:t>Tracking returned mail</a:t>
          </a:r>
        </a:p>
      </dgm:t>
    </dgm:pt>
    <dgm:pt modelId="{3110D362-0CBC-4057-937E-009708A7E620}" type="parTrans" cxnId="{1848A9A6-B66B-4970-B786-F52BB4C46854}">
      <dgm:prSet/>
      <dgm:spPr/>
      <dgm:t>
        <a:bodyPr/>
        <a:lstStyle/>
        <a:p>
          <a:endParaRPr lang="en-US" sz="1400"/>
        </a:p>
      </dgm:t>
    </dgm:pt>
    <dgm:pt modelId="{C8201DE1-0E16-473B-8FF7-C1891164D024}" type="sibTrans" cxnId="{1848A9A6-B66B-4970-B786-F52BB4C46854}">
      <dgm:prSet/>
      <dgm:spPr/>
      <dgm:t>
        <a:bodyPr/>
        <a:lstStyle/>
        <a:p>
          <a:endParaRPr lang="en-US" sz="1400"/>
        </a:p>
      </dgm:t>
    </dgm:pt>
    <dgm:pt modelId="{9FD12B61-4F6E-4BE1-B106-8EA72AC52152}" type="pres">
      <dgm:prSet presAssocID="{B10F2E4B-5D9A-4DA0-B9AA-8990A9BA7D37}" presName="Name0" presStyleCnt="0">
        <dgm:presLayoutVars>
          <dgm:dir/>
          <dgm:resizeHandles val="exact"/>
        </dgm:presLayoutVars>
      </dgm:prSet>
      <dgm:spPr/>
    </dgm:pt>
    <dgm:pt modelId="{F9C17C75-729A-4E04-8D13-BA676F1BD611}" type="pres">
      <dgm:prSet presAssocID="{201D9FE4-EC8B-455F-B90C-C3609415DCCF}" presName="Name5" presStyleLbl="vennNode1" presStyleIdx="0" presStyleCnt="4">
        <dgm:presLayoutVars>
          <dgm:bulletEnabled val="1"/>
        </dgm:presLayoutVars>
      </dgm:prSet>
      <dgm:spPr/>
    </dgm:pt>
    <dgm:pt modelId="{C31E3915-5D10-437B-920A-A11A20D8AA1C}" type="pres">
      <dgm:prSet presAssocID="{0CEEE561-B57A-495F-BCDC-C1D3B63CE29F}" presName="space" presStyleCnt="0"/>
      <dgm:spPr/>
    </dgm:pt>
    <dgm:pt modelId="{4F92F347-8F2A-4F3E-AD23-9B2B7BB68936}" type="pres">
      <dgm:prSet presAssocID="{5BAE239A-116F-4C77-A825-0AF04A23B503}" presName="Name5" presStyleLbl="vennNode1" presStyleIdx="1" presStyleCnt="4">
        <dgm:presLayoutVars>
          <dgm:bulletEnabled val="1"/>
        </dgm:presLayoutVars>
      </dgm:prSet>
      <dgm:spPr/>
    </dgm:pt>
    <dgm:pt modelId="{F95E23A9-A3A9-4245-82B2-B232E0C4C778}" type="pres">
      <dgm:prSet presAssocID="{F5656D62-E267-4B32-9B95-52ED432BDAB0}" presName="space" presStyleCnt="0"/>
      <dgm:spPr/>
    </dgm:pt>
    <dgm:pt modelId="{77F8D5AC-8F72-4242-BD00-16E48CFC168D}" type="pres">
      <dgm:prSet presAssocID="{1C6CBF56-6D7E-4A79-A71D-FD273C751C04}" presName="Name5" presStyleLbl="vennNode1" presStyleIdx="2" presStyleCnt="4">
        <dgm:presLayoutVars>
          <dgm:bulletEnabled val="1"/>
        </dgm:presLayoutVars>
      </dgm:prSet>
      <dgm:spPr/>
    </dgm:pt>
    <dgm:pt modelId="{74959265-724B-4E45-8211-37DDC3250FA2}" type="pres">
      <dgm:prSet presAssocID="{A5CB80EE-127A-41CD-BA4F-A947F4E4EDB9}" presName="space" presStyleCnt="0"/>
      <dgm:spPr/>
    </dgm:pt>
    <dgm:pt modelId="{836A37B0-CFE4-4766-9942-12131564FC59}" type="pres">
      <dgm:prSet presAssocID="{C4F8FB23-BAB0-450B-9527-933266AC4E21}" presName="Name5" presStyleLbl="vennNode1" presStyleIdx="3" presStyleCnt="4">
        <dgm:presLayoutVars>
          <dgm:bulletEnabled val="1"/>
        </dgm:presLayoutVars>
      </dgm:prSet>
      <dgm:spPr/>
    </dgm:pt>
  </dgm:ptLst>
  <dgm:cxnLst>
    <dgm:cxn modelId="{3A94CB03-FBE7-4D47-8E48-715D7E3B3CE2}" srcId="{B10F2E4B-5D9A-4DA0-B9AA-8990A9BA7D37}" destId="{201D9FE4-EC8B-455F-B90C-C3609415DCCF}" srcOrd="0" destOrd="0" parTransId="{84DEC86F-F3F9-4A81-9DD8-0923D26B3E9F}" sibTransId="{0CEEE561-B57A-495F-BCDC-C1D3B63CE29F}"/>
    <dgm:cxn modelId="{0006923D-3055-40F9-AE0E-AB25C84F5528}" type="presOf" srcId="{C4F8FB23-BAB0-450B-9527-933266AC4E21}" destId="{836A37B0-CFE4-4766-9942-12131564FC59}" srcOrd="0" destOrd="0" presId="urn:microsoft.com/office/officeart/2005/8/layout/venn3"/>
    <dgm:cxn modelId="{0004C85E-7381-4F8F-BB60-C88FE4BC41C9}" type="presOf" srcId="{5BAE239A-116F-4C77-A825-0AF04A23B503}" destId="{4F92F347-8F2A-4F3E-AD23-9B2B7BB68936}" srcOrd="0" destOrd="0" presId="urn:microsoft.com/office/officeart/2005/8/layout/venn3"/>
    <dgm:cxn modelId="{B0BF8F74-F334-470A-953C-41987E78052E}" type="presOf" srcId="{1C6CBF56-6D7E-4A79-A71D-FD273C751C04}" destId="{77F8D5AC-8F72-4242-BD00-16E48CFC168D}" srcOrd="0" destOrd="0" presId="urn:microsoft.com/office/officeart/2005/8/layout/venn3"/>
    <dgm:cxn modelId="{1848A9A6-B66B-4970-B786-F52BB4C46854}" srcId="{B10F2E4B-5D9A-4DA0-B9AA-8990A9BA7D37}" destId="{C4F8FB23-BAB0-450B-9527-933266AC4E21}" srcOrd="3" destOrd="0" parTransId="{3110D362-0CBC-4057-937E-009708A7E620}" sibTransId="{C8201DE1-0E16-473B-8FF7-C1891164D024}"/>
    <dgm:cxn modelId="{48FE07B0-4E60-4ADC-8EFD-8CC36715AFCF}" srcId="{B10F2E4B-5D9A-4DA0-B9AA-8990A9BA7D37}" destId="{1C6CBF56-6D7E-4A79-A71D-FD273C751C04}" srcOrd="2" destOrd="0" parTransId="{69611E5F-7519-490A-8F61-C21D044BF808}" sibTransId="{A5CB80EE-127A-41CD-BA4F-A947F4E4EDB9}"/>
    <dgm:cxn modelId="{167856BC-C683-42E1-9A66-A527F7D040A0}" type="presOf" srcId="{B10F2E4B-5D9A-4DA0-B9AA-8990A9BA7D37}" destId="{9FD12B61-4F6E-4BE1-B106-8EA72AC52152}" srcOrd="0" destOrd="0" presId="urn:microsoft.com/office/officeart/2005/8/layout/venn3"/>
    <dgm:cxn modelId="{B5CEE3E8-73B7-4875-9E2C-198F15FD3F45}" srcId="{B10F2E4B-5D9A-4DA0-B9AA-8990A9BA7D37}" destId="{5BAE239A-116F-4C77-A825-0AF04A23B503}" srcOrd="1" destOrd="0" parTransId="{6C9AEDB5-91C5-43A0-9E5B-238047BDA89D}" sibTransId="{F5656D62-E267-4B32-9B95-52ED432BDAB0}"/>
    <dgm:cxn modelId="{81550CFF-B2BA-484D-910E-7AE18FDB39A5}" type="presOf" srcId="{201D9FE4-EC8B-455F-B90C-C3609415DCCF}" destId="{F9C17C75-729A-4E04-8D13-BA676F1BD611}" srcOrd="0" destOrd="0" presId="urn:microsoft.com/office/officeart/2005/8/layout/venn3"/>
    <dgm:cxn modelId="{D8DED945-3AC8-4C01-9EC2-C1527DE081A7}" type="presParOf" srcId="{9FD12B61-4F6E-4BE1-B106-8EA72AC52152}" destId="{F9C17C75-729A-4E04-8D13-BA676F1BD611}" srcOrd="0" destOrd="0" presId="urn:microsoft.com/office/officeart/2005/8/layout/venn3"/>
    <dgm:cxn modelId="{D450CA47-6CCF-43BD-9FA1-6A98F591BD3B}" type="presParOf" srcId="{9FD12B61-4F6E-4BE1-B106-8EA72AC52152}" destId="{C31E3915-5D10-437B-920A-A11A20D8AA1C}" srcOrd="1" destOrd="0" presId="urn:microsoft.com/office/officeart/2005/8/layout/venn3"/>
    <dgm:cxn modelId="{6DC88986-8037-4AB1-8CA9-54A464FE6B80}" type="presParOf" srcId="{9FD12B61-4F6E-4BE1-B106-8EA72AC52152}" destId="{4F92F347-8F2A-4F3E-AD23-9B2B7BB68936}" srcOrd="2" destOrd="0" presId="urn:microsoft.com/office/officeart/2005/8/layout/venn3"/>
    <dgm:cxn modelId="{65F6D5AB-6C65-4D2C-A1FF-59EFC536E448}" type="presParOf" srcId="{9FD12B61-4F6E-4BE1-B106-8EA72AC52152}" destId="{F95E23A9-A3A9-4245-82B2-B232E0C4C778}" srcOrd="3" destOrd="0" presId="urn:microsoft.com/office/officeart/2005/8/layout/venn3"/>
    <dgm:cxn modelId="{3ED5DF5F-F6A1-4F72-8C63-EE6E3D3385C9}" type="presParOf" srcId="{9FD12B61-4F6E-4BE1-B106-8EA72AC52152}" destId="{77F8D5AC-8F72-4242-BD00-16E48CFC168D}" srcOrd="4" destOrd="0" presId="urn:microsoft.com/office/officeart/2005/8/layout/venn3"/>
    <dgm:cxn modelId="{674E2386-5205-482D-B417-DDF7CEDE43AB}" type="presParOf" srcId="{9FD12B61-4F6E-4BE1-B106-8EA72AC52152}" destId="{74959265-724B-4E45-8211-37DDC3250FA2}" srcOrd="5" destOrd="0" presId="urn:microsoft.com/office/officeart/2005/8/layout/venn3"/>
    <dgm:cxn modelId="{3C8F2DD4-8ABD-409A-A3D6-0FBDFE2C41B9}" type="presParOf" srcId="{9FD12B61-4F6E-4BE1-B106-8EA72AC52152}" destId="{836A37B0-CFE4-4766-9942-12131564FC59}" srcOrd="6"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96DD0-DF8D-4302-BFC3-90B23BABF163}" type="doc">
      <dgm:prSet loTypeId="urn:microsoft.com/office/officeart/2005/8/layout/gear1" loCatId="process" qsTypeId="urn:microsoft.com/office/officeart/2005/8/quickstyle/simple1" qsCatId="simple" csTypeId="urn:microsoft.com/office/officeart/2005/8/colors/accent1_2" csCatId="accent1" phldr="1"/>
      <dgm:spPr/>
    </dgm:pt>
    <dgm:pt modelId="{2AF8580B-63EC-4B04-9142-A88139C5CEFE}">
      <dgm:prSet phldrT="[Text]" custT="1"/>
      <dgm:spPr/>
      <dgm:t>
        <a:bodyPr/>
        <a:lstStyle/>
        <a:p>
          <a:r>
            <a:rPr lang="en-US" sz="1000" dirty="0"/>
            <a:t>Websites</a:t>
          </a:r>
        </a:p>
      </dgm:t>
    </dgm:pt>
    <dgm:pt modelId="{1940ABE3-22FF-4B9B-9676-D6B71CE38E7A}" type="parTrans" cxnId="{1A2C9104-0632-49D3-A042-CCB6715D2589}">
      <dgm:prSet/>
      <dgm:spPr/>
      <dgm:t>
        <a:bodyPr/>
        <a:lstStyle/>
        <a:p>
          <a:endParaRPr lang="en-US" sz="2400"/>
        </a:p>
      </dgm:t>
    </dgm:pt>
    <dgm:pt modelId="{350C89C9-4A56-41E7-B3C2-6289F136B3A2}" type="sibTrans" cxnId="{1A2C9104-0632-49D3-A042-CCB6715D2589}">
      <dgm:prSet/>
      <dgm:spPr/>
      <dgm:t>
        <a:bodyPr/>
        <a:lstStyle/>
        <a:p>
          <a:endParaRPr lang="en-US" sz="2400"/>
        </a:p>
      </dgm:t>
    </dgm:pt>
    <dgm:pt modelId="{8C3ABBED-3378-413E-BAB6-2776B5629114}">
      <dgm:prSet phldrT="[Text]" custT="1"/>
      <dgm:spPr/>
      <dgm:t>
        <a:bodyPr/>
        <a:lstStyle/>
        <a:p>
          <a:r>
            <a:rPr lang="en-US" sz="1000" dirty="0"/>
            <a:t>US mail</a:t>
          </a:r>
        </a:p>
      </dgm:t>
    </dgm:pt>
    <dgm:pt modelId="{82536E17-ED4D-445B-9AE7-09D338B7592B}" type="parTrans" cxnId="{C5E42ED8-D3CE-4BFA-BF00-94F79B4929DD}">
      <dgm:prSet/>
      <dgm:spPr/>
      <dgm:t>
        <a:bodyPr/>
        <a:lstStyle/>
        <a:p>
          <a:endParaRPr lang="en-US" sz="2400"/>
        </a:p>
      </dgm:t>
    </dgm:pt>
    <dgm:pt modelId="{5E7445B8-A20A-45D5-A59D-19851A5BD7D0}" type="sibTrans" cxnId="{C5E42ED8-D3CE-4BFA-BF00-94F79B4929DD}">
      <dgm:prSet/>
      <dgm:spPr/>
      <dgm:t>
        <a:bodyPr/>
        <a:lstStyle/>
        <a:p>
          <a:endParaRPr lang="en-US" sz="2400"/>
        </a:p>
      </dgm:t>
    </dgm:pt>
    <dgm:pt modelId="{392DED47-26E1-4F86-A36A-04634A26A69A}">
      <dgm:prSet phldrT="[Text]" custT="1"/>
      <dgm:spPr/>
      <dgm:t>
        <a:bodyPr/>
        <a:lstStyle/>
        <a:p>
          <a:r>
            <a:rPr lang="en-US" sz="1000" dirty="0"/>
            <a:t>TV</a:t>
          </a:r>
        </a:p>
      </dgm:t>
    </dgm:pt>
    <dgm:pt modelId="{F73126B6-388A-4E66-B208-BFFFBA405B83}" type="parTrans" cxnId="{E0FE52A5-DEBA-4FB3-B6D2-EC674B28D991}">
      <dgm:prSet/>
      <dgm:spPr/>
      <dgm:t>
        <a:bodyPr/>
        <a:lstStyle/>
        <a:p>
          <a:endParaRPr lang="en-US" sz="2400"/>
        </a:p>
      </dgm:t>
    </dgm:pt>
    <dgm:pt modelId="{4FD4E67C-3847-4AB9-8528-A581EC8DC2C7}" type="sibTrans" cxnId="{E0FE52A5-DEBA-4FB3-B6D2-EC674B28D991}">
      <dgm:prSet/>
      <dgm:spPr/>
      <dgm:t>
        <a:bodyPr/>
        <a:lstStyle/>
        <a:p>
          <a:endParaRPr lang="en-US" sz="2400"/>
        </a:p>
      </dgm:t>
    </dgm:pt>
    <dgm:pt modelId="{C8EC02BE-6606-4B2C-9849-2393E2FE35F3}" type="pres">
      <dgm:prSet presAssocID="{0D596DD0-DF8D-4302-BFC3-90B23BABF163}" presName="composite" presStyleCnt="0">
        <dgm:presLayoutVars>
          <dgm:chMax val="3"/>
          <dgm:animLvl val="lvl"/>
          <dgm:resizeHandles val="exact"/>
        </dgm:presLayoutVars>
      </dgm:prSet>
      <dgm:spPr/>
    </dgm:pt>
    <dgm:pt modelId="{CB861791-FE9B-4DAA-80B4-4CEBC63AB606}" type="pres">
      <dgm:prSet presAssocID="{2AF8580B-63EC-4B04-9142-A88139C5CEFE}" presName="gear1" presStyleLbl="node1" presStyleIdx="0" presStyleCnt="3">
        <dgm:presLayoutVars>
          <dgm:chMax val="1"/>
          <dgm:bulletEnabled val="1"/>
        </dgm:presLayoutVars>
      </dgm:prSet>
      <dgm:spPr/>
    </dgm:pt>
    <dgm:pt modelId="{15E465AD-83A1-4CBB-B072-D103864A1F6C}" type="pres">
      <dgm:prSet presAssocID="{2AF8580B-63EC-4B04-9142-A88139C5CEFE}" presName="gear1srcNode" presStyleLbl="node1" presStyleIdx="0" presStyleCnt="3"/>
      <dgm:spPr/>
    </dgm:pt>
    <dgm:pt modelId="{EE768A79-32C7-4916-899B-856203D4677D}" type="pres">
      <dgm:prSet presAssocID="{2AF8580B-63EC-4B04-9142-A88139C5CEFE}" presName="gear1dstNode" presStyleLbl="node1" presStyleIdx="0" presStyleCnt="3"/>
      <dgm:spPr/>
    </dgm:pt>
    <dgm:pt modelId="{7E2EBF92-9726-4E4A-AE6B-64EFEBB85A22}" type="pres">
      <dgm:prSet presAssocID="{8C3ABBED-3378-413E-BAB6-2776B5629114}" presName="gear2" presStyleLbl="node1" presStyleIdx="1" presStyleCnt="3">
        <dgm:presLayoutVars>
          <dgm:chMax val="1"/>
          <dgm:bulletEnabled val="1"/>
        </dgm:presLayoutVars>
      </dgm:prSet>
      <dgm:spPr/>
    </dgm:pt>
    <dgm:pt modelId="{CC5F0FF8-A299-4159-8D7B-A0E105CEFD14}" type="pres">
      <dgm:prSet presAssocID="{8C3ABBED-3378-413E-BAB6-2776B5629114}" presName="gear2srcNode" presStyleLbl="node1" presStyleIdx="1" presStyleCnt="3"/>
      <dgm:spPr/>
    </dgm:pt>
    <dgm:pt modelId="{7086D330-3236-4EFA-9530-25C2D75C8ED9}" type="pres">
      <dgm:prSet presAssocID="{8C3ABBED-3378-413E-BAB6-2776B5629114}" presName="gear2dstNode" presStyleLbl="node1" presStyleIdx="1" presStyleCnt="3"/>
      <dgm:spPr/>
    </dgm:pt>
    <dgm:pt modelId="{4FC00FCD-8AF6-483A-979D-F346CD9668EF}" type="pres">
      <dgm:prSet presAssocID="{392DED47-26E1-4F86-A36A-04634A26A69A}" presName="gear3" presStyleLbl="node1" presStyleIdx="2" presStyleCnt="3" custScaleX="98598" custScaleY="101638"/>
      <dgm:spPr/>
    </dgm:pt>
    <dgm:pt modelId="{FD83A7A2-8CE5-4D0E-B1A2-BAD4093EE400}" type="pres">
      <dgm:prSet presAssocID="{392DED47-26E1-4F86-A36A-04634A26A69A}" presName="gear3tx" presStyleLbl="node1" presStyleIdx="2" presStyleCnt="3">
        <dgm:presLayoutVars>
          <dgm:chMax val="1"/>
          <dgm:bulletEnabled val="1"/>
        </dgm:presLayoutVars>
      </dgm:prSet>
      <dgm:spPr/>
    </dgm:pt>
    <dgm:pt modelId="{2FEE2452-9DB7-45BB-8B84-37405467EE26}" type="pres">
      <dgm:prSet presAssocID="{392DED47-26E1-4F86-A36A-04634A26A69A}" presName="gear3srcNode" presStyleLbl="node1" presStyleIdx="2" presStyleCnt="3"/>
      <dgm:spPr/>
    </dgm:pt>
    <dgm:pt modelId="{3092A2F1-4B7C-451C-BEC7-B9C5AAA5B5FE}" type="pres">
      <dgm:prSet presAssocID="{392DED47-26E1-4F86-A36A-04634A26A69A}" presName="gear3dstNode" presStyleLbl="node1" presStyleIdx="2" presStyleCnt="3"/>
      <dgm:spPr/>
    </dgm:pt>
    <dgm:pt modelId="{B7BB8E5C-7572-4B6C-8D60-6310A944C799}" type="pres">
      <dgm:prSet presAssocID="{350C89C9-4A56-41E7-B3C2-6289F136B3A2}" presName="connector1" presStyleLbl="sibTrans2D1" presStyleIdx="0" presStyleCnt="3"/>
      <dgm:spPr/>
    </dgm:pt>
    <dgm:pt modelId="{59827702-3714-428C-BF96-23B30673D747}" type="pres">
      <dgm:prSet presAssocID="{5E7445B8-A20A-45D5-A59D-19851A5BD7D0}" presName="connector2" presStyleLbl="sibTrans2D1" presStyleIdx="1" presStyleCnt="3"/>
      <dgm:spPr/>
    </dgm:pt>
    <dgm:pt modelId="{C7CFE7C3-3684-43E3-B5CD-2A93DD7B5BAE}" type="pres">
      <dgm:prSet presAssocID="{4FD4E67C-3847-4AB9-8528-A581EC8DC2C7}" presName="connector3" presStyleLbl="sibTrans2D1" presStyleIdx="2" presStyleCnt="3"/>
      <dgm:spPr/>
    </dgm:pt>
  </dgm:ptLst>
  <dgm:cxnLst>
    <dgm:cxn modelId="{1A2C9104-0632-49D3-A042-CCB6715D2589}" srcId="{0D596DD0-DF8D-4302-BFC3-90B23BABF163}" destId="{2AF8580B-63EC-4B04-9142-A88139C5CEFE}" srcOrd="0" destOrd="0" parTransId="{1940ABE3-22FF-4B9B-9676-D6B71CE38E7A}" sibTransId="{350C89C9-4A56-41E7-B3C2-6289F136B3A2}"/>
    <dgm:cxn modelId="{B430B804-39A3-4D56-8DF1-753F58076480}" type="presOf" srcId="{8C3ABBED-3378-413E-BAB6-2776B5629114}" destId="{7086D330-3236-4EFA-9530-25C2D75C8ED9}" srcOrd="2" destOrd="0" presId="urn:microsoft.com/office/officeart/2005/8/layout/gear1"/>
    <dgm:cxn modelId="{FC1B221B-81EC-4725-9EC8-3F5B2CC81C6E}" type="presOf" srcId="{2AF8580B-63EC-4B04-9142-A88139C5CEFE}" destId="{15E465AD-83A1-4CBB-B072-D103864A1F6C}" srcOrd="1" destOrd="0" presId="urn:microsoft.com/office/officeart/2005/8/layout/gear1"/>
    <dgm:cxn modelId="{8C28702E-7047-48A2-8910-9CEE461EBAE1}" type="presOf" srcId="{2AF8580B-63EC-4B04-9142-A88139C5CEFE}" destId="{EE768A79-32C7-4916-899B-856203D4677D}" srcOrd="2" destOrd="0" presId="urn:microsoft.com/office/officeart/2005/8/layout/gear1"/>
    <dgm:cxn modelId="{839CA65D-9BA6-4985-B1B4-A3F0DC518E94}" type="presOf" srcId="{392DED47-26E1-4F86-A36A-04634A26A69A}" destId="{2FEE2452-9DB7-45BB-8B84-37405467EE26}" srcOrd="2" destOrd="0" presId="urn:microsoft.com/office/officeart/2005/8/layout/gear1"/>
    <dgm:cxn modelId="{1C533047-AC0B-4AF0-B579-B4B37B379AE0}" type="presOf" srcId="{0D596DD0-DF8D-4302-BFC3-90B23BABF163}" destId="{C8EC02BE-6606-4B2C-9849-2393E2FE35F3}" srcOrd="0" destOrd="0" presId="urn:microsoft.com/office/officeart/2005/8/layout/gear1"/>
    <dgm:cxn modelId="{A69D0D48-CECC-45EE-9560-241DFE19BAA3}" type="presOf" srcId="{392DED47-26E1-4F86-A36A-04634A26A69A}" destId="{3092A2F1-4B7C-451C-BEC7-B9C5AAA5B5FE}" srcOrd="3" destOrd="0" presId="urn:microsoft.com/office/officeart/2005/8/layout/gear1"/>
    <dgm:cxn modelId="{42A87F6E-1CDB-4D73-92FE-8298C132DD40}" type="presOf" srcId="{350C89C9-4A56-41E7-B3C2-6289F136B3A2}" destId="{B7BB8E5C-7572-4B6C-8D60-6310A944C799}" srcOrd="0" destOrd="0" presId="urn:microsoft.com/office/officeart/2005/8/layout/gear1"/>
    <dgm:cxn modelId="{53B54473-6727-4240-8A54-8A5823F00F98}" type="presOf" srcId="{4FD4E67C-3847-4AB9-8528-A581EC8DC2C7}" destId="{C7CFE7C3-3684-43E3-B5CD-2A93DD7B5BAE}" srcOrd="0" destOrd="0" presId="urn:microsoft.com/office/officeart/2005/8/layout/gear1"/>
    <dgm:cxn modelId="{406F6A7F-2C99-40AE-9860-0FBE35CECBAA}" type="presOf" srcId="{5E7445B8-A20A-45D5-A59D-19851A5BD7D0}" destId="{59827702-3714-428C-BF96-23B30673D747}" srcOrd="0" destOrd="0" presId="urn:microsoft.com/office/officeart/2005/8/layout/gear1"/>
    <dgm:cxn modelId="{D2AACFA1-9643-446E-AE00-ECCB476AC79C}" type="presOf" srcId="{2AF8580B-63EC-4B04-9142-A88139C5CEFE}" destId="{CB861791-FE9B-4DAA-80B4-4CEBC63AB606}" srcOrd="0" destOrd="0" presId="urn:microsoft.com/office/officeart/2005/8/layout/gear1"/>
    <dgm:cxn modelId="{E0FE52A5-DEBA-4FB3-B6D2-EC674B28D991}" srcId="{0D596DD0-DF8D-4302-BFC3-90B23BABF163}" destId="{392DED47-26E1-4F86-A36A-04634A26A69A}" srcOrd="2" destOrd="0" parTransId="{F73126B6-388A-4E66-B208-BFFFBA405B83}" sibTransId="{4FD4E67C-3847-4AB9-8528-A581EC8DC2C7}"/>
    <dgm:cxn modelId="{2BA850BC-222C-486E-94FA-50AEC0D32039}" type="presOf" srcId="{392DED47-26E1-4F86-A36A-04634A26A69A}" destId="{4FC00FCD-8AF6-483A-979D-F346CD9668EF}" srcOrd="0" destOrd="0" presId="urn:microsoft.com/office/officeart/2005/8/layout/gear1"/>
    <dgm:cxn modelId="{675183C6-7BC8-45C5-A491-6A7A2723C9F0}" type="presOf" srcId="{392DED47-26E1-4F86-A36A-04634A26A69A}" destId="{FD83A7A2-8CE5-4D0E-B1A2-BAD4093EE400}" srcOrd="1" destOrd="0" presId="urn:microsoft.com/office/officeart/2005/8/layout/gear1"/>
    <dgm:cxn modelId="{C148A7C6-83EB-4117-A828-1BF547784C0F}" type="presOf" srcId="{8C3ABBED-3378-413E-BAB6-2776B5629114}" destId="{CC5F0FF8-A299-4159-8D7B-A0E105CEFD14}" srcOrd="1" destOrd="0" presId="urn:microsoft.com/office/officeart/2005/8/layout/gear1"/>
    <dgm:cxn modelId="{C5E42ED8-D3CE-4BFA-BF00-94F79B4929DD}" srcId="{0D596DD0-DF8D-4302-BFC3-90B23BABF163}" destId="{8C3ABBED-3378-413E-BAB6-2776B5629114}" srcOrd="1" destOrd="0" parTransId="{82536E17-ED4D-445B-9AE7-09D338B7592B}" sibTransId="{5E7445B8-A20A-45D5-A59D-19851A5BD7D0}"/>
    <dgm:cxn modelId="{AABCA7FD-0963-4472-9327-64EE6F7E2CE8}" type="presOf" srcId="{8C3ABBED-3378-413E-BAB6-2776B5629114}" destId="{7E2EBF92-9726-4E4A-AE6B-64EFEBB85A22}" srcOrd="0" destOrd="0" presId="urn:microsoft.com/office/officeart/2005/8/layout/gear1"/>
    <dgm:cxn modelId="{817293EE-5A86-4808-8313-9E08C1137BC4}" type="presParOf" srcId="{C8EC02BE-6606-4B2C-9849-2393E2FE35F3}" destId="{CB861791-FE9B-4DAA-80B4-4CEBC63AB606}" srcOrd="0" destOrd="0" presId="urn:microsoft.com/office/officeart/2005/8/layout/gear1"/>
    <dgm:cxn modelId="{1F3A104D-E838-4FBD-9D75-2353C321D6D4}" type="presParOf" srcId="{C8EC02BE-6606-4B2C-9849-2393E2FE35F3}" destId="{15E465AD-83A1-4CBB-B072-D103864A1F6C}" srcOrd="1" destOrd="0" presId="urn:microsoft.com/office/officeart/2005/8/layout/gear1"/>
    <dgm:cxn modelId="{F76AB42E-48C2-475A-A39F-8DC1769E60E3}" type="presParOf" srcId="{C8EC02BE-6606-4B2C-9849-2393E2FE35F3}" destId="{EE768A79-32C7-4916-899B-856203D4677D}" srcOrd="2" destOrd="0" presId="urn:microsoft.com/office/officeart/2005/8/layout/gear1"/>
    <dgm:cxn modelId="{F4FD4AD2-1956-4D8A-B5BB-C711C199924D}" type="presParOf" srcId="{C8EC02BE-6606-4B2C-9849-2393E2FE35F3}" destId="{7E2EBF92-9726-4E4A-AE6B-64EFEBB85A22}" srcOrd="3" destOrd="0" presId="urn:microsoft.com/office/officeart/2005/8/layout/gear1"/>
    <dgm:cxn modelId="{268B8799-E26C-47DF-96E8-80916B5CD300}" type="presParOf" srcId="{C8EC02BE-6606-4B2C-9849-2393E2FE35F3}" destId="{CC5F0FF8-A299-4159-8D7B-A0E105CEFD14}" srcOrd="4" destOrd="0" presId="urn:microsoft.com/office/officeart/2005/8/layout/gear1"/>
    <dgm:cxn modelId="{0FFA6788-A6AD-4C0D-AFD9-EE2D29EC59E4}" type="presParOf" srcId="{C8EC02BE-6606-4B2C-9849-2393E2FE35F3}" destId="{7086D330-3236-4EFA-9530-25C2D75C8ED9}" srcOrd="5" destOrd="0" presId="urn:microsoft.com/office/officeart/2005/8/layout/gear1"/>
    <dgm:cxn modelId="{2D2B5DD0-1EAD-4438-AF9C-E9AAE9C64407}" type="presParOf" srcId="{C8EC02BE-6606-4B2C-9849-2393E2FE35F3}" destId="{4FC00FCD-8AF6-483A-979D-F346CD9668EF}" srcOrd="6" destOrd="0" presId="urn:microsoft.com/office/officeart/2005/8/layout/gear1"/>
    <dgm:cxn modelId="{31A067B3-B46D-4539-961B-66963D8B1063}" type="presParOf" srcId="{C8EC02BE-6606-4B2C-9849-2393E2FE35F3}" destId="{FD83A7A2-8CE5-4D0E-B1A2-BAD4093EE400}" srcOrd="7" destOrd="0" presId="urn:microsoft.com/office/officeart/2005/8/layout/gear1"/>
    <dgm:cxn modelId="{56AAB532-6EE3-4E74-9CB5-FAF74CF19A39}" type="presParOf" srcId="{C8EC02BE-6606-4B2C-9849-2393E2FE35F3}" destId="{2FEE2452-9DB7-45BB-8B84-37405467EE26}" srcOrd="8" destOrd="0" presId="urn:microsoft.com/office/officeart/2005/8/layout/gear1"/>
    <dgm:cxn modelId="{54D47FFA-25AD-4A0B-9C57-D6054BD6D364}" type="presParOf" srcId="{C8EC02BE-6606-4B2C-9849-2393E2FE35F3}" destId="{3092A2F1-4B7C-451C-BEC7-B9C5AAA5B5FE}" srcOrd="9" destOrd="0" presId="urn:microsoft.com/office/officeart/2005/8/layout/gear1"/>
    <dgm:cxn modelId="{F1F11C53-CCC2-45EC-B094-95CC30237B44}" type="presParOf" srcId="{C8EC02BE-6606-4B2C-9849-2393E2FE35F3}" destId="{B7BB8E5C-7572-4B6C-8D60-6310A944C799}" srcOrd="10" destOrd="0" presId="urn:microsoft.com/office/officeart/2005/8/layout/gear1"/>
    <dgm:cxn modelId="{306A0B51-F8E1-454B-8DEB-FE50C3FEBEC9}" type="presParOf" srcId="{C8EC02BE-6606-4B2C-9849-2393E2FE35F3}" destId="{59827702-3714-428C-BF96-23B30673D747}" srcOrd="11" destOrd="0" presId="urn:microsoft.com/office/officeart/2005/8/layout/gear1"/>
    <dgm:cxn modelId="{A7A2BB66-7489-4AD3-9B1E-407DCCF095E7}" type="presParOf" srcId="{C8EC02BE-6606-4B2C-9849-2393E2FE35F3}" destId="{C7CFE7C3-3684-43E3-B5CD-2A93DD7B5BA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96DD0-DF8D-4302-BFC3-90B23BABF163}" type="doc">
      <dgm:prSet loTypeId="urn:microsoft.com/office/officeart/2005/8/layout/gear1" loCatId="process" qsTypeId="urn:microsoft.com/office/officeart/2005/8/quickstyle/simple1" qsCatId="simple" csTypeId="urn:microsoft.com/office/officeart/2005/8/colors/accent1_2" csCatId="accent1" phldr="1"/>
      <dgm:spPr/>
    </dgm:pt>
    <dgm:pt modelId="{2AF8580B-63EC-4B04-9142-A88139C5CEFE}">
      <dgm:prSet phldrT="[Text]" custT="1"/>
      <dgm:spPr/>
      <dgm:t>
        <a:bodyPr/>
        <a:lstStyle/>
        <a:p>
          <a:r>
            <a:rPr lang="en-US" sz="1000" dirty="0"/>
            <a:t>Brochures</a:t>
          </a:r>
        </a:p>
      </dgm:t>
    </dgm:pt>
    <dgm:pt modelId="{1940ABE3-22FF-4B9B-9676-D6B71CE38E7A}" type="parTrans" cxnId="{1A2C9104-0632-49D3-A042-CCB6715D2589}">
      <dgm:prSet/>
      <dgm:spPr/>
      <dgm:t>
        <a:bodyPr/>
        <a:lstStyle/>
        <a:p>
          <a:endParaRPr lang="en-US"/>
        </a:p>
      </dgm:t>
    </dgm:pt>
    <dgm:pt modelId="{350C89C9-4A56-41E7-B3C2-6289F136B3A2}" type="sibTrans" cxnId="{1A2C9104-0632-49D3-A042-CCB6715D2589}">
      <dgm:prSet/>
      <dgm:spPr/>
      <dgm:t>
        <a:bodyPr/>
        <a:lstStyle/>
        <a:p>
          <a:endParaRPr lang="en-US"/>
        </a:p>
      </dgm:t>
    </dgm:pt>
    <dgm:pt modelId="{8C3ABBED-3378-413E-BAB6-2776B5629114}">
      <dgm:prSet phldrT="[Text]" custT="1"/>
      <dgm:spPr/>
      <dgm:t>
        <a:bodyPr/>
        <a:lstStyle/>
        <a:p>
          <a:r>
            <a:rPr lang="en-US" sz="1000"/>
            <a:t>Radio</a:t>
          </a:r>
        </a:p>
      </dgm:t>
    </dgm:pt>
    <dgm:pt modelId="{82536E17-ED4D-445B-9AE7-09D338B7592B}" type="parTrans" cxnId="{C5E42ED8-D3CE-4BFA-BF00-94F79B4929DD}">
      <dgm:prSet/>
      <dgm:spPr/>
      <dgm:t>
        <a:bodyPr/>
        <a:lstStyle/>
        <a:p>
          <a:endParaRPr lang="en-US"/>
        </a:p>
      </dgm:t>
    </dgm:pt>
    <dgm:pt modelId="{5E7445B8-A20A-45D5-A59D-19851A5BD7D0}" type="sibTrans" cxnId="{C5E42ED8-D3CE-4BFA-BF00-94F79B4929DD}">
      <dgm:prSet/>
      <dgm:spPr/>
      <dgm:t>
        <a:bodyPr/>
        <a:lstStyle/>
        <a:p>
          <a:endParaRPr lang="en-US"/>
        </a:p>
      </dgm:t>
    </dgm:pt>
    <dgm:pt modelId="{392DED47-26E1-4F86-A36A-04634A26A69A}">
      <dgm:prSet phldrT="[Text]" custT="1"/>
      <dgm:spPr/>
      <dgm:t>
        <a:bodyPr/>
        <a:lstStyle/>
        <a:p>
          <a:r>
            <a:rPr lang="en-US" sz="1000" dirty="0"/>
            <a:t>Posters</a:t>
          </a:r>
        </a:p>
      </dgm:t>
    </dgm:pt>
    <dgm:pt modelId="{F73126B6-388A-4E66-B208-BFFFBA405B83}" type="parTrans" cxnId="{E0FE52A5-DEBA-4FB3-B6D2-EC674B28D991}">
      <dgm:prSet/>
      <dgm:spPr/>
      <dgm:t>
        <a:bodyPr/>
        <a:lstStyle/>
        <a:p>
          <a:endParaRPr lang="en-US"/>
        </a:p>
      </dgm:t>
    </dgm:pt>
    <dgm:pt modelId="{4FD4E67C-3847-4AB9-8528-A581EC8DC2C7}" type="sibTrans" cxnId="{E0FE52A5-DEBA-4FB3-B6D2-EC674B28D991}">
      <dgm:prSet/>
      <dgm:spPr/>
      <dgm:t>
        <a:bodyPr/>
        <a:lstStyle/>
        <a:p>
          <a:endParaRPr lang="en-US"/>
        </a:p>
      </dgm:t>
    </dgm:pt>
    <dgm:pt modelId="{89A9CBA4-34CB-442A-A36A-270178C24636}">
      <dgm:prSet phldrT="[Text]" custT="1"/>
      <dgm:spPr/>
      <dgm:t>
        <a:bodyPr/>
        <a:lstStyle/>
        <a:p>
          <a:endParaRPr lang="en-US" sz="1000" dirty="0"/>
        </a:p>
      </dgm:t>
    </dgm:pt>
    <dgm:pt modelId="{A008BAEE-D20D-455F-B378-BFD2CAD89C51}" type="parTrans" cxnId="{05E79E55-61B2-430F-9A36-3BE3EE9290ED}">
      <dgm:prSet/>
      <dgm:spPr/>
      <dgm:t>
        <a:bodyPr/>
        <a:lstStyle/>
        <a:p>
          <a:endParaRPr lang="en-US"/>
        </a:p>
      </dgm:t>
    </dgm:pt>
    <dgm:pt modelId="{1044B8C8-162E-4BB9-A21B-9F0A9FEF26DE}" type="sibTrans" cxnId="{05E79E55-61B2-430F-9A36-3BE3EE9290ED}">
      <dgm:prSet/>
      <dgm:spPr/>
      <dgm:t>
        <a:bodyPr/>
        <a:lstStyle/>
        <a:p>
          <a:endParaRPr lang="en-US"/>
        </a:p>
      </dgm:t>
    </dgm:pt>
    <dgm:pt modelId="{C8EC02BE-6606-4B2C-9849-2393E2FE35F3}" type="pres">
      <dgm:prSet presAssocID="{0D596DD0-DF8D-4302-BFC3-90B23BABF163}" presName="composite" presStyleCnt="0">
        <dgm:presLayoutVars>
          <dgm:chMax val="3"/>
          <dgm:animLvl val="lvl"/>
          <dgm:resizeHandles val="exact"/>
        </dgm:presLayoutVars>
      </dgm:prSet>
      <dgm:spPr/>
    </dgm:pt>
    <dgm:pt modelId="{CB861791-FE9B-4DAA-80B4-4CEBC63AB606}" type="pres">
      <dgm:prSet presAssocID="{2AF8580B-63EC-4B04-9142-A88139C5CEFE}" presName="gear1" presStyleLbl="node1" presStyleIdx="0" presStyleCnt="3">
        <dgm:presLayoutVars>
          <dgm:chMax val="1"/>
          <dgm:bulletEnabled val="1"/>
        </dgm:presLayoutVars>
      </dgm:prSet>
      <dgm:spPr/>
    </dgm:pt>
    <dgm:pt modelId="{15E465AD-83A1-4CBB-B072-D103864A1F6C}" type="pres">
      <dgm:prSet presAssocID="{2AF8580B-63EC-4B04-9142-A88139C5CEFE}" presName="gear1srcNode" presStyleLbl="node1" presStyleIdx="0" presStyleCnt="3"/>
      <dgm:spPr/>
    </dgm:pt>
    <dgm:pt modelId="{EE768A79-32C7-4916-899B-856203D4677D}" type="pres">
      <dgm:prSet presAssocID="{2AF8580B-63EC-4B04-9142-A88139C5CEFE}" presName="gear1dstNode" presStyleLbl="node1" presStyleIdx="0" presStyleCnt="3"/>
      <dgm:spPr/>
    </dgm:pt>
    <dgm:pt modelId="{7E2EBF92-9726-4E4A-AE6B-64EFEBB85A22}" type="pres">
      <dgm:prSet presAssocID="{8C3ABBED-3378-413E-BAB6-2776B5629114}" presName="gear2" presStyleLbl="node1" presStyleIdx="1" presStyleCnt="3" custScaleX="119239" custScaleY="105990">
        <dgm:presLayoutVars>
          <dgm:chMax val="1"/>
          <dgm:bulletEnabled val="1"/>
        </dgm:presLayoutVars>
      </dgm:prSet>
      <dgm:spPr/>
    </dgm:pt>
    <dgm:pt modelId="{CC5F0FF8-A299-4159-8D7B-A0E105CEFD14}" type="pres">
      <dgm:prSet presAssocID="{8C3ABBED-3378-413E-BAB6-2776B5629114}" presName="gear2srcNode" presStyleLbl="node1" presStyleIdx="1" presStyleCnt="3"/>
      <dgm:spPr/>
    </dgm:pt>
    <dgm:pt modelId="{7086D330-3236-4EFA-9530-25C2D75C8ED9}" type="pres">
      <dgm:prSet presAssocID="{8C3ABBED-3378-413E-BAB6-2776B5629114}" presName="gear2dstNode" presStyleLbl="node1" presStyleIdx="1" presStyleCnt="3"/>
      <dgm:spPr/>
    </dgm:pt>
    <dgm:pt modelId="{4FC00FCD-8AF6-483A-979D-F346CD9668EF}" type="pres">
      <dgm:prSet presAssocID="{392DED47-26E1-4F86-A36A-04634A26A69A}" presName="gear3" presStyleLbl="node1" presStyleIdx="2" presStyleCnt="3" custScaleX="98598" custScaleY="101638"/>
      <dgm:spPr/>
    </dgm:pt>
    <dgm:pt modelId="{FD83A7A2-8CE5-4D0E-B1A2-BAD4093EE400}" type="pres">
      <dgm:prSet presAssocID="{392DED47-26E1-4F86-A36A-04634A26A69A}" presName="gear3tx" presStyleLbl="node1" presStyleIdx="2" presStyleCnt="3">
        <dgm:presLayoutVars>
          <dgm:chMax val="1"/>
          <dgm:bulletEnabled val="1"/>
        </dgm:presLayoutVars>
      </dgm:prSet>
      <dgm:spPr/>
    </dgm:pt>
    <dgm:pt modelId="{2FEE2452-9DB7-45BB-8B84-37405467EE26}" type="pres">
      <dgm:prSet presAssocID="{392DED47-26E1-4F86-A36A-04634A26A69A}" presName="gear3srcNode" presStyleLbl="node1" presStyleIdx="2" presStyleCnt="3"/>
      <dgm:spPr/>
    </dgm:pt>
    <dgm:pt modelId="{3092A2F1-4B7C-451C-BEC7-B9C5AAA5B5FE}" type="pres">
      <dgm:prSet presAssocID="{392DED47-26E1-4F86-A36A-04634A26A69A}" presName="gear3dstNode" presStyleLbl="node1" presStyleIdx="2" presStyleCnt="3"/>
      <dgm:spPr/>
    </dgm:pt>
    <dgm:pt modelId="{B7BB8E5C-7572-4B6C-8D60-6310A944C799}" type="pres">
      <dgm:prSet presAssocID="{350C89C9-4A56-41E7-B3C2-6289F136B3A2}" presName="connector1" presStyleLbl="sibTrans2D1" presStyleIdx="0" presStyleCnt="3"/>
      <dgm:spPr/>
    </dgm:pt>
    <dgm:pt modelId="{59827702-3714-428C-BF96-23B30673D747}" type="pres">
      <dgm:prSet presAssocID="{5E7445B8-A20A-45D5-A59D-19851A5BD7D0}" presName="connector2" presStyleLbl="sibTrans2D1" presStyleIdx="1" presStyleCnt="3"/>
      <dgm:spPr/>
    </dgm:pt>
    <dgm:pt modelId="{C7CFE7C3-3684-43E3-B5CD-2A93DD7B5BAE}" type="pres">
      <dgm:prSet presAssocID="{4FD4E67C-3847-4AB9-8528-A581EC8DC2C7}" presName="connector3" presStyleLbl="sibTrans2D1" presStyleIdx="2" presStyleCnt="3"/>
      <dgm:spPr/>
    </dgm:pt>
  </dgm:ptLst>
  <dgm:cxnLst>
    <dgm:cxn modelId="{1A2C9104-0632-49D3-A042-CCB6715D2589}" srcId="{0D596DD0-DF8D-4302-BFC3-90B23BABF163}" destId="{2AF8580B-63EC-4B04-9142-A88139C5CEFE}" srcOrd="0" destOrd="0" parTransId="{1940ABE3-22FF-4B9B-9676-D6B71CE38E7A}" sibTransId="{350C89C9-4A56-41E7-B3C2-6289F136B3A2}"/>
    <dgm:cxn modelId="{B430B804-39A3-4D56-8DF1-753F58076480}" type="presOf" srcId="{8C3ABBED-3378-413E-BAB6-2776B5629114}" destId="{7086D330-3236-4EFA-9530-25C2D75C8ED9}" srcOrd="2" destOrd="0" presId="urn:microsoft.com/office/officeart/2005/8/layout/gear1"/>
    <dgm:cxn modelId="{FC1B221B-81EC-4725-9EC8-3F5B2CC81C6E}" type="presOf" srcId="{2AF8580B-63EC-4B04-9142-A88139C5CEFE}" destId="{15E465AD-83A1-4CBB-B072-D103864A1F6C}" srcOrd="1" destOrd="0" presId="urn:microsoft.com/office/officeart/2005/8/layout/gear1"/>
    <dgm:cxn modelId="{8C28702E-7047-48A2-8910-9CEE461EBAE1}" type="presOf" srcId="{2AF8580B-63EC-4B04-9142-A88139C5CEFE}" destId="{EE768A79-32C7-4916-899B-856203D4677D}" srcOrd="2" destOrd="0" presId="urn:microsoft.com/office/officeart/2005/8/layout/gear1"/>
    <dgm:cxn modelId="{839CA65D-9BA6-4985-B1B4-A3F0DC518E94}" type="presOf" srcId="{392DED47-26E1-4F86-A36A-04634A26A69A}" destId="{2FEE2452-9DB7-45BB-8B84-37405467EE26}" srcOrd="2" destOrd="0" presId="urn:microsoft.com/office/officeart/2005/8/layout/gear1"/>
    <dgm:cxn modelId="{1C533047-AC0B-4AF0-B579-B4B37B379AE0}" type="presOf" srcId="{0D596DD0-DF8D-4302-BFC3-90B23BABF163}" destId="{C8EC02BE-6606-4B2C-9849-2393E2FE35F3}" srcOrd="0" destOrd="0" presId="urn:microsoft.com/office/officeart/2005/8/layout/gear1"/>
    <dgm:cxn modelId="{A69D0D48-CECC-45EE-9560-241DFE19BAA3}" type="presOf" srcId="{392DED47-26E1-4F86-A36A-04634A26A69A}" destId="{3092A2F1-4B7C-451C-BEC7-B9C5AAA5B5FE}" srcOrd="3" destOrd="0" presId="urn:microsoft.com/office/officeart/2005/8/layout/gear1"/>
    <dgm:cxn modelId="{42A87F6E-1CDB-4D73-92FE-8298C132DD40}" type="presOf" srcId="{350C89C9-4A56-41E7-B3C2-6289F136B3A2}" destId="{B7BB8E5C-7572-4B6C-8D60-6310A944C799}" srcOrd="0" destOrd="0" presId="urn:microsoft.com/office/officeart/2005/8/layout/gear1"/>
    <dgm:cxn modelId="{53B54473-6727-4240-8A54-8A5823F00F98}" type="presOf" srcId="{4FD4E67C-3847-4AB9-8528-A581EC8DC2C7}" destId="{C7CFE7C3-3684-43E3-B5CD-2A93DD7B5BAE}" srcOrd="0" destOrd="0" presId="urn:microsoft.com/office/officeart/2005/8/layout/gear1"/>
    <dgm:cxn modelId="{05E79E55-61B2-430F-9A36-3BE3EE9290ED}" srcId="{0D596DD0-DF8D-4302-BFC3-90B23BABF163}" destId="{89A9CBA4-34CB-442A-A36A-270178C24636}" srcOrd="3" destOrd="0" parTransId="{A008BAEE-D20D-455F-B378-BFD2CAD89C51}" sibTransId="{1044B8C8-162E-4BB9-A21B-9F0A9FEF26DE}"/>
    <dgm:cxn modelId="{406F6A7F-2C99-40AE-9860-0FBE35CECBAA}" type="presOf" srcId="{5E7445B8-A20A-45D5-A59D-19851A5BD7D0}" destId="{59827702-3714-428C-BF96-23B30673D747}" srcOrd="0" destOrd="0" presId="urn:microsoft.com/office/officeart/2005/8/layout/gear1"/>
    <dgm:cxn modelId="{D2AACFA1-9643-446E-AE00-ECCB476AC79C}" type="presOf" srcId="{2AF8580B-63EC-4B04-9142-A88139C5CEFE}" destId="{CB861791-FE9B-4DAA-80B4-4CEBC63AB606}" srcOrd="0" destOrd="0" presId="urn:microsoft.com/office/officeart/2005/8/layout/gear1"/>
    <dgm:cxn modelId="{E0FE52A5-DEBA-4FB3-B6D2-EC674B28D991}" srcId="{0D596DD0-DF8D-4302-BFC3-90B23BABF163}" destId="{392DED47-26E1-4F86-A36A-04634A26A69A}" srcOrd="2" destOrd="0" parTransId="{F73126B6-388A-4E66-B208-BFFFBA405B83}" sibTransId="{4FD4E67C-3847-4AB9-8528-A581EC8DC2C7}"/>
    <dgm:cxn modelId="{2BA850BC-222C-486E-94FA-50AEC0D32039}" type="presOf" srcId="{392DED47-26E1-4F86-A36A-04634A26A69A}" destId="{4FC00FCD-8AF6-483A-979D-F346CD9668EF}" srcOrd="0" destOrd="0" presId="urn:microsoft.com/office/officeart/2005/8/layout/gear1"/>
    <dgm:cxn modelId="{675183C6-7BC8-45C5-A491-6A7A2723C9F0}" type="presOf" srcId="{392DED47-26E1-4F86-A36A-04634A26A69A}" destId="{FD83A7A2-8CE5-4D0E-B1A2-BAD4093EE400}" srcOrd="1" destOrd="0" presId="urn:microsoft.com/office/officeart/2005/8/layout/gear1"/>
    <dgm:cxn modelId="{C148A7C6-83EB-4117-A828-1BF547784C0F}" type="presOf" srcId="{8C3ABBED-3378-413E-BAB6-2776B5629114}" destId="{CC5F0FF8-A299-4159-8D7B-A0E105CEFD14}" srcOrd="1" destOrd="0" presId="urn:microsoft.com/office/officeart/2005/8/layout/gear1"/>
    <dgm:cxn modelId="{C5E42ED8-D3CE-4BFA-BF00-94F79B4929DD}" srcId="{0D596DD0-DF8D-4302-BFC3-90B23BABF163}" destId="{8C3ABBED-3378-413E-BAB6-2776B5629114}" srcOrd="1" destOrd="0" parTransId="{82536E17-ED4D-445B-9AE7-09D338B7592B}" sibTransId="{5E7445B8-A20A-45D5-A59D-19851A5BD7D0}"/>
    <dgm:cxn modelId="{AABCA7FD-0963-4472-9327-64EE6F7E2CE8}" type="presOf" srcId="{8C3ABBED-3378-413E-BAB6-2776B5629114}" destId="{7E2EBF92-9726-4E4A-AE6B-64EFEBB85A22}" srcOrd="0" destOrd="0" presId="urn:microsoft.com/office/officeart/2005/8/layout/gear1"/>
    <dgm:cxn modelId="{817293EE-5A86-4808-8313-9E08C1137BC4}" type="presParOf" srcId="{C8EC02BE-6606-4B2C-9849-2393E2FE35F3}" destId="{CB861791-FE9B-4DAA-80B4-4CEBC63AB606}" srcOrd="0" destOrd="0" presId="urn:microsoft.com/office/officeart/2005/8/layout/gear1"/>
    <dgm:cxn modelId="{1F3A104D-E838-4FBD-9D75-2353C321D6D4}" type="presParOf" srcId="{C8EC02BE-6606-4B2C-9849-2393E2FE35F3}" destId="{15E465AD-83A1-4CBB-B072-D103864A1F6C}" srcOrd="1" destOrd="0" presId="urn:microsoft.com/office/officeart/2005/8/layout/gear1"/>
    <dgm:cxn modelId="{F76AB42E-48C2-475A-A39F-8DC1769E60E3}" type="presParOf" srcId="{C8EC02BE-6606-4B2C-9849-2393E2FE35F3}" destId="{EE768A79-32C7-4916-899B-856203D4677D}" srcOrd="2" destOrd="0" presId="urn:microsoft.com/office/officeart/2005/8/layout/gear1"/>
    <dgm:cxn modelId="{F4FD4AD2-1956-4D8A-B5BB-C711C199924D}" type="presParOf" srcId="{C8EC02BE-6606-4B2C-9849-2393E2FE35F3}" destId="{7E2EBF92-9726-4E4A-AE6B-64EFEBB85A22}" srcOrd="3" destOrd="0" presId="urn:microsoft.com/office/officeart/2005/8/layout/gear1"/>
    <dgm:cxn modelId="{268B8799-E26C-47DF-96E8-80916B5CD300}" type="presParOf" srcId="{C8EC02BE-6606-4B2C-9849-2393E2FE35F3}" destId="{CC5F0FF8-A299-4159-8D7B-A0E105CEFD14}" srcOrd="4" destOrd="0" presId="urn:microsoft.com/office/officeart/2005/8/layout/gear1"/>
    <dgm:cxn modelId="{0FFA6788-A6AD-4C0D-AFD9-EE2D29EC59E4}" type="presParOf" srcId="{C8EC02BE-6606-4B2C-9849-2393E2FE35F3}" destId="{7086D330-3236-4EFA-9530-25C2D75C8ED9}" srcOrd="5" destOrd="0" presId="urn:microsoft.com/office/officeart/2005/8/layout/gear1"/>
    <dgm:cxn modelId="{2D2B5DD0-1EAD-4438-AF9C-E9AAE9C64407}" type="presParOf" srcId="{C8EC02BE-6606-4B2C-9849-2393E2FE35F3}" destId="{4FC00FCD-8AF6-483A-979D-F346CD9668EF}" srcOrd="6" destOrd="0" presId="urn:microsoft.com/office/officeart/2005/8/layout/gear1"/>
    <dgm:cxn modelId="{31A067B3-B46D-4539-961B-66963D8B1063}" type="presParOf" srcId="{C8EC02BE-6606-4B2C-9849-2393E2FE35F3}" destId="{FD83A7A2-8CE5-4D0E-B1A2-BAD4093EE400}" srcOrd="7" destOrd="0" presId="urn:microsoft.com/office/officeart/2005/8/layout/gear1"/>
    <dgm:cxn modelId="{56AAB532-6EE3-4E74-9CB5-FAF74CF19A39}" type="presParOf" srcId="{C8EC02BE-6606-4B2C-9849-2393E2FE35F3}" destId="{2FEE2452-9DB7-45BB-8B84-37405467EE26}" srcOrd="8" destOrd="0" presId="urn:microsoft.com/office/officeart/2005/8/layout/gear1"/>
    <dgm:cxn modelId="{54D47FFA-25AD-4A0B-9C57-D6054BD6D364}" type="presParOf" srcId="{C8EC02BE-6606-4B2C-9849-2393E2FE35F3}" destId="{3092A2F1-4B7C-451C-BEC7-B9C5AAA5B5FE}" srcOrd="9" destOrd="0" presId="urn:microsoft.com/office/officeart/2005/8/layout/gear1"/>
    <dgm:cxn modelId="{F1F11C53-CCC2-45EC-B094-95CC30237B44}" type="presParOf" srcId="{C8EC02BE-6606-4B2C-9849-2393E2FE35F3}" destId="{B7BB8E5C-7572-4B6C-8D60-6310A944C799}" srcOrd="10" destOrd="0" presId="urn:microsoft.com/office/officeart/2005/8/layout/gear1"/>
    <dgm:cxn modelId="{306A0B51-F8E1-454B-8DEB-FE50C3FEBEC9}" type="presParOf" srcId="{C8EC02BE-6606-4B2C-9849-2393E2FE35F3}" destId="{59827702-3714-428C-BF96-23B30673D747}" srcOrd="11" destOrd="0" presId="urn:microsoft.com/office/officeart/2005/8/layout/gear1"/>
    <dgm:cxn modelId="{A7A2BB66-7489-4AD3-9B1E-407DCCF095E7}" type="presParOf" srcId="{C8EC02BE-6606-4B2C-9849-2393E2FE35F3}" destId="{C7CFE7C3-3684-43E3-B5CD-2A93DD7B5BAE}"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96DD0-DF8D-4302-BFC3-90B23BABF163}" type="doc">
      <dgm:prSet loTypeId="urn:microsoft.com/office/officeart/2005/8/layout/gear1" loCatId="process" qsTypeId="urn:microsoft.com/office/officeart/2005/8/quickstyle/simple1" qsCatId="simple" csTypeId="urn:microsoft.com/office/officeart/2005/8/colors/accent1_2" csCatId="accent1" phldr="1"/>
      <dgm:spPr/>
    </dgm:pt>
    <dgm:pt modelId="{2AF8580B-63EC-4B04-9142-A88139C5CEFE}">
      <dgm:prSet phldrT="[Text]" custT="1"/>
      <dgm:spPr/>
      <dgm:t>
        <a:bodyPr/>
        <a:lstStyle/>
        <a:p>
          <a:r>
            <a:rPr lang="en-US" sz="1000"/>
            <a:t>Social media</a:t>
          </a:r>
        </a:p>
      </dgm:t>
    </dgm:pt>
    <dgm:pt modelId="{1940ABE3-22FF-4B9B-9676-D6B71CE38E7A}" type="parTrans" cxnId="{1A2C9104-0632-49D3-A042-CCB6715D2589}">
      <dgm:prSet/>
      <dgm:spPr/>
      <dgm:t>
        <a:bodyPr/>
        <a:lstStyle/>
        <a:p>
          <a:endParaRPr lang="en-US" sz="2400"/>
        </a:p>
      </dgm:t>
    </dgm:pt>
    <dgm:pt modelId="{350C89C9-4A56-41E7-B3C2-6289F136B3A2}" type="sibTrans" cxnId="{1A2C9104-0632-49D3-A042-CCB6715D2589}">
      <dgm:prSet/>
      <dgm:spPr/>
      <dgm:t>
        <a:bodyPr/>
        <a:lstStyle/>
        <a:p>
          <a:endParaRPr lang="en-US" sz="1000"/>
        </a:p>
      </dgm:t>
    </dgm:pt>
    <dgm:pt modelId="{F4C062FF-ED5E-4412-B6F0-DE873CAB19D2}">
      <dgm:prSet phldrT="[Text]" custT="1"/>
      <dgm:spPr/>
      <dgm:t>
        <a:bodyPr/>
        <a:lstStyle/>
        <a:p>
          <a:r>
            <a:rPr lang="en-US" sz="1000"/>
            <a:t>Press Releases</a:t>
          </a:r>
        </a:p>
      </dgm:t>
    </dgm:pt>
    <dgm:pt modelId="{FA6E4AFE-92AE-4351-B735-272A6ACBDA5C}" type="parTrans" cxnId="{D73ECDA5-5253-4F85-AFFB-E448557087A5}">
      <dgm:prSet/>
      <dgm:spPr/>
      <dgm:t>
        <a:bodyPr/>
        <a:lstStyle/>
        <a:p>
          <a:endParaRPr lang="en-US" sz="2400"/>
        </a:p>
      </dgm:t>
    </dgm:pt>
    <dgm:pt modelId="{16A1B1ED-2D6A-40C1-90AC-892AEAC6BB0B}" type="sibTrans" cxnId="{D73ECDA5-5253-4F85-AFFB-E448557087A5}">
      <dgm:prSet/>
      <dgm:spPr/>
      <dgm:t>
        <a:bodyPr/>
        <a:lstStyle/>
        <a:p>
          <a:endParaRPr lang="en-US" sz="1000"/>
        </a:p>
      </dgm:t>
    </dgm:pt>
    <dgm:pt modelId="{31AA770D-D622-49BF-BC71-A604DE7FF2F5}">
      <dgm:prSet phldrT="[Text]" custT="1"/>
      <dgm:spPr/>
      <dgm:t>
        <a:bodyPr/>
        <a:lstStyle/>
        <a:p>
          <a:r>
            <a:rPr lang="en-US" sz="1000" dirty="0"/>
            <a:t>Calls &amp; Texts</a:t>
          </a:r>
        </a:p>
      </dgm:t>
    </dgm:pt>
    <dgm:pt modelId="{4F148A82-E3EF-4629-A711-883D81127A19}" type="parTrans" cxnId="{B9A5F49A-F981-4F4C-9364-0EC6C3777712}">
      <dgm:prSet/>
      <dgm:spPr/>
      <dgm:t>
        <a:bodyPr/>
        <a:lstStyle/>
        <a:p>
          <a:endParaRPr lang="en-US" sz="2400"/>
        </a:p>
      </dgm:t>
    </dgm:pt>
    <dgm:pt modelId="{172FA4DF-B6C3-418E-ADD8-121AB6AC98A8}" type="sibTrans" cxnId="{B9A5F49A-F981-4F4C-9364-0EC6C3777712}">
      <dgm:prSet/>
      <dgm:spPr/>
      <dgm:t>
        <a:bodyPr/>
        <a:lstStyle/>
        <a:p>
          <a:endParaRPr lang="en-US" sz="1000"/>
        </a:p>
      </dgm:t>
    </dgm:pt>
    <dgm:pt modelId="{C8EC02BE-6606-4B2C-9849-2393E2FE35F3}" type="pres">
      <dgm:prSet presAssocID="{0D596DD0-DF8D-4302-BFC3-90B23BABF163}" presName="composite" presStyleCnt="0">
        <dgm:presLayoutVars>
          <dgm:chMax val="3"/>
          <dgm:animLvl val="lvl"/>
          <dgm:resizeHandles val="exact"/>
        </dgm:presLayoutVars>
      </dgm:prSet>
      <dgm:spPr/>
    </dgm:pt>
    <dgm:pt modelId="{CB861791-FE9B-4DAA-80B4-4CEBC63AB606}" type="pres">
      <dgm:prSet presAssocID="{2AF8580B-63EC-4B04-9142-A88139C5CEFE}" presName="gear1" presStyleLbl="node1" presStyleIdx="0" presStyleCnt="3">
        <dgm:presLayoutVars>
          <dgm:chMax val="1"/>
          <dgm:bulletEnabled val="1"/>
        </dgm:presLayoutVars>
      </dgm:prSet>
      <dgm:spPr/>
    </dgm:pt>
    <dgm:pt modelId="{15E465AD-83A1-4CBB-B072-D103864A1F6C}" type="pres">
      <dgm:prSet presAssocID="{2AF8580B-63EC-4B04-9142-A88139C5CEFE}" presName="gear1srcNode" presStyleLbl="node1" presStyleIdx="0" presStyleCnt="3"/>
      <dgm:spPr/>
    </dgm:pt>
    <dgm:pt modelId="{EE768A79-32C7-4916-899B-856203D4677D}" type="pres">
      <dgm:prSet presAssocID="{2AF8580B-63EC-4B04-9142-A88139C5CEFE}" presName="gear1dstNode" presStyleLbl="node1" presStyleIdx="0" presStyleCnt="3"/>
      <dgm:spPr/>
    </dgm:pt>
    <dgm:pt modelId="{B87648F5-2108-442F-AC62-4841AD677E4C}" type="pres">
      <dgm:prSet presAssocID="{F4C062FF-ED5E-4412-B6F0-DE873CAB19D2}" presName="gear2" presStyleLbl="node1" presStyleIdx="1" presStyleCnt="3" custScaleX="115696" custScaleY="106972">
        <dgm:presLayoutVars>
          <dgm:chMax val="1"/>
          <dgm:bulletEnabled val="1"/>
        </dgm:presLayoutVars>
      </dgm:prSet>
      <dgm:spPr/>
    </dgm:pt>
    <dgm:pt modelId="{2125EB54-7673-4CE7-BE64-4A84EDC89736}" type="pres">
      <dgm:prSet presAssocID="{F4C062FF-ED5E-4412-B6F0-DE873CAB19D2}" presName="gear2srcNode" presStyleLbl="node1" presStyleIdx="1" presStyleCnt="3"/>
      <dgm:spPr/>
    </dgm:pt>
    <dgm:pt modelId="{3ACF9768-F3E1-47D4-A7C8-862E3CE48739}" type="pres">
      <dgm:prSet presAssocID="{F4C062FF-ED5E-4412-B6F0-DE873CAB19D2}" presName="gear2dstNode" presStyleLbl="node1" presStyleIdx="1" presStyleCnt="3"/>
      <dgm:spPr/>
    </dgm:pt>
    <dgm:pt modelId="{A7757907-6283-488C-A5A3-C55FFB61FF6E}" type="pres">
      <dgm:prSet presAssocID="{31AA770D-D622-49BF-BC71-A604DE7FF2F5}" presName="gear3" presStyleLbl="node1" presStyleIdx="2" presStyleCnt="3" custLinFactNeighborX="1150" custLinFactNeighborY="-1748"/>
      <dgm:spPr/>
    </dgm:pt>
    <dgm:pt modelId="{FD7127A6-F638-42AA-8CC4-140D0B0A4AEE}" type="pres">
      <dgm:prSet presAssocID="{31AA770D-D622-49BF-BC71-A604DE7FF2F5}" presName="gear3tx" presStyleLbl="node1" presStyleIdx="2" presStyleCnt="3">
        <dgm:presLayoutVars>
          <dgm:chMax val="1"/>
          <dgm:bulletEnabled val="1"/>
        </dgm:presLayoutVars>
      </dgm:prSet>
      <dgm:spPr/>
    </dgm:pt>
    <dgm:pt modelId="{3876FFFD-46E7-4291-9FAE-F0453507428E}" type="pres">
      <dgm:prSet presAssocID="{31AA770D-D622-49BF-BC71-A604DE7FF2F5}" presName="gear3srcNode" presStyleLbl="node1" presStyleIdx="2" presStyleCnt="3"/>
      <dgm:spPr/>
    </dgm:pt>
    <dgm:pt modelId="{09816435-638D-433A-AFC3-8336BC69A28D}" type="pres">
      <dgm:prSet presAssocID="{31AA770D-D622-49BF-BC71-A604DE7FF2F5}" presName="gear3dstNode" presStyleLbl="node1" presStyleIdx="2" presStyleCnt="3"/>
      <dgm:spPr/>
    </dgm:pt>
    <dgm:pt modelId="{B7BB8E5C-7572-4B6C-8D60-6310A944C799}" type="pres">
      <dgm:prSet presAssocID="{350C89C9-4A56-41E7-B3C2-6289F136B3A2}" presName="connector1" presStyleLbl="sibTrans2D1" presStyleIdx="0" presStyleCnt="3"/>
      <dgm:spPr/>
    </dgm:pt>
    <dgm:pt modelId="{7E33A4A1-ADDA-4E9F-B2C0-AD3D02514F25}" type="pres">
      <dgm:prSet presAssocID="{16A1B1ED-2D6A-40C1-90AC-892AEAC6BB0B}" presName="connector2" presStyleLbl="sibTrans2D1" presStyleIdx="1" presStyleCnt="3"/>
      <dgm:spPr/>
    </dgm:pt>
    <dgm:pt modelId="{5FC4F620-EA11-4BC9-A1C5-4CF98EF3D419}" type="pres">
      <dgm:prSet presAssocID="{172FA4DF-B6C3-418E-ADD8-121AB6AC98A8}" presName="connector3" presStyleLbl="sibTrans2D1" presStyleIdx="2" presStyleCnt="3"/>
      <dgm:spPr/>
    </dgm:pt>
  </dgm:ptLst>
  <dgm:cxnLst>
    <dgm:cxn modelId="{1A2C9104-0632-49D3-A042-CCB6715D2589}" srcId="{0D596DD0-DF8D-4302-BFC3-90B23BABF163}" destId="{2AF8580B-63EC-4B04-9142-A88139C5CEFE}" srcOrd="0" destOrd="0" parTransId="{1940ABE3-22FF-4B9B-9676-D6B71CE38E7A}" sibTransId="{350C89C9-4A56-41E7-B3C2-6289F136B3A2}"/>
    <dgm:cxn modelId="{A0C3C305-A29C-4D79-924F-628AFEE68432}" type="presOf" srcId="{F4C062FF-ED5E-4412-B6F0-DE873CAB19D2}" destId="{3ACF9768-F3E1-47D4-A7C8-862E3CE48739}" srcOrd="2" destOrd="0" presId="urn:microsoft.com/office/officeart/2005/8/layout/gear1"/>
    <dgm:cxn modelId="{402CFC0C-1811-4325-A0FA-9D8E34B6C3EA}" type="presOf" srcId="{16A1B1ED-2D6A-40C1-90AC-892AEAC6BB0B}" destId="{7E33A4A1-ADDA-4E9F-B2C0-AD3D02514F25}" srcOrd="0" destOrd="0" presId="urn:microsoft.com/office/officeart/2005/8/layout/gear1"/>
    <dgm:cxn modelId="{E2798A13-19D5-4ABB-B579-9C1C536A2782}" type="presOf" srcId="{F4C062FF-ED5E-4412-B6F0-DE873CAB19D2}" destId="{B87648F5-2108-442F-AC62-4841AD677E4C}" srcOrd="0" destOrd="0" presId="urn:microsoft.com/office/officeart/2005/8/layout/gear1"/>
    <dgm:cxn modelId="{FC1B221B-81EC-4725-9EC8-3F5B2CC81C6E}" type="presOf" srcId="{2AF8580B-63EC-4B04-9142-A88139C5CEFE}" destId="{15E465AD-83A1-4CBB-B072-D103864A1F6C}" srcOrd="1" destOrd="0" presId="urn:microsoft.com/office/officeart/2005/8/layout/gear1"/>
    <dgm:cxn modelId="{8C28702E-7047-48A2-8910-9CEE461EBAE1}" type="presOf" srcId="{2AF8580B-63EC-4B04-9142-A88139C5CEFE}" destId="{EE768A79-32C7-4916-899B-856203D4677D}" srcOrd="2" destOrd="0" presId="urn:microsoft.com/office/officeart/2005/8/layout/gear1"/>
    <dgm:cxn modelId="{9E8B9663-2FEF-4368-9634-9399CC166A1F}" type="presOf" srcId="{F4C062FF-ED5E-4412-B6F0-DE873CAB19D2}" destId="{2125EB54-7673-4CE7-BE64-4A84EDC89736}" srcOrd="1" destOrd="0" presId="urn:microsoft.com/office/officeart/2005/8/layout/gear1"/>
    <dgm:cxn modelId="{1C533047-AC0B-4AF0-B579-B4B37B379AE0}" type="presOf" srcId="{0D596DD0-DF8D-4302-BFC3-90B23BABF163}" destId="{C8EC02BE-6606-4B2C-9849-2393E2FE35F3}" srcOrd="0" destOrd="0" presId="urn:microsoft.com/office/officeart/2005/8/layout/gear1"/>
    <dgm:cxn modelId="{87DD3F69-B8E8-4A22-8642-EAF541C64921}" type="presOf" srcId="{31AA770D-D622-49BF-BC71-A604DE7FF2F5}" destId="{09816435-638D-433A-AFC3-8336BC69A28D}" srcOrd="3" destOrd="0" presId="urn:microsoft.com/office/officeart/2005/8/layout/gear1"/>
    <dgm:cxn modelId="{42A87F6E-1CDB-4D73-92FE-8298C132DD40}" type="presOf" srcId="{350C89C9-4A56-41E7-B3C2-6289F136B3A2}" destId="{B7BB8E5C-7572-4B6C-8D60-6310A944C799}" srcOrd="0" destOrd="0" presId="urn:microsoft.com/office/officeart/2005/8/layout/gear1"/>
    <dgm:cxn modelId="{B9A5F49A-F981-4F4C-9364-0EC6C3777712}" srcId="{0D596DD0-DF8D-4302-BFC3-90B23BABF163}" destId="{31AA770D-D622-49BF-BC71-A604DE7FF2F5}" srcOrd="2" destOrd="0" parTransId="{4F148A82-E3EF-4629-A711-883D81127A19}" sibTransId="{172FA4DF-B6C3-418E-ADD8-121AB6AC98A8}"/>
    <dgm:cxn modelId="{D2AACFA1-9643-446E-AE00-ECCB476AC79C}" type="presOf" srcId="{2AF8580B-63EC-4B04-9142-A88139C5CEFE}" destId="{CB861791-FE9B-4DAA-80B4-4CEBC63AB606}" srcOrd="0" destOrd="0" presId="urn:microsoft.com/office/officeart/2005/8/layout/gear1"/>
    <dgm:cxn modelId="{D73ECDA5-5253-4F85-AFFB-E448557087A5}" srcId="{0D596DD0-DF8D-4302-BFC3-90B23BABF163}" destId="{F4C062FF-ED5E-4412-B6F0-DE873CAB19D2}" srcOrd="1" destOrd="0" parTransId="{FA6E4AFE-92AE-4351-B735-272A6ACBDA5C}" sibTransId="{16A1B1ED-2D6A-40C1-90AC-892AEAC6BB0B}"/>
    <dgm:cxn modelId="{A2A4C3D5-B514-4877-889E-784F7ACAF540}" type="presOf" srcId="{31AA770D-D622-49BF-BC71-A604DE7FF2F5}" destId="{A7757907-6283-488C-A5A3-C55FFB61FF6E}" srcOrd="0" destOrd="0" presId="urn:microsoft.com/office/officeart/2005/8/layout/gear1"/>
    <dgm:cxn modelId="{94894CE0-2172-4C31-8DB4-0BA0637294A3}" type="presOf" srcId="{31AA770D-D622-49BF-BC71-A604DE7FF2F5}" destId="{3876FFFD-46E7-4291-9FAE-F0453507428E}" srcOrd="2" destOrd="0" presId="urn:microsoft.com/office/officeart/2005/8/layout/gear1"/>
    <dgm:cxn modelId="{97AA84E5-AF19-4FEE-BACA-3D681FEE02FC}" type="presOf" srcId="{172FA4DF-B6C3-418E-ADD8-121AB6AC98A8}" destId="{5FC4F620-EA11-4BC9-A1C5-4CF98EF3D419}" srcOrd="0" destOrd="0" presId="urn:microsoft.com/office/officeart/2005/8/layout/gear1"/>
    <dgm:cxn modelId="{8EF495F4-6537-4B85-B70A-D9D3AFABB422}" type="presOf" srcId="{31AA770D-D622-49BF-BC71-A604DE7FF2F5}" destId="{FD7127A6-F638-42AA-8CC4-140D0B0A4AEE}" srcOrd="1" destOrd="0" presId="urn:microsoft.com/office/officeart/2005/8/layout/gear1"/>
    <dgm:cxn modelId="{817293EE-5A86-4808-8313-9E08C1137BC4}" type="presParOf" srcId="{C8EC02BE-6606-4B2C-9849-2393E2FE35F3}" destId="{CB861791-FE9B-4DAA-80B4-4CEBC63AB606}" srcOrd="0" destOrd="0" presId="urn:microsoft.com/office/officeart/2005/8/layout/gear1"/>
    <dgm:cxn modelId="{1F3A104D-E838-4FBD-9D75-2353C321D6D4}" type="presParOf" srcId="{C8EC02BE-6606-4B2C-9849-2393E2FE35F3}" destId="{15E465AD-83A1-4CBB-B072-D103864A1F6C}" srcOrd="1" destOrd="0" presId="urn:microsoft.com/office/officeart/2005/8/layout/gear1"/>
    <dgm:cxn modelId="{F76AB42E-48C2-475A-A39F-8DC1769E60E3}" type="presParOf" srcId="{C8EC02BE-6606-4B2C-9849-2393E2FE35F3}" destId="{EE768A79-32C7-4916-899B-856203D4677D}" srcOrd="2" destOrd="0" presId="urn:microsoft.com/office/officeart/2005/8/layout/gear1"/>
    <dgm:cxn modelId="{7FDDAEB9-D102-4669-B4A7-37159CEB9200}" type="presParOf" srcId="{C8EC02BE-6606-4B2C-9849-2393E2FE35F3}" destId="{B87648F5-2108-442F-AC62-4841AD677E4C}" srcOrd="3" destOrd="0" presId="urn:microsoft.com/office/officeart/2005/8/layout/gear1"/>
    <dgm:cxn modelId="{CE61743B-FFBC-42F6-80BC-065221E5913E}" type="presParOf" srcId="{C8EC02BE-6606-4B2C-9849-2393E2FE35F3}" destId="{2125EB54-7673-4CE7-BE64-4A84EDC89736}" srcOrd="4" destOrd="0" presId="urn:microsoft.com/office/officeart/2005/8/layout/gear1"/>
    <dgm:cxn modelId="{C7D598BA-72C4-48F7-A4B9-256E06E138A3}" type="presParOf" srcId="{C8EC02BE-6606-4B2C-9849-2393E2FE35F3}" destId="{3ACF9768-F3E1-47D4-A7C8-862E3CE48739}" srcOrd="5" destOrd="0" presId="urn:microsoft.com/office/officeart/2005/8/layout/gear1"/>
    <dgm:cxn modelId="{94B4A971-9593-40D1-B288-855D44B7EDF6}" type="presParOf" srcId="{C8EC02BE-6606-4B2C-9849-2393E2FE35F3}" destId="{A7757907-6283-488C-A5A3-C55FFB61FF6E}" srcOrd="6" destOrd="0" presId="urn:microsoft.com/office/officeart/2005/8/layout/gear1"/>
    <dgm:cxn modelId="{13FEC070-2D1E-406D-949D-EF7B3952753F}" type="presParOf" srcId="{C8EC02BE-6606-4B2C-9849-2393E2FE35F3}" destId="{FD7127A6-F638-42AA-8CC4-140D0B0A4AEE}" srcOrd="7" destOrd="0" presId="urn:microsoft.com/office/officeart/2005/8/layout/gear1"/>
    <dgm:cxn modelId="{9462182B-BFC6-4F7B-A0F3-C540F9C46BF9}" type="presParOf" srcId="{C8EC02BE-6606-4B2C-9849-2393E2FE35F3}" destId="{3876FFFD-46E7-4291-9FAE-F0453507428E}" srcOrd="8" destOrd="0" presId="urn:microsoft.com/office/officeart/2005/8/layout/gear1"/>
    <dgm:cxn modelId="{7B55185A-F9C7-45B7-B45C-24336BE6551A}" type="presParOf" srcId="{C8EC02BE-6606-4B2C-9849-2393E2FE35F3}" destId="{09816435-638D-433A-AFC3-8336BC69A28D}" srcOrd="9" destOrd="0" presId="urn:microsoft.com/office/officeart/2005/8/layout/gear1"/>
    <dgm:cxn modelId="{F1F11C53-CCC2-45EC-B094-95CC30237B44}" type="presParOf" srcId="{C8EC02BE-6606-4B2C-9849-2393E2FE35F3}" destId="{B7BB8E5C-7572-4B6C-8D60-6310A944C799}" srcOrd="10" destOrd="0" presId="urn:microsoft.com/office/officeart/2005/8/layout/gear1"/>
    <dgm:cxn modelId="{4E44385F-CFD0-4344-920C-5BEC7A4EB0BC}" type="presParOf" srcId="{C8EC02BE-6606-4B2C-9849-2393E2FE35F3}" destId="{7E33A4A1-ADDA-4E9F-B2C0-AD3D02514F25}" srcOrd="11" destOrd="0" presId="urn:microsoft.com/office/officeart/2005/8/layout/gear1"/>
    <dgm:cxn modelId="{C9FCA6ED-17FA-4E12-9C4D-2B9B4F989738}" type="presParOf" srcId="{C8EC02BE-6606-4B2C-9849-2393E2FE35F3}" destId="{5FC4F620-EA11-4BC9-A1C5-4CF98EF3D419}" srcOrd="12"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C6173-F6E3-FC49-ACE9-41C0E8A5073C}">
      <dsp:nvSpPr>
        <dsp:cNvPr id="0" name=""/>
        <dsp:cNvSpPr/>
      </dsp:nvSpPr>
      <dsp:spPr>
        <a:xfrm>
          <a:off x="5227" y="469233"/>
          <a:ext cx="1727237" cy="250970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dirty="0">
              <a:latin typeface="Helvetica" pitchFamily="2" charset="0"/>
            </a:rPr>
            <a:t>Medicaid/CHIP enrollment has grown by around 30 percent between Feb. 2020 and Dec. 2022 </a:t>
          </a:r>
        </a:p>
      </dsp:txBody>
      <dsp:txXfrm>
        <a:off x="55816" y="519822"/>
        <a:ext cx="1626059" cy="2408525"/>
      </dsp:txXfrm>
    </dsp:sp>
    <dsp:sp modelId="{9C5355CA-787F-1446-95B4-615ECAC93322}">
      <dsp:nvSpPr>
        <dsp:cNvPr id="0" name=""/>
        <dsp:cNvSpPr/>
      </dsp:nvSpPr>
      <dsp:spPr>
        <a:xfrm>
          <a:off x="1891416" y="1526984"/>
          <a:ext cx="336978" cy="394201"/>
        </a:xfrm>
        <a:prstGeom prst="rightArrow">
          <a:avLst>
            <a:gd name="adj1" fmla="val 60000"/>
            <a:gd name="adj2" fmla="val 50000"/>
          </a:avLst>
        </a:prstGeom>
        <a:gradFill flip="none" rotWithShape="0">
          <a:gsLst>
            <a:gs pos="0">
              <a:srgbClr val="DCA61E">
                <a:tint val="66000"/>
                <a:satMod val="160000"/>
              </a:srgbClr>
            </a:gs>
            <a:gs pos="50000">
              <a:srgbClr val="DCA61E">
                <a:tint val="44500"/>
                <a:satMod val="160000"/>
              </a:srgbClr>
            </a:gs>
            <a:gs pos="100000">
              <a:srgbClr val="DCA61E">
                <a:tint val="23500"/>
                <a:satMod val="160000"/>
              </a:srgbClr>
            </a:gs>
          </a:gsLst>
          <a:lin ang="54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91416" y="1605824"/>
        <a:ext cx="235885" cy="236521"/>
      </dsp:txXfrm>
    </dsp:sp>
    <dsp:sp modelId="{D9AEC11A-D33F-BB4D-97AE-2F783BCEB0C8}">
      <dsp:nvSpPr>
        <dsp:cNvPr id="0" name=""/>
        <dsp:cNvSpPr/>
      </dsp:nvSpPr>
      <dsp:spPr>
        <a:xfrm>
          <a:off x="2368273" y="469233"/>
          <a:ext cx="1757311" cy="250970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89000">
            <a:lnSpc>
              <a:spcPct val="100000"/>
            </a:lnSpc>
            <a:spcBef>
              <a:spcPct val="0"/>
            </a:spcBef>
            <a:spcAft>
              <a:spcPts val="0"/>
            </a:spcAft>
            <a:buNone/>
          </a:pPr>
          <a:r>
            <a:rPr lang="en-US" sz="1400" kern="1200" dirty="0">
              <a:solidFill>
                <a:prstClr val="white"/>
              </a:solidFill>
              <a:latin typeface="Helvetica" pitchFamily="2" charset="0"/>
              <a:ea typeface="+mn-ea"/>
              <a:cs typeface="+mn-cs"/>
            </a:rPr>
            <a:t>92.6 million people were enrolled in Medicaid and CHIP in Dec. 2022</a:t>
          </a:r>
        </a:p>
        <a:p>
          <a:pPr marL="0" lvl="0" indent="0" algn="ctr" defTabSz="889000">
            <a:lnSpc>
              <a:spcPct val="100000"/>
            </a:lnSpc>
            <a:spcBef>
              <a:spcPct val="0"/>
            </a:spcBef>
            <a:spcAft>
              <a:spcPts val="0"/>
            </a:spcAft>
            <a:buNone/>
          </a:pPr>
          <a:endParaRPr lang="en-US" sz="1400" kern="1200" dirty="0">
            <a:solidFill>
              <a:prstClr val="white"/>
            </a:solidFill>
            <a:latin typeface="Helvetica" pitchFamily="2" charset="0"/>
            <a:ea typeface="+mn-ea"/>
            <a:cs typeface="+mn-cs"/>
          </a:endParaRPr>
        </a:p>
        <a:p>
          <a:pPr marL="0" lvl="0" indent="0" algn="ctr" defTabSz="889000">
            <a:lnSpc>
              <a:spcPct val="100000"/>
            </a:lnSpc>
            <a:spcBef>
              <a:spcPct val="0"/>
            </a:spcBef>
            <a:spcAft>
              <a:spcPts val="0"/>
            </a:spcAft>
            <a:buFont typeface="Times New Roman" panose="02020603050405020304" pitchFamily="18" charset="0"/>
            <a:buNone/>
          </a:pPr>
          <a:r>
            <a:rPr lang="en-US" sz="1400" kern="1200" dirty="0">
              <a:solidFill>
                <a:prstClr val="white"/>
              </a:solidFill>
              <a:latin typeface="Helvetica" pitchFamily="2" charset="0"/>
              <a:ea typeface="+mn-ea"/>
              <a:cs typeface="+mn-cs"/>
            </a:rPr>
            <a:t>More than half of children in the US (~42 million) are insured through Medicaid or CHIP, most in Medicaid</a:t>
          </a:r>
        </a:p>
      </dsp:txBody>
      <dsp:txXfrm>
        <a:off x="2419743" y="520703"/>
        <a:ext cx="1654371" cy="2406763"/>
      </dsp:txXfrm>
    </dsp:sp>
    <dsp:sp modelId="{92B12B58-ECD1-E14A-9E6E-626775F93011}">
      <dsp:nvSpPr>
        <dsp:cNvPr id="0" name=""/>
        <dsp:cNvSpPr/>
      </dsp:nvSpPr>
      <dsp:spPr>
        <a:xfrm>
          <a:off x="4284536" y="1526984"/>
          <a:ext cx="336978" cy="394201"/>
        </a:xfrm>
        <a:prstGeom prst="rightArrow">
          <a:avLst>
            <a:gd name="adj1" fmla="val 60000"/>
            <a:gd name="adj2" fmla="val 50000"/>
          </a:avLst>
        </a:prstGeom>
        <a:gradFill flip="none" rotWithShape="0">
          <a:gsLst>
            <a:gs pos="0">
              <a:srgbClr val="DCA61E">
                <a:tint val="66000"/>
                <a:satMod val="160000"/>
              </a:srgbClr>
            </a:gs>
            <a:gs pos="50000">
              <a:srgbClr val="DCA61E">
                <a:tint val="44500"/>
                <a:satMod val="160000"/>
              </a:srgbClr>
            </a:gs>
            <a:gs pos="100000">
              <a:srgbClr val="DCA61E">
                <a:tint val="23500"/>
                <a:satMod val="160000"/>
              </a:srgbClr>
            </a:gs>
          </a:gsLst>
          <a:lin ang="54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84536" y="1605824"/>
        <a:ext cx="235885" cy="236521"/>
      </dsp:txXfrm>
    </dsp:sp>
    <dsp:sp modelId="{48B7B1B0-1BAF-3742-A956-C288B15D5838}">
      <dsp:nvSpPr>
        <dsp:cNvPr id="0" name=""/>
        <dsp:cNvSpPr/>
      </dsp:nvSpPr>
      <dsp:spPr>
        <a:xfrm>
          <a:off x="4761392" y="469233"/>
          <a:ext cx="1862728" cy="250970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89000">
            <a:lnSpc>
              <a:spcPct val="100000"/>
            </a:lnSpc>
            <a:spcBef>
              <a:spcPct val="0"/>
            </a:spcBef>
            <a:spcAft>
              <a:spcPts val="0"/>
            </a:spcAft>
            <a:buFont typeface="Times New Roman" panose="02020603050405020304" pitchFamily="18" charset="0"/>
            <a:buNone/>
          </a:pPr>
          <a:r>
            <a:rPr lang="en-US" sz="1200" kern="1200" dirty="0">
              <a:solidFill>
                <a:prstClr val="white"/>
              </a:solidFill>
              <a:latin typeface="Helvetica" pitchFamily="2" charset="0"/>
              <a:ea typeface="+mn-ea"/>
              <a:cs typeface="+mn-cs"/>
            </a:rPr>
            <a:t> According to analysis from ASPE,</a:t>
          </a:r>
        </a:p>
        <a:p>
          <a:pPr marL="0" lvl="0" indent="0" algn="ctr" defTabSz="889000">
            <a:lnSpc>
              <a:spcPct val="100000"/>
            </a:lnSpc>
            <a:spcBef>
              <a:spcPct val="0"/>
            </a:spcBef>
            <a:spcAft>
              <a:spcPts val="0"/>
            </a:spcAft>
            <a:buFont typeface="Times New Roman" panose="02020603050405020304" pitchFamily="18" charset="0"/>
            <a:buNone/>
          </a:pPr>
          <a:r>
            <a:rPr lang="en-US" sz="1400" b="1" kern="1200" dirty="0">
              <a:solidFill>
                <a:srgbClr val="CC981E"/>
              </a:solidFill>
              <a:latin typeface="Helvetica" pitchFamily="2" charset="0"/>
              <a:ea typeface="+mn-ea"/>
              <a:cs typeface="+mn-cs"/>
            </a:rPr>
            <a:t>2.7M adults and </a:t>
          </a:r>
        </a:p>
        <a:p>
          <a:pPr marL="0" lvl="0" indent="0" algn="ctr" defTabSz="889000">
            <a:lnSpc>
              <a:spcPct val="100000"/>
            </a:lnSpc>
            <a:spcBef>
              <a:spcPct val="0"/>
            </a:spcBef>
            <a:spcAft>
              <a:spcPts val="0"/>
            </a:spcAft>
            <a:buFont typeface="Times New Roman" panose="02020603050405020304" pitchFamily="18" charset="0"/>
            <a:buNone/>
          </a:pPr>
          <a:r>
            <a:rPr lang="en-US" sz="1400" b="1" kern="1200" dirty="0">
              <a:solidFill>
                <a:srgbClr val="CC981E"/>
              </a:solidFill>
              <a:latin typeface="Helvetica" pitchFamily="2" charset="0"/>
              <a:ea typeface="+mn-ea"/>
              <a:cs typeface="+mn-cs"/>
            </a:rPr>
            <a:t>3.9M children </a:t>
          </a:r>
        </a:p>
        <a:p>
          <a:pPr marL="0" lvl="0" indent="0" algn="ctr" defTabSz="889000">
            <a:lnSpc>
              <a:spcPct val="100000"/>
            </a:lnSpc>
            <a:spcBef>
              <a:spcPct val="0"/>
            </a:spcBef>
            <a:spcAft>
              <a:spcPts val="0"/>
            </a:spcAft>
            <a:buFont typeface="Times New Roman" panose="02020603050405020304" pitchFamily="18" charset="0"/>
            <a:buNone/>
          </a:pPr>
          <a:r>
            <a:rPr lang="en-US" sz="1200" kern="1200" dirty="0">
              <a:solidFill>
                <a:prstClr val="white"/>
              </a:solidFill>
              <a:latin typeface="Helvetica" pitchFamily="2" charset="0"/>
              <a:ea typeface="+mn-ea"/>
              <a:cs typeface="+mn-cs"/>
            </a:rPr>
            <a:t>are at risk of losing coverage despite remaining eligible</a:t>
          </a:r>
        </a:p>
      </dsp:txBody>
      <dsp:txXfrm>
        <a:off x="4815949" y="523790"/>
        <a:ext cx="1753614" cy="2400589"/>
      </dsp:txXfrm>
    </dsp:sp>
    <dsp:sp modelId="{BA239550-EE25-0945-B7D1-26FA74D8846F}">
      <dsp:nvSpPr>
        <dsp:cNvPr id="0" name=""/>
        <dsp:cNvSpPr/>
      </dsp:nvSpPr>
      <dsp:spPr>
        <a:xfrm>
          <a:off x="6783072" y="1526984"/>
          <a:ext cx="336978" cy="394201"/>
        </a:xfrm>
        <a:prstGeom prst="rightArrow">
          <a:avLst>
            <a:gd name="adj1" fmla="val 60000"/>
            <a:gd name="adj2" fmla="val 50000"/>
          </a:avLst>
        </a:prstGeom>
        <a:gradFill flip="none" rotWithShape="0">
          <a:gsLst>
            <a:gs pos="0">
              <a:srgbClr val="DCA61E">
                <a:tint val="66000"/>
                <a:satMod val="160000"/>
              </a:srgbClr>
            </a:gs>
            <a:gs pos="50000">
              <a:srgbClr val="DCA61E">
                <a:tint val="44500"/>
                <a:satMod val="160000"/>
              </a:srgbClr>
            </a:gs>
            <a:gs pos="100000">
              <a:srgbClr val="DCA61E">
                <a:tint val="23500"/>
                <a:satMod val="160000"/>
              </a:srgbClr>
            </a:gs>
          </a:gsLst>
          <a:lin ang="54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783072" y="1605824"/>
        <a:ext cx="235885" cy="236521"/>
      </dsp:txXfrm>
    </dsp:sp>
    <dsp:sp modelId="{6CE39636-7D28-F644-BABF-B52520AD215D}">
      <dsp:nvSpPr>
        <dsp:cNvPr id="0" name=""/>
        <dsp:cNvSpPr/>
      </dsp:nvSpPr>
      <dsp:spPr>
        <a:xfrm>
          <a:off x="7259929" y="469233"/>
          <a:ext cx="1589521" cy="250970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endParaRPr lang="en-US" sz="1800" kern="1200" dirty="0"/>
        </a:p>
        <a:p>
          <a:pPr marL="0" lvl="0" indent="0" algn="ctr" defTabSz="800100">
            <a:lnSpc>
              <a:spcPct val="90000"/>
            </a:lnSpc>
            <a:spcBef>
              <a:spcPct val="0"/>
            </a:spcBef>
            <a:spcAft>
              <a:spcPts val="0"/>
            </a:spcAft>
            <a:buNone/>
          </a:pPr>
          <a:endParaRPr lang="en-US" sz="1800" kern="1200" dirty="0"/>
        </a:p>
        <a:p>
          <a:pPr marL="0" lvl="0" indent="0" algn="ctr" defTabSz="800100">
            <a:lnSpc>
              <a:spcPct val="90000"/>
            </a:lnSpc>
            <a:spcBef>
              <a:spcPct val="0"/>
            </a:spcBef>
            <a:spcAft>
              <a:spcPts val="0"/>
            </a:spcAft>
            <a:buNone/>
          </a:pPr>
          <a:endParaRPr lang="en-US" sz="1800" kern="1200" dirty="0"/>
        </a:p>
        <a:p>
          <a:pPr marL="0" lvl="0" indent="0" algn="ctr" defTabSz="800100">
            <a:lnSpc>
              <a:spcPct val="90000"/>
            </a:lnSpc>
            <a:spcBef>
              <a:spcPct val="0"/>
            </a:spcBef>
            <a:spcAft>
              <a:spcPts val="0"/>
            </a:spcAft>
            <a:buNone/>
          </a:pPr>
          <a:endParaRPr lang="en-US" sz="1800" kern="1200" dirty="0"/>
        </a:p>
      </dsp:txBody>
      <dsp:txXfrm>
        <a:off x="7306484" y="515788"/>
        <a:ext cx="1496411" cy="24165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1791-FE9B-4DAA-80B4-4CEBC63AB606}">
      <dsp:nvSpPr>
        <dsp:cNvPr id="0" name=""/>
        <dsp:cNvSpPr/>
      </dsp:nvSpPr>
      <dsp:spPr>
        <a:xfrm>
          <a:off x="971332" y="761559"/>
          <a:ext cx="1200151" cy="120015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Newspapers</a:t>
          </a:r>
        </a:p>
      </dsp:txBody>
      <dsp:txXfrm>
        <a:off x="1212616" y="1042689"/>
        <a:ext cx="717583" cy="616902"/>
      </dsp:txXfrm>
    </dsp:sp>
    <dsp:sp modelId="{D6ECCF5C-296A-465D-B2FD-E5E67C39636D}">
      <dsp:nvSpPr>
        <dsp:cNvPr id="0" name=""/>
        <dsp:cNvSpPr/>
      </dsp:nvSpPr>
      <dsp:spPr>
        <a:xfrm>
          <a:off x="283672" y="503966"/>
          <a:ext cx="872837" cy="87283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Email blasts</a:t>
          </a:r>
        </a:p>
      </dsp:txBody>
      <dsp:txXfrm>
        <a:off x="503411" y="725033"/>
        <a:ext cx="433359" cy="430703"/>
      </dsp:txXfrm>
    </dsp:sp>
    <dsp:sp modelId="{B7BB8E5C-7572-4B6C-8D60-6310A944C799}">
      <dsp:nvSpPr>
        <dsp:cNvPr id="0" name=""/>
        <dsp:cNvSpPr/>
      </dsp:nvSpPr>
      <dsp:spPr>
        <a:xfrm>
          <a:off x="994487" y="606488"/>
          <a:ext cx="1476185" cy="1476185"/>
        </a:xfrm>
        <a:prstGeom prst="circularArrow">
          <a:avLst>
            <a:gd name="adj1" fmla="val 4878"/>
            <a:gd name="adj2" fmla="val 312630"/>
            <a:gd name="adj3" fmla="val 2928121"/>
            <a:gd name="adj4" fmla="val 1554252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5F3046-4194-4DED-A26F-769ADF2F78B5}">
      <dsp:nvSpPr>
        <dsp:cNvPr id="0" name=""/>
        <dsp:cNvSpPr/>
      </dsp:nvSpPr>
      <dsp:spPr>
        <a:xfrm>
          <a:off x="129094" y="319476"/>
          <a:ext cx="1116140" cy="111614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1791-FE9B-4DAA-80B4-4CEBC63AB606}">
      <dsp:nvSpPr>
        <dsp:cNvPr id="0" name=""/>
        <dsp:cNvSpPr/>
      </dsp:nvSpPr>
      <dsp:spPr>
        <a:xfrm>
          <a:off x="651397" y="275420"/>
          <a:ext cx="1225712" cy="129555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Group meetings / town halls</a:t>
          </a:r>
        </a:p>
      </dsp:txBody>
      <dsp:txXfrm>
        <a:off x="897820" y="574258"/>
        <a:ext cx="732866" cy="674920"/>
      </dsp:txXfrm>
    </dsp:sp>
    <dsp:sp modelId="{B7BB8E5C-7572-4B6C-8D60-6310A944C799}">
      <dsp:nvSpPr>
        <dsp:cNvPr id="0" name=""/>
        <dsp:cNvSpPr/>
      </dsp:nvSpPr>
      <dsp:spPr>
        <a:xfrm>
          <a:off x="756752" y="267767"/>
          <a:ext cx="1249089" cy="1249089"/>
        </a:xfrm>
        <a:prstGeom prst="circularArrow">
          <a:avLst>
            <a:gd name="adj1" fmla="val 4878"/>
            <a:gd name="adj2" fmla="val 312630"/>
            <a:gd name="adj3" fmla="val 2870042"/>
            <a:gd name="adj4" fmla="val 15641913"/>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AD3BA-A5A3-4A06-9BA1-C35EB2FCBBD3}">
      <dsp:nvSpPr>
        <dsp:cNvPr id="0" name=""/>
        <dsp:cNvSpPr/>
      </dsp:nvSpPr>
      <dsp:spPr>
        <a:xfrm>
          <a:off x="0" y="0"/>
          <a:ext cx="48092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28CF7-1FCB-41E6-9401-9DE82C06D9B4}">
      <dsp:nvSpPr>
        <dsp:cNvPr id="0" name=""/>
        <dsp:cNvSpPr/>
      </dsp:nvSpPr>
      <dsp:spPr>
        <a:xfrm>
          <a:off x="0" y="0"/>
          <a:ext cx="961842" cy="176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0" y="0"/>
        <a:ext cx="961842" cy="1768667"/>
      </dsp:txXfrm>
    </dsp:sp>
    <dsp:sp modelId="{A4D44D32-F681-44AA-BD8E-F9F63188FBB1}">
      <dsp:nvSpPr>
        <dsp:cNvPr id="0" name=""/>
        <dsp:cNvSpPr/>
      </dsp:nvSpPr>
      <dsp:spPr>
        <a:xfrm>
          <a:off x="1033981" y="13925"/>
          <a:ext cx="3775232" cy="27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Stakeholder Session Information</a:t>
          </a:r>
        </a:p>
      </dsp:txBody>
      <dsp:txXfrm>
        <a:off x="1033981" y="13925"/>
        <a:ext cx="3775232" cy="278513"/>
      </dsp:txXfrm>
    </dsp:sp>
    <dsp:sp modelId="{9370C994-7301-42A6-9C2F-CF3F21EFEFC1}">
      <dsp:nvSpPr>
        <dsp:cNvPr id="0" name=""/>
        <dsp:cNvSpPr/>
      </dsp:nvSpPr>
      <dsp:spPr>
        <a:xfrm>
          <a:off x="961842" y="292438"/>
          <a:ext cx="3847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E01D2-77A5-4B4E-9859-AAAD30F5EA14}">
      <dsp:nvSpPr>
        <dsp:cNvPr id="0" name=""/>
        <dsp:cNvSpPr/>
      </dsp:nvSpPr>
      <dsp:spPr>
        <a:xfrm>
          <a:off x="1033981" y="306364"/>
          <a:ext cx="3775232" cy="27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KY PHE Reports</a:t>
          </a:r>
        </a:p>
      </dsp:txBody>
      <dsp:txXfrm>
        <a:off x="1033981" y="306364"/>
        <a:ext cx="3775232" cy="278513"/>
      </dsp:txXfrm>
    </dsp:sp>
    <dsp:sp modelId="{47022EA3-8821-4F36-9DD5-CC81BEE235CC}">
      <dsp:nvSpPr>
        <dsp:cNvPr id="0" name=""/>
        <dsp:cNvSpPr/>
      </dsp:nvSpPr>
      <dsp:spPr>
        <a:xfrm>
          <a:off x="961842" y="584877"/>
          <a:ext cx="3847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72B54E-6186-4822-BBF6-CC18F3AEC219}">
      <dsp:nvSpPr>
        <dsp:cNvPr id="0" name=""/>
        <dsp:cNvSpPr/>
      </dsp:nvSpPr>
      <dsp:spPr>
        <a:xfrm>
          <a:off x="1033981" y="598803"/>
          <a:ext cx="3775232" cy="27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FAQs</a:t>
          </a:r>
        </a:p>
      </dsp:txBody>
      <dsp:txXfrm>
        <a:off x="1033981" y="598803"/>
        <a:ext cx="3775232" cy="278513"/>
      </dsp:txXfrm>
    </dsp:sp>
    <dsp:sp modelId="{A0915330-1165-49B8-A217-54D37058D194}">
      <dsp:nvSpPr>
        <dsp:cNvPr id="0" name=""/>
        <dsp:cNvSpPr/>
      </dsp:nvSpPr>
      <dsp:spPr>
        <a:xfrm>
          <a:off x="961842" y="877316"/>
          <a:ext cx="3847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865F0B-FBF0-43A9-9B57-F7F1A13A0C73}">
      <dsp:nvSpPr>
        <dsp:cNvPr id="0" name=""/>
        <dsp:cNvSpPr/>
      </dsp:nvSpPr>
      <dsp:spPr>
        <a:xfrm>
          <a:off x="1033981" y="891242"/>
          <a:ext cx="3775232" cy="27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Medicaid Member Information</a:t>
          </a:r>
        </a:p>
      </dsp:txBody>
      <dsp:txXfrm>
        <a:off x="1033981" y="891242"/>
        <a:ext cx="3775232" cy="278513"/>
      </dsp:txXfrm>
    </dsp:sp>
    <dsp:sp modelId="{71BB0A30-6F66-493F-8D28-B22A8F4F356C}">
      <dsp:nvSpPr>
        <dsp:cNvPr id="0" name=""/>
        <dsp:cNvSpPr/>
      </dsp:nvSpPr>
      <dsp:spPr>
        <a:xfrm>
          <a:off x="961842" y="1169755"/>
          <a:ext cx="3847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6C1DD-FD80-4528-B142-01AE2F30D425}">
      <dsp:nvSpPr>
        <dsp:cNvPr id="0" name=""/>
        <dsp:cNvSpPr/>
      </dsp:nvSpPr>
      <dsp:spPr>
        <a:xfrm>
          <a:off x="1033981" y="1183681"/>
          <a:ext cx="3775232" cy="27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Medicaid Provider Information</a:t>
          </a:r>
        </a:p>
      </dsp:txBody>
      <dsp:txXfrm>
        <a:off x="1033981" y="1183681"/>
        <a:ext cx="3775232" cy="278513"/>
      </dsp:txXfrm>
    </dsp:sp>
    <dsp:sp modelId="{0B6C4842-6C90-4BA5-B1EE-288BBE7687F6}">
      <dsp:nvSpPr>
        <dsp:cNvPr id="0" name=""/>
        <dsp:cNvSpPr/>
      </dsp:nvSpPr>
      <dsp:spPr>
        <a:xfrm>
          <a:off x="961842" y="1462194"/>
          <a:ext cx="3847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46794-590F-4292-825A-97ECFE30221C}">
      <dsp:nvSpPr>
        <dsp:cNvPr id="0" name=""/>
        <dsp:cNvSpPr/>
      </dsp:nvSpPr>
      <dsp:spPr>
        <a:xfrm>
          <a:off x="1033981" y="1476120"/>
          <a:ext cx="3775232" cy="27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Communication Materials</a:t>
          </a:r>
        </a:p>
      </dsp:txBody>
      <dsp:txXfrm>
        <a:off x="1033981" y="1476120"/>
        <a:ext cx="3775232" cy="278513"/>
      </dsp:txXfrm>
    </dsp:sp>
    <dsp:sp modelId="{D2ECE645-D3B3-4B5B-8582-02DE313FC142}">
      <dsp:nvSpPr>
        <dsp:cNvPr id="0" name=""/>
        <dsp:cNvSpPr/>
      </dsp:nvSpPr>
      <dsp:spPr>
        <a:xfrm>
          <a:off x="961842" y="1754633"/>
          <a:ext cx="3847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703FD-39A2-4621-8272-E50989647207}">
      <dsp:nvSpPr>
        <dsp:cNvPr id="0" name=""/>
        <dsp:cNvSpPr/>
      </dsp:nvSpPr>
      <dsp:spPr>
        <a:xfrm>
          <a:off x="3019" y="1452150"/>
          <a:ext cx="1419486"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solidFill>
                <a:srgbClr val="6BB5DD"/>
              </a:solidFill>
            </a:rPr>
            <a:t>CHFS Social Media</a:t>
          </a:r>
        </a:p>
      </dsp:txBody>
      <dsp:txXfrm>
        <a:off x="3019" y="1452150"/>
        <a:ext cx="1419486" cy="601425"/>
      </dsp:txXfrm>
    </dsp:sp>
    <dsp:sp modelId="{0310EA5D-FCF2-46DA-9F7C-2AE76118AA75}">
      <dsp:nvSpPr>
        <dsp:cNvPr id="0" name=""/>
        <dsp:cNvSpPr/>
      </dsp:nvSpPr>
      <dsp:spPr>
        <a:xfrm>
          <a:off x="1422505" y="1264205"/>
          <a:ext cx="283897" cy="97731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DEF206-3BED-4FE7-902C-D05B8E82CFC2}">
      <dsp:nvSpPr>
        <dsp:cNvPr id="0" name=""/>
        <dsp:cNvSpPr/>
      </dsp:nvSpPr>
      <dsp:spPr>
        <a:xfrm>
          <a:off x="1819961" y="1257891"/>
          <a:ext cx="5847488" cy="977315"/>
        </a:xfrm>
        <a:prstGeom prst="rect">
          <a:avLst/>
        </a:prstGeom>
        <a:solidFill>
          <a:srgbClr val="012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Facebook</a:t>
          </a:r>
          <a:r>
            <a:rPr lang="en-US" sz="1800" kern="1200" dirty="0">
              <a:solidFill>
                <a:schemeClr val="bg1"/>
              </a:solidFill>
            </a:rPr>
            <a:t>, </a:t>
          </a:r>
        </a:p>
        <a:p>
          <a:pPr marL="171450" lvl="1" indent="-171450" algn="l" defTabSz="800100">
            <a:lnSpc>
              <a:spcPct val="90000"/>
            </a:lnSpc>
            <a:spcBef>
              <a:spcPct val="0"/>
            </a:spcBef>
            <a:spcAft>
              <a:spcPct val="15000"/>
            </a:spcAft>
            <a:buChar char="•"/>
          </a:pPr>
          <a:r>
            <a:rPr lang="en-US" sz="18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Twitter</a:t>
          </a:r>
          <a:r>
            <a:rPr lang="en-US" sz="1800" kern="1200" dirty="0">
              <a:solidFill>
                <a:schemeClr val="bg1"/>
              </a:solidFill>
            </a:rPr>
            <a:t>, and</a:t>
          </a:r>
        </a:p>
        <a:p>
          <a:pPr marL="171450" lvl="1" indent="-171450" algn="l" defTabSz="800100">
            <a:lnSpc>
              <a:spcPct val="90000"/>
            </a:lnSpc>
            <a:spcBef>
              <a:spcPct val="0"/>
            </a:spcBef>
            <a:spcAft>
              <a:spcPct val="15000"/>
            </a:spcAft>
            <a:buChar char="•"/>
          </a:pPr>
          <a:r>
            <a:rPr lang="en-US" sz="18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Instagram</a:t>
          </a:r>
          <a:endParaRPr lang="en-US" sz="1800" kern="1200" dirty="0">
            <a:solidFill>
              <a:schemeClr val="bg1"/>
            </a:solidFill>
          </a:endParaRPr>
        </a:p>
      </dsp:txBody>
      <dsp:txXfrm>
        <a:off x="1819961" y="1257891"/>
        <a:ext cx="5847488" cy="977315"/>
      </dsp:txXfrm>
    </dsp:sp>
    <dsp:sp modelId="{EFE9BBEE-5FEA-4E3F-A29F-F8C08E00DF92}">
      <dsp:nvSpPr>
        <dsp:cNvPr id="0" name=""/>
        <dsp:cNvSpPr/>
      </dsp:nvSpPr>
      <dsp:spPr>
        <a:xfrm>
          <a:off x="3019" y="2306320"/>
          <a:ext cx="1415740"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solidFill>
                <a:srgbClr val="6BB5DD"/>
              </a:solidFill>
            </a:rPr>
            <a:t>Stakeholder Meetings</a:t>
          </a:r>
        </a:p>
      </dsp:txBody>
      <dsp:txXfrm>
        <a:off x="3019" y="2306320"/>
        <a:ext cx="1415740" cy="601425"/>
      </dsp:txXfrm>
    </dsp:sp>
    <dsp:sp modelId="{FA4EE292-D4F5-489C-BE18-B335618C4CD6}">
      <dsp:nvSpPr>
        <dsp:cNvPr id="0" name=""/>
        <dsp:cNvSpPr/>
      </dsp:nvSpPr>
      <dsp:spPr>
        <a:xfrm>
          <a:off x="1418760" y="2306320"/>
          <a:ext cx="283148" cy="6014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909F18-0FB9-44C7-AD51-2D74C9392332}">
      <dsp:nvSpPr>
        <dsp:cNvPr id="0" name=""/>
        <dsp:cNvSpPr/>
      </dsp:nvSpPr>
      <dsp:spPr>
        <a:xfrm>
          <a:off x="1812503" y="2306320"/>
          <a:ext cx="5850235" cy="601425"/>
        </a:xfrm>
        <a:prstGeom prst="rect">
          <a:avLst/>
        </a:prstGeom>
        <a:solidFill>
          <a:srgbClr val="BEBB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Ongoing Stakeholder Meetings – 3</a:t>
          </a:r>
          <a:r>
            <a:rPr lang="en-US" sz="1800" kern="1200" baseline="30000" dirty="0"/>
            <a:t>rd</a:t>
          </a:r>
          <a:r>
            <a:rPr lang="en-US" sz="1800" kern="1200" dirty="0"/>
            <a:t> Thursday @ 11:00 ET</a:t>
          </a:r>
        </a:p>
      </dsp:txBody>
      <dsp:txXfrm>
        <a:off x="1812503" y="2306320"/>
        <a:ext cx="5850235" cy="601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0BA57-0F7D-4991-97C5-4061C0F0D3D8}">
      <dsp:nvSpPr>
        <dsp:cNvPr id="0" name=""/>
        <dsp:cNvSpPr/>
      </dsp:nvSpPr>
      <dsp:spPr>
        <a:xfrm>
          <a:off x="-3894675" y="-598041"/>
          <a:ext cx="4641670" cy="4641670"/>
        </a:xfrm>
        <a:prstGeom prst="blockArc">
          <a:avLst>
            <a:gd name="adj1" fmla="val 18900000"/>
            <a:gd name="adj2" fmla="val 2700000"/>
            <a:gd name="adj3" fmla="val 46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9712B-73E1-4A16-BFFD-6AFAF38D29CF}">
      <dsp:nvSpPr>
        <dsp:cNvPr id="0" name=""/>
        <dsp:cNvSpPr/>
      </dsp:nvSpPr>
      <dsp:spPr>
        <a:xfrm>
          <a:off x="242287" y="156636"/>
          <a:ext cx="7339291" cy="313135"/>
        </a:xfrm>
        <a:prstGeom prst="rect">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Renewal Caseload planning</a:t>
          </a:r>
        </a:p>
      </dsp:txBody>
      <dsp:txXfrm>
        <a:off x="242287" y="156636"/>
        <a:ext cx="7339291" cy="313135"/>
      </dsp:txXfrm>
    </dsp:sp>
    <dsp:sp modelId="{ED2E9ADC-D9FB-4B1D-B361-29728E6E47B2}">
      <dsp:nvSpPr>
        <dsp:cNvPr id="0" name=""/>
        <dsp:cNvSpPr/>
      </dsp:nvSpPr>
      <dsp:spPr>
        <a:xfrm>
          <a:off x="46577" y="117494"/>
          <a:ext cx="391418" cy="391418"/>
        </a:xfrm>
        <a:prstGeom prst="ellipse">
          <a:avLst/>
        </a:prstGeom>
        <a:solidFill>
          <a:srgbClr val="6BB5DD"/>
        </a:solidFill>
        <a:ln w="12700" cap="flat" cmpd="sng" algn="ctr">
          <a:solidFill>
            <a:srgbClr val="6BB5DD"/>
          </a:solidFill>
          <a:prstDash val="solid"/>
          <a:miter lim="800000"/>
        </a:ln>
        <a:effectLst/>
      </dsp:spPr>
      <dsp:style>
        <a:lnRef idx="2">
          <a:scrgbClr r="0" g="0" b="0"/>
        </a:lnRef>
        <a:fillRef idx="1">
          <a:scrgbClr r="0" g="0" b="0"/>
        </a:fillRef>
        <a:effectRef idx="0">
          <a:scrgbClr r="0" g="0" b="0"/>
        </a:effectRef>
        <a:fontRef idx="minor"/>
      </dsp:style>
    </dsp:sp>
    <dsp:sp modelId="{5145E884-30D9-43AA-BBB6-815FA68358A5}">
      <dsp:nvSpPr>
        <dsp:cNvPr id="0" name=""/>
        <dsp:cNvSpPr/>
      </dsp:nvSpPr>
      <dsp:spPr>
        <a:xfrm>
          <a:off x="525859" y="626614"/>
          <a:ext cx="7055719" cy="313135"/>
        </a:xfrm>
        <a:prstGeom prst="rect">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Outline renewal process and what Kentuckians can expect</a:t>
          </a:r>
        </a:p>
      </dsp:txBody>
      <dsp:txXfrm>
        <a:off x="525859" y="626614"/>
        <a:ext cx="7055719" cy="313135"/>
      </dsp:txXfrm>
    </dsp:sp>
    <dsp:sp modelId="{DDCA6D77-4082-4441-9A5A-E3D4829100B2}">
      <dsp:nvSpPr>
        <dsp:cNvPr id="0" name=""/>
        <dsp:cNvSpPr/>
      </dsp:nvSpPr>
      <dsp:spPr>
        <a:xfrm>
          <a:off x="330149" y="587472"/>
          <a:ext cx="391418" cy="391418"/>
        </a:xfrm>
        <a:prstGeom prst="ellipse">
          <a:avLst/>
        </a:prstGeom>
        <a:solidFill>
          <a:srgbClr val="003865"/>
        </a:solidFill>
        <a:ln w="12700" cap="flat" cmpd="sng" algn="ctr">
          <a:solidFill>
            <a:srgbClr val="003865"/>
          </a:solidFill>
          <a:prstDash val="solid"/>
          <a:miter lim="800000"/>
        </a:ln>
        <a:effectLst/>
      </dsp:spPr>
      <dsp:style>
        <a:lnRef idx="2">
          <a:scrgbClr r="0" g="0" b="0"/>
        </a:lnRef>
        <a:fillRef idx="1">
          <a:scrgbClr r="0" g="0" b="0"/>
        </a:fillRef>
        <a:effectRef idx="0">
          <a:scrgbClr r="0" g="0" b="0"/>
        </a:effectRef>
        <a:fontRef idx="minor"/>
      </dsp:style>
    </dsp:sp>
    <dsp:sp modelId="{F89FFC58-6A3A-4031-B78C-C16D4DD175DC}">
      <dsp:nvSpPr>
        <dsp:cNvPr id="0" name=""/>
        <dsp:cNvSpPr/>
      </dsp:nvSpPr>
      <dsp:spPr>
        <a:xfrm>
          <a:off x="681255" y="1096248"/>
          <a:ext cx="6900323" cy="313135"/>
        </a:xfrm>
        <a:prstGeom prst="rect">
          <a:avLst/>
        </a:prstGeom>
        <a:solidFill>
          <a:srgbClr val="0D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Avenues for help across the state</a:t>
          </a:r>
          <a:endParaRPr lang="en-US" sz="1600" kern="1200" dirty="0"/>
        </a:p>
      </dsp:txBody>
      <dsp:txXfrm>
        <a:off x="681255" y="1096248"/>
        <a:ext cx="6900323" cy="313135"/>
      </dsp:txXfrm>
    </dsp:sp>
    <dsp:sp modelId="{6E05354A-DE6E-484A-B607-551C9A615378}">
      <dsp:nvSpPr>
        <dsp:cNvPr id="0" name=""/>
        <dsp:cNvSpPr/>
      </dsp:nvSpPr>
      <dsp:spPr>
        <a:xfrm>
          <a:off x="485545" y="1057106"/>
          <a:ext cx="391418" cy="391418"/>
        </a:xfrm>
        <a:prstGeom prst="ellipse">
          <a:avLst/>
        </a:prstGeom>
        <a:solidFill>
          <a:srgbClr val="0D616C"/>
        </a:solidFill>
        <a:ln w="12700" cap="flat" cmpd="sng" algn="ctr">
          <a:solidFill>
            <a:srgbClr val="0D616C"/>
          </a:solidFill>
          <a:prstDash val="solid"/>
          <a:miter lim="800000"/>
        </a:ln>
        <a:effectLst/>
      </dsp:spPr>
      <dsp:style>
        <a:lnRef idx="2">
          <a:scrgbClr r="0" g="0" b="0"/>
        </a:lnRef>
        <a:fillRef idx="1">
          <a:scrgbClr r="0" g="0" b="0"/>
        </a:fillRef>
        <a:effectRef idx="0">
          <a:scrgbClr r="0" g="0" b="0"/>
        </a:effectRef>
        <a:fontRef idx="minor"/>
      </dsp:style>
    </dsp:sp>
    <dsp:sp modelId="{7BE7565F-B814-4CCD-A35D-8337855A222B}">
      <dsp:nvSpPr>
        <dsp:cNvPr id="0" name=""/>
        <dsp:cNvSpPr/>
      </dsp:nvSpPr>
      <dsp:spPr>
        <a:xfrm>
          <a:off x="730871" y="1566226"/>
          <a:ext cx="6850707" cy="313135"/>
        </a:xfrm>
        <a:prstGeom prst="rect">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Data monitoring and progress tracking</a:t>
          </a:r>
        </a:p>
      </dsp:txBody>
      <dsp:txXfrm>
        <a:off x="730871" y="1566226"/>
        <a:ext cx="6850707" cy="313135"/>
      </dsp:txXfrm>
    </dsp:sp>
    <dsp:sp modelId="{68FC2EB2-C5DC-4142-9EDA-8E18AC35A6AE}">
      <dsp:nvSpPr>
        <dsp:cNvPr id="0" name=""/>
        <dsp:cNvSpPr/>
      </dsp:nvSpPr>
      <dsp:spPr>
        <a:xfrm>
          <a:off x="535162" y="1527084"/>
          <a:ext cx="391418" cy="391418"/>
        </a:xfrm>
        <a:prstGeom prst="ellipse">
          <a:avLst/>
        </a:prstGeom>
        <a:solidFill>
          <a:srgbClr val="ADC084"/>
        </a:solidFill>
        <a:ln w="12700" cap="flat" cmpd="sng" algn="ctr">
          <a:solidFill>
            <a:srgbClr val="ADC084"/>
          </a:solidFill>
          <a:prstDash val="solid"/>
          <a:miter lim="800000"/>
        </a:ln>
        <a:effectLst/>
      </dsp:spPr>
      <dsp:style>
        <a:lnRef idx="2">
          <a:scrgbClr r="0" g="0" b="0"/>
        </a:lnRef>
        <a:fillRef idx="1">
          <a:scrgbClr r="0" g="0" b="0"/>
        </a:fillRef>
        <a:effectRef idx="0">
          <a:scrgbClr r="0" g="0" b="0"/>
        </a:effectRef>
        <a:fontRef idx="minor"/>
      </dsp:style>
    </dsp:sp>
    <dsp:sp modelId="{7FF3D068-1457-4999-B478-D4D9B5488DDF}">
      <dsp:nvSpPr>
        <dsp:cNvPr id="0" name=""/>
        <dsp:cNvSpPr/>
      </dsp:nvSpPr>
      <dsp:spPr>
        <a:xfrm>
          <a:off x="681255" y="2036204"/>
          <a:ext cx="6900323" cy="313135"/>
        </a:xfrm>
        <a:prstGeom prst="rect">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Coordination across sister agencies and community partners</a:t>
          </a:r>
          <a:endParaRPr lang="en-US" sz="1600" kern="1200" dirty="0"/>
        </a:p>
      </dsp:txBody>
      <dsp:txXfrm>
        <a:off x="681255" y="2036204"/>
        <a:ext cx="6900323" cy="313135"/>
      </dsp:txXfrm>
    </dsp:sp>
    <dsp:sp modelId="{F8382A4C-BDF8-410F-A363-3B0FDC5BBEE9}">
      <dsp:nvSpPr>
        <dsp:cNvPr id="0" name=""/>
        <dsp:cNvSpPr/>
      </dsp:nvSpPr>
      <dsp:spPr>
        <a:xfrm>
          <a:off x="485545" y="1997062"/>
          <a:ext cx="391418" cy="391418"/>
        </a:xfrm>
        <a:prstGeom prst="ellipse">
          <a:avLst/>
        </a:prstGeom>
        <a:solidFill>
          <a:srgbClr val="6BB5DD"/>
        </a:solidFill>
        <a:ln w="12700" cap="flat" cmpd="sng" algn="ctr">
          <a:solidFill>
            <a:srgbClr val="6BB5DD"/>
          </a:solidFill>
          <a:prstDash val="solid"/>
          <a:miter lim="800000"/>
        </a:ln>
        <a:effectLst/>
      </dsp:spPr>
      <dsp:style>
        <a:lnRef idx="2">
          <a:scrgbClr r="0" g="0" b="0"/>
        </a:lnRef>
        <a:fillRef idx="1">
          <a:scrgbClr r="0" g="0" b="0"/>
        </a:fillRef>
        <a:effectRef idx="0">
          <a:scrgbClr r="0" g="0" b="0"/>
        </a:effectRef>
        <a:fontRef idx="minor"/>
      </dsp:style>
    </dsp:sp>
    <dsp:sp modelId="{A44E2702-6EE6-47D2-85FE-50836AA6FD5A}">
      <dsp:nvSpPr>
        <dsp:cNvPr id="0" name=""/>
        <dsp:cNvSpPr/>
      </dsp:nvSpPr>
      <dsp:spPr>
        <a:xfrm>
          <a:off x="525859" y="2505838"/>
          <a:ext cx="7055719" cy="313135"/>
        </a:xfrm>
        <a:prstGeom prst="rect">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Transparency around upcoming changes</a:t>
          </a:r>
        </a:p>
      </dsp:txBody>
      <dsp:txXfrm>
        <a:off x="525859" y="2505838"/>
        <a:ext cx="7055719" cy="313135"/>
      </dsp:txXfrm>
    </dsp:sp>
    <dsp:sp modelId="{110372EA-5A16-4C8D-B7FD-6F16136EA851}">
      <dsp:nvSpPr>
        <dsp:cNvPr id="0" name=""/>
        <dsp:cNvSpPr/>
      </dsp:nvSpPr>
      <dsp:spPr>
        <a:xfrm>
          <a:off x="330149" y="2466696"/>
          <a:ext cx="391418" cy="391418"/>
        </a:xfrm>
        <a:prstGeom prst="ellipse">
          <a:avLst/>
        </a:prstGeom>
        <a:solidFill>
          <a:srgbClr val="003865"/>
        </a:solidFill>
        <a:ln w="12700" cap="flat" cmpd="sng" algn="ctr">
          <a:solidFill>
            <a:srgbClr val="003865"/>
          </a:solidFill>
          <a:prstDash val="solid"/>
          <a:miter lim="800000"/>
        </a:ln>
        <a:effectLst/>
      </dsp:spPr>
      <dsp:style>
        <a:lnRef idx="2">
          <a:scrgbClr r="0" g="0" b="0"/>
        </a:lnRef>
        <a:fillRef idx="1">
          <a:scrgbClr r="0" g="0" b="0"/>
        </a:fillRef>
        <a:effectRef idx="0">
          <a:scrgbClr r="0" g="0" b="0"/>
        </a:effectRef>
        <a:fontRef idx="minor"/>
      </dsp:style>
    </dsp:sp>
    <dsp:sp modelId="{8CC91BCC-4C9C-411D-BA19-690FBACF6639}">
      <dsp:nvSpPr>
        <dsp:cNvPr id="0" name=""/>
        <dsp:cNvSpPr/>
      </dsp:nvSpPr>
      <dsp:spPr>
        <a:xfrm>
          <a:off x="242287" y="2975816"/>
          <a:ext cx="7339291" cy="313135"/>
        </a:xfrm>
        <a:prstGeom prst="rect">
          <a:avLst/>
        </a:prstGeom>
        <a:solidFill>
          <a:srgbClr val="0D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Communication, communication, communication!</a:t>
          </a:r>
          <a:endParaRPr lang="en-US" sz="1600" kern="1200" dirty="0"/>
        </a:p>
      </dsp:txBody>
      <dsp:txXfrm>
        <a:off x="242287" y="2975816"/>
        <a:ext cx="7339291" cy="313135"/>
      </dsp:txXfrm>
    </dsp:sp>
    <dsp:sp modelId="{68BEA7D9-60BC-4578-8121-8B05428B100C}">
      <dsp:nvSpPr>
        <dsp:cNvPr id="0" name=""/>
        <dsp:cNvSpPr/>
      </dsp:nvSpPr>
      <dsp:spPr>
        <a:xfrm>
          <a:off x="46577" y="2936674"/>
          <a:ext cx="391418" cy="391418"/>
        </a:xfrm>
        <a:prstGeom prst="ellipse">
          <a:avLst/>
        </a:prstGeom>
        <a:solidFill>
          <a:srgbClr val="0D616C"/>
        </a:solidFill>
        <a:ln w="12700" cap="flat" cmpd="sng" algn="ctr">
          <a:solidFill>
            <a:srgbClr val="0D616C"/>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B4DBD-9805-4D34-B0F5-D84CAB4E3658}">
      <dsp:nvSpPr>
        <dsp:cNvPr id="0" name=""/>
        <dsp:cNvSpPr/>
      </dsp:nvSpPr>
      <dsp:spPr>
        <a:xfrm>
          <a:off x="946" y="1526374"/>
          <a:ext cx="2377956" cy="917891"/>
        </a:xfrm>
        <a:prstGeom prst="chevron">
          <a:avLst>
            <a:gd name="adj" fmla="val 40000"/>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44F1A-80C6-450D-B1FD-D59A619AB69F}">
      <dsp:nvSpPr>
        <dsp:cNvPr id="0" name=""/>
        <dsp:cNvSpPr/>
      </dsp:nvSpPr>
      <dsp:spPr>
        <a:xfrm>
          <a:off x="664144" y="1888042"/>
          <a:ext cx="2008052" cy="645663"/>
        </a:xfrm>
        <a:prstGeom prst="roundRect">
          <a:avLst>
            <a:gd name="adj" fmla="val 10000"/>
          </a:avLst>
        </a:prstGeom>
        <a:solidFill>
          <a:schemeClr val="lt1">
            <a:alpha val="90000"/>
            <a:hueOff val="0"/>
            <a:satOff val="0"/>
            <a:lumOff val="0"/>
            <a:alphaOff val="0"/>
          </a:schemeClr>
        </a:solidFill>
        <a:ln w="12700" cap="flat" cmpd="sng" algn="ctr">
          <a:solidFill>
            <a:srgbClr val="6BB5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Priority: May-October</a:t>
          </a:r>
        </a:p>
      </dsp:txBody>
      <dsp:txXfrm>
        <a:off x="683055" y="1906953"/>
        <a:ext cx="1970230" cy="607841"/>
      </dsp:txXfrm>
    </dsp:sp>
    <dsp:sp modelId="{151143F1-BC76-40E6-9E58-5506A6EE7104}">
      <dsp:nvSpPr>
        <dsp:cNvPr id="0" name=""/>
        <dsp:cNvSpPr/>
      </dsp:nvSpPr>
      <dsp:spPr>
        <a:xfrm>
          <a:off x="2717101" y="1525179"/>
          <a:ext cx="2377956" cy="917891"/>
        </a:xfrm>
        <a:prstGeom prst="chevron">
          <a:avLst>
            <a:gd name="adj" fmla="val 40000"/>
          </a:avLst>
        </a:prstGeom>
        <a:solidFill>
          <a:srgbClr val="BEBB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A3C46-4DE8-4F63-A989-3AF0AD862ABF}">
      <dsp:nvSpPr>
        <dsp:cNvPr id="0" name=""/>
        <dsp:cNvSpPr/>
      </dsp:nvSpPr>
      <dsp:spPr>
        <a:xfrm>
          <a:off x="3351223" y="1888375"/>
          <a:ext cx="2008052" cy="650445"/>
        </a:xfrm>
        <a:prstGeom prst="roundRect">
          <a:avLst>
            <a:gd name="adj" fmla="val 10000"/>
          </a:avLst>
        </a:prstGeom>
        <a:solidFill>
          <a:schemeClr val="lt1">
            <a:alpha val="90000"/>
            <a:hueOff val="0"/>
            <a:satOff val="0"/>
            <a:lumOff val="0"/>
            <a:alphaOff val="0"/>
          </a:schemeClr>
        </a:solidFill>
        <a:ln w="12700" cap="flat" cmpd="sng" algn="ctr">
          <a:solidFill>
            <a:srgbClr val="BEBB3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Priority: June</a:t>
          </a:r>
        </a:p>
      </dsp:txBody>
      <dsp:txXfrm>
        <a:off x="3370274" y="1907426"/>
        <a:ext cx="1969950" cy="612343"/>
      </dsp:txXfrm>
    </dsp:sp>
    <dsp:sp modelId="{3296FF26-D8A1-405C-A08B-894BF4C2408F}">
      <dsp:nvSpPr>
        <dsp:cNvPr id="0" name=""/>
        <dsp:cNvSpPr/>
      </dsp:nvSpPr>
      <dsp:spPr>
        <a:xfrm>
          <a:off x="5433257" y="1525179"/>
          <a:ext cx="2377956" cy="917891"/>
        </a:xfrm>
        <a:prstGeom prst="chevron">
          <a:avLst>
            <a:gd name="adj" fmla="val 40000"/>
          </a:avLst>
        </a:prstGeom>
        <a:solidFill>
          <a:srgbClr val="0D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266A5-D960-4E31-AD48-EDDC97EC214A}">
      <dsp:nvSpPr>
        <dsp:cNvPr id="0" name=""/>
        <dsp:cNvSpPr/>
      </dsp:nvSpPr>
      <dsp:spPr>
        <a:xfrm>
          <a:off x="6067378" y="1888375"/>
          <a:ext cx="2008052" cy="650445"/>
        </a:xfrm>
        <a:prstGeom prst="roundRect">
          <a:avLst>
            <a:gd name="adj" fmla="val 10000"/>
          </a:avLst>
        </a:prstGeom>
        <a:solidFill>
          <a:schemeClr val="lt1">
            <a:alpha val="90000"/>
            <a:hueOff val="0"/>
            <a:satOff val="0"/>
            <a:lumOff val="0"/>
            <a:alphaOff val="0"/>
          </a:schemeClr>
        </a:solidFill>
        <a:ln w="12700" cap="flat" cmpd="sng" algn="ctr">
          <a:solidFill>
            <a:srgbClr val="0D616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Priority: July - ongoing</a:t>
          </a:r>
        </a:p>
      </dsp:txBody>
      <dsp:txXfrm>
        <a:off x="6086429" y="1907426"/>
        <a:ext cx="1969950" cy="612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CC20-47C2-4FE9-9245-C984BC4722FB}">
      <dsp:nvSpPr>
        <dsp:cNvPr id="0" name=""/>
        <dsp:cNvSpPr/>
      </dsp:nvSpPr>
      <dsp:spPr>
        <a:xfrm>
          <a:off x="107230" y="15253"/>
          <a:ext cx="1613126" cy="403281"/>
        </a:xfrm>
        <a:prstGeom prst="roundRect">
          <a:avLst>
            <a:gd name="adj" fmla="val 10000"/>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March</a:t>
          </a:r>
        </a:p>
      </dsp:txBody>
      <dsp:txXfrm>
        <a:off x="119042" y="27065"/>
        <a:ext cx="1589502" cy="379657"/>
      </dsp:txXfrm>
    </dsp:sp>
    <dsp:sp modelId="{50CE62BB-E89E-4180-A06B-94D13DFA2A95}">
      <dsp:nvSpPr>
        <dsp:cNvPr id="0" name=""/>
        <dsp:cNvSpPr/>
      </dsp:nvSpPr>
      <dsp:spPr>
        <a:xfrm rot="5400000">
          <a:off x="878506" y="453822"/>
          <a:ext cx="70574"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3310AF57-4608-45F0-962D-2EC712A3A1A1}">
      <dsp:nvSpPr>
        <dsp:cNvPr id="0" name=""/>
        <dsp:cNvSpPr/>
      </dsp:nvSpPr>
      <dsp:spPr>
        <a:xfrm>
          <a:off x="107230" y="559683"/>
          <a:ext cx="1613126" cy="403281"/>
        </a:xfrm>
        <a:prstGeom prst="roundRect">
          <a:avLst>
            <a:gd name="adj" fmla="val 10000"/>
          </a:avLst>
        </a:prstGeom>
        <a:solidFill>
          <a:srgbClr val="ADC084"/>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May renewals will receive a text and/or email notification that their renewal month is approaching</a:t>
          </a:r>
        </a:p>
      </dsp:txBody>
      <dsp:txXfrm>
        <a:off x="119042" y="571495"/>
        <a:ext cx="1589502" cy="379657"/>
      </dsp:txXfrm>
    </dsp:sp>
    <dsp:sp modelId="{2D486DC9-0425-4A50-B4A9-1774EAABB37E}">
      <dsp:nvSpPr>
        <dsp:cNvPr id="0" name=""/>
        <dsp:cNvSpPr/>
      </dsp:nvSpPr>
      <dsp:spPr>
        <a:xfrm>
          <a:off x="2244639" y="6798"/>
          <a:ext cx="1613126" cy="403281"/>
        </a:xfrm>
        <a:prstGeom prst="roundRect">
          <a:avLst>
            <a:gd name="adj" fmla="val 10000"/>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April</a:t>
          </a:r>
        </a:p>
      </dsp:txBody>
      <dsp:txXfrm>
        <a:off x="2256451" y="18610"/>
        <a:ext cx="1589502" cy="379657"/>
      </dsp:txXfrm>
    </dsp:sp>
    <dsp:sp modelId="{E42C38DF-F02B-409D-B63A-4B9B6C00B563}">
      <dsp:nvSpPr>
        <dsp:cNvPr id="0" name=""/>
        <dsp:cNvSpPr/>
      </dsp:nvSpPr>
      <dsp:spPr>
        <a:xfrm rot="5431103">
          <a:off x="3010894" y="450390"/>
          <a:ext cx="75600" cy="70574"/>
        </a:xfrm>
        <a:prstGeom prst="rightArrow">
          <a:avLst>
            <a:gd name="adj1" fmla="val 66700"/>
            <a:gd name="adj2" fmla="val 50000"/>
          </a:avLst>
        </a:prstGeom>
        <a:solidFill>
          <a:srgbClr val="01203D"/>
        </a:solidFill>
        <a:ln>
          <a:solidFill>
            <a:srgbClr val="01203D"/>
          </a:solidFill>
        </a:ln>
        <a:effectLst/>
      </dsp:spPr>
      <dsp:style>
        <a:lnRef idx="0">
          <a:scrgbClr r="0" g="0" b="0"/>
        </a:lnRef>
        <a:fillRef idx="1">
          <a:scrgbClr r="0" g="0" b="0"/>
        </a:fillRef>
        <a:effectRef idx="0">
          <a:scrgbClr r="0" g="0" b="0"/>
        </a:effectRef>
        <a:fontRef idx="minor">
          <a:schemeClr val="lt1"/>
        </a:fontRef>
      </dsp:style>
    </dsp:sp>
    <dsp:sp modelId="{0C8B2FEF-AB9C-4A50-B6A5-729390B2B5F3}">
      <dsp:nvSpPr>
        <dsp:cNvPr id="0" name=""/>
        <dsp:cNvSpPr/>
      </dsp:nvSpPr>
      <dsp:spPr>
        <a:xfrm>
          <a:off x="2239623" y="561275"/>
          <a:ext cx="1613126" cy="403281"/>
        </a:xfrm>
        <a:prstGeom prst="roundRect">
          <a:avLst>
            <a:gd name="adj" fmla="val 10000"/>
          </a:avLst>
        </a:prstGeom>
        <a:solidFill>
          <a:srgbClr val="ADC084"/>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May renewals start processing</a:t>
          </a:r>
        </a:p>
      </dsp:txBody>
      <dsp:txXfrm>
        <a:off x="2251435" y="573087"/>
        <a:ext cx="1589502" cy="379657"/>
      </dsp:txXfrm>
    </dsp:sp>
    <dsp:sp modelId="{B9097BEA-8F5D-4150-BA45-DCF14853AEC1}">
      <dsp:nvSpPr>
        <dsp:cNvPr id="0" name=""/>
        <dsp:cNvSpPr/>
      </dsp:nvSpPr>
      <dsp:spPr>
        <a:xfrm rot="5368323">
          <a:off x="3001731" y="984774"/>
          <a:ext cx="70578" cy="70574"/>
        </a:xfrm>
        <a:prstGeom prst="rightArrow">
          <a:avLst>
            <a:gd name="adj1" fmla="val 66700"/>
            <a:gd name="adj2" fmla="val 50000"/>
          </a:avLst>
        </a:prstGeom>
        <a:solidFill>
          <a:srgbClr val="01203D"/>
        </a:solidFill>
        <a:ln>
          <a:solidFill>
            <a:srgbClr val="01203D"/>
          </a:solidFill>
        </a:ln>
        <a:effectLst/>
      </dsp:spPr>
      <dsp:style>
        <a:lnRef idx="0">
          <a:scrgbClr r="0" g="0" b="0"/>
        </a:lnRef>
        <a:fillRef idx="1">
          <a:scrgbClr r="0" g="0" b="0"/>
        </a:fillRef>
        <a:effectRef idx="0">
          <a:scrgbClr r="0" g="0" b="0"/>
        </a:effectRef>
        <a:fontRef idx="minor">
          <a:schemeClr val="lt1"/>
        </a:fontRef>
      </dsp:style>
    </dsp:sp>
    <dsp:sp modelId="{8427108D-EEC7-437E-B410-37A684075D83}">
      <dsp:nvSpPr>
        <dsp:cNvPr id="0" name=""/>
        <dsp:cNvSpPr/>
      </dsp:nvSpPr>
      <dsp:spPr>
        <a:xfrm>
          <a:off x="2244639" y="1105704"/>
          <a:ext cx="1613126" cy="403281"/>
        </a:xfrm>
        <a:prstGeom prst="roundRect">
          <a:avLst>
            <a:gd name="adj" fmla="val 10000"/>
          </a:avLst>
        </a:prstGeom>
        <a:solidFill>
          <a:srgbClr val="ADC084"/>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May </a:t>
          </a:r>
          <a:r>
            <a:rPr lang="en-US" sz="800" b="1" u="sng" kern="1200" dirty="0">
              <a:solidFill>
                <a:srgbClr val="C00000"/>
              </a:solidFill>
            </a:rPr>
            <a:t>passive renewals </a:t>
          </a:r>
          <a:r>
            <a:rPr lang="en-US" sz="800" kern="1200" dirty="0"/>
            <a:t>successfully verified issued notice of renewal</a:t>
          </a:r>
        </a:p>
      </dsp:txBody>
      <dsp:txXfrm>
        <a:off x="2256451" y="1117516"/>
        <a:ext cx="1589502" cy="379657"/>
      </dsp:txXfrm>
    </dsp:sp>
    <dsp:sp modelId="{66FF01E6-D6BC-4DC1-83C2-2F702A3ACDAD}">
      <dsp:nvSpPr>
        <dsp:cNvPr id="0" name=""/>
        <dsp:cNvSpPr/>
      </dsp:nvSpPr>
      <dsp:spPr>
        <a:xfrm rot="5400000">
          <a:off x="3020939" y="1539250"/>
          <a:ext cx="60528"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49AA1B09-5F2D-440F-9AC2-07D3C8DDC247}">
      <dsp:nvSpPr>
        <dsp:cNvPr id="0" name=""/>
        <dsp:cNvSpPr/>
      </dsp:nvSpPr>
      <dsp:spPr>
        <a:xfrm>
          <a:off x="2244639" y="1640089"/>
          <a:ext cx="1613126" cy="403281"/>
        </a:xfrm>
        <a:prstGeom prst="roundRect">
          <a:avLst>
            <a:gd name="adj" fmla="val 10000"/>
          </a:avLst>
        </a:prstGeom>
        <a:solidFill>
          <a:srgbClr val="ADC084"/>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May </a:t>
          </a:r>
          <a:r>
            <a:rPr lang="en-US" sz="800" b="1" u="sng" kern="1200" dirty="0">
              <a:solidFill>
                <a:srgbClr val="C00000"/>
              </a:solidFill>
            </a:rPr>
            <a:t>passive renewals not verified </a:t>
          </a:r>
          <a:r>
            <a:rPr lang="en-US" sz="800" kern="1200" dirty="0"/>
            <a:t>issued request for information about 60 days prior to end date </a:t>
          </a:r>
        </a:p>
      </dsp:txBody>
      <dsp:txXfrm>
        <a:off x="2256451" y="1651901"/>
        <a:ext cx="1589502" cy="379657"/>
      </dsp:txXfrm>
    </dsp:sp>
    <dsp:sp modelId="{DD884757-5BEA-4673-B01E-DEFF4A4FD8FD}">
      <dsp:nvSpPr>
        <dsp:cNvPr id="0" name=""/>
        <dsp:cNvSpPr/>
      </dsp:nvSpPr>
      <dsp:spPr>
        <a:xfrm rot="5400000">
          <a:off x="3015916" y="2078658"/>
          <a:ext cx="70574"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A38070F3-5026-422C-81E1-8E198EA074EC}">
      <dsp:nvSpPr>
        <dsp:cNvPr id="0" name=""/>
        <dsp:cNvSpPr/>
      </dsp:nvSpPr>
      <dsp:spPr>
        <a:xfrm>
          <a:off x="2244639" y="2184519"/>
          <a:ext cx="1613126" cy="403281"/>
        </a:xfrm>
        <a:prstGeom prst="roundRect">
          <a:avLst>
            <a:gd name="adj" fmla="val 10000"/>
          </a:avLst>
        </a:prstGeom>
        <a:solidFill>
          <a:srgbClr val="ADC08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May </a:t>
          </a:r>
          <a:r>
            <a:rPr lang="en-US" sz="800" b="1" u="sng" kern="1200" dirty="0">
              <a:solidFill>
                <a:srgbClr val="C00000"/>
              </a:solidFill>
            </a:rPr>
            <a:t>active renewals </a:t>
          </a:r>
          <a:r>
            <a:rPr lang="en-US" sz="800" kern="1200" dirty="0"/>
            <a:t>issued renewal packet about 60 days prior to end date </a:t>
          </a:r>
        </a:p>
      </dsp:txBody>
      <dsp:txXfrm>
        <a:off x="2256451" y="2196331"/>
        <a:ext cx="1589502" cy="379657"/>
      </dsp:txXfrm>
    </dsp:sp>
    <dsp:sp modelId="{06BCF810-456E-443A-AFE6-A868C9355A77}">
      <dsp:nvSpPr>
        <dsp:cNvPr id="0" name=""/>
        <dsp:cNvSpPr/>
      </dsp:nvSpPr>
      <dsp:spPr>
        <a:xfrm rot="5400000">
          <a:off x="3015916" y="2623088"/>
          <a:ext cx="70574"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717DD266-B252-4005-A29B-E4B77A4930F8}">
      <dsp:nvSpPr>
        <dsp:cNvPr id="0" name=""/>
        <dsp:cNvSpPr/>
      </dsp:nvSpPr>
      <dsp:spPr>
        <a:xfrm>
          <a:off x="2244639" y="2728950"/>
          <a:ext cx="1613126" cy="403281"/>
        </a:xfrm>
        <a:prstGeom prst="roundRect">
          <a:avLst>
            <a:gd name="adj" fmla="val 10000"/>
          </a:avLst>
        </a:prstGeom>
        <a:solidFill>
          <a:srgbClr val="B7DBE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June renewals will receive a text and/or email notification that their renewal month is approaching</a:t>
          </a:r>
        </a:p>
      </dsp:txBody>
      <dsp:txXfrm>
        <a:off x="2256451" y="2740762"/>
        <a:ext cx="1589502" cy="379657"/>
      </dsp:txXfrm>
    </dsp:sp>
    <dsp:sp modelId="{4E729979-2408-4493-8BD2-E0EA7E797CFB}">
      <dsp:nvSpPr>
        <dsp:cNvPr id="0" name=""/>
        <dsp:cNvSpPr/>
      </dsp:nvSpPr>
      <dsp:spPr>
        <a:xfrm>
          <a:off x="4391582" y="448"/>
          <a:ext cx="1613126" cy="403281"/>
        </a:xfrm>
        <a:prstGeom prst="roundRect">
          <a:avLst>
            <a:gd name="adj" fmla="val 10000"/>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May</a:t>
          </a:r>
        </a:p>
      </dsp:txBody>
      <dsp:txXfrm>
        <a:off x="4403394" y="12260"/>
        <a:ext cx="1589502" cy="379657"/>
      </dsp:txXfrm>
    </dsp:sp>
    <dsp:sp modelId="{9D310A44-8303-428F-93CD-0A5F52BC28A6}">
      <dsp:nvSpPr>
        <dsp:cNvPr id="0" name=""/>
        <dsp:cNvSpPr/>
      </dsp:nvSpPr>
      <dsp:spPr>
        <a:xfrm rot="5400000">
          <a:off x="5162859" y="439016"/>
          <a:ext cx="70574"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03AA5EB2-E969-4C14-8BF2-ADD25616960E}">
      <dsp:nvSpPr>
        <dsp:cNvPr id="0" name=""/>
        <dsp:cNvSpPr/>
      </dsp:nvSpPr>
      <dsp:spPr>
        <a:xfrm>
          <a:off x="4391582" y="544878"/>
          <a:ext cx="1613126" cy="403281"/>
        </a:xfrm>
        <a:prstGeom prst="roundRect">
          <a:avLst>
            <a:gd name="adj" fmla="val 10000"/>
          </a:avLst>
        </a:prstGeom>
        <a:solidFill>
          <a:srgbClr val="ADC084"/>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May </a:t>
          </a:r>
          <a:r>
            <a:rPr lang="en-US" sz="800" b="1" u="sng" kern="1200" dirty="0">
              <a:solidFill>
                <a:srgbClr val="C00000"/>
              </a:solidFill>
            </a:rPr>
            <a:t>active renewals and passive renewals with RFI </a:t>
          </a:r>
          <a:r>
            <a:rPr lang="en-US" sz="800" kern="1200" dirty="0"/>
            <a:t>will issue notice of renewal or denial by month end date</a:t>
          </a:r>
        </a:p>
      </dsp:txBody>
      <dsp:txXfrm>
        <a:off x="4403394" y="556690"/>
        <a:ext cx="1589502" cy="379657"/>
      </dsp:txXfrm>
    </dsp:sp>
    <dsp:sp modelId="{9468D153-FF8B-43EA-9356-901FFB9B3913}">
      <dsp:nvSpPr>
        <dsp:cNvPr id="0" name=""/>
        <dsp:cNvSpPr/>
      </dsp:nvSpPr>
      <dsp:spPr>
        <a:xfrm rot="5400000">
          <a:off x="5162859" y="983447"/>
          <a:ext cx="70574"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C48F8230-8DF9-433E-B406-06CE9AFB2CE5}">
      <dsp:nvSpPr>
        <dsp:cNvPr id="0" name=""/>
        <dsp:cNvSpPr/>
      </dsp:nvSpPr>
      <dsp:spPr>
        <a:xfrm>
          <a:off x="4391582" y="1089308"/>
          <a:ext cx="1613126" cy="403281"/>
        </a:xfrm>
        <a:prstGeom prst="roundRect">
          <a:avLst>
            <a:gd name="adj" fmla="val 10000"/>
          </a:avLst>
        </a:prstGeom>
        <a:solidFill>
          <a:srgbClr val="B7DBEF"/>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June renewals will start processing</a:t>
          </a:r>
        </a:p>
      </dsp:txBody>
      <dsp:txXfrm>
        <a:off x="4403394" y="1101120"/>
        <a:ext cx="1589502" cy="379657"/>
      </dsp:txXfrm>
    </dsp:sp>
    <dsp:sp modelId="{A464E558-1988-472B-BF90-ED539775DF74}">
      <dsp:nvSpPr>
        <dsp:cNvPr id="0" name=""/>
        <dsp:cNvSpPr/>
      </dsp:nvSpPr>
      <dsp:spPr>
        <a:xfrm rot="5400000">
          <a:off x="5162859" y="1527877"/>
          <a:ext cx="70574" cy="70574"/>
        </a:xfrm>
        <a:prstGeom prst="rightArrow">
          <a:avLst>
            <a:gd name="adj1" fmla="val 66700"/>
            <a:gd name="adj2" fmla="val 50000"/>
          </a:avLst>
        </a:prstGeom>
        <a:solidFill>
          <a:srgbClr val="01203D"/>
        </a:solidFill>
        <a:ln>
          <a:solidFill>
            <a:srgbClr val="01203D"/>
          </a:solidFill>
        </a:ln>
        <a:effectLst/>
      </dsp:spPr>
      <dsp:style>
        <a:lnRef idx="0">
          <a:scrgbClr r="0" g="0" b="0"/>
        </a:lnRef>
        <a:fillRef idx="1">
          <a:scrgbClr r="0" g="0" b="0"/>
        </a:fillRef>
        <a:effectRef idx="0">
          <a:scrgbClr r="0" g="0" b="0"/>
        </a:effectRef>
        <a:fontRef idx="minor">
          <a:schemeClr val="lt1"/>
        </a:fontRef>
      </dsp:style>
    </dsp:sp>
    <dsp:sp modelId="{928923E9-9B84-40B9-9568-68DA31AB0B18}">
      <dsp:nvSpPr>
        <dsp:cNvPr id="0" name=""/>
        <dsp:cNvSpPr/>
      </dsp:nvSpPr>
      <dsp:spPr>
        <a:xfrm>
          <a:off x="4391582" y="1633739"/>
          <a:ext cx="1613126" cy="403281"/>
        </a:xfrm>
        <a:prstGeom prst="roundRect">
          <a:avLst>
            <a:gd name="adj" fmla="val 10000"/>
          </a:avLst>
        </a:prstGeom>
        <a:solidFill>
          <a:srgbClr val="B7DBEF"/>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June </a:t>
          </a:r>
          <a:r>
            <a:rPr lang="en-US" sz="800" b="1" u="sng" kern="1200" dirty="0">
              <a:solidFill>
                <a:srgbClr val="C00000"/>
              </a:solidFill>
            </a:rPr>
            <a:t>passive renewals </a:t>
          </a:r>
          <a:r>
            <a:rPr lang="en-US" sz="800" kern="1200" dirty="0"/>
            <a:t>successfully verified issued notice of renewal</a:t>
          </a:r>
        </a:p>
      </dsp:txBody>
      <dsp:txXfrm>
        <a:off x="4403394" y="1645551"/>
        <a:ext cx="1589502" cy="379657"/>
      </dsp:txXfrm>
    </dsp:sp>
    <dsp:sp modelId="{53119877-FE49-4D52-8945-493DF387B35E}">
      <dsp:nvSpPr>
        <dsp:cNvPr id="0" name=""/>
        <dsp:cNvSpPr/>
      </dsp:nvSpPr>
      <dsp:spPr>
        <a:xfrm rot="5400000">
          <a:off x="5162859" y="2072308"/>
          <a:ext cx="70574"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A8C292A5-110A-4530-9E2C-64DC7D2ABF99}">
      <dsp:nvSpPr>
        <dsp:cNvPr id="0" name=""/>
        <dsp:cNvSpPr/>
      </dsp:nvSpPr>
      <dsp:spPr>
        <a:xfrm>
          <a:off x="4391582" y="2178169"/>
          <a:ext cx="1613126" cy="403281"/>
        </a:xfrm>
        <a:prstGeom prst="roundRect">
          <a:avLst>
            <a:gd name="adj" fmla="val 10000"/>
          </a:avLst>
        </a:prstGeom>
        <a:solidFill>
          <a:srgbClr val="B7DBEF"/>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June </a:t>
          </a:r>
          <a:r>
            <a:rPr lang="en-US" sz="800" b="1" u="sng" kern="1200" dirty="0">
              <a:solidFill>
                <a:srgbClr val="C00000"/>
              </a:solidFill>
            </a:rPr>
            <a:t>passive renewals not verified </a:t>
          </a:r>
          <a:r>
            <a:rPr lang="en-US" sz="800" kern="1200" dirty="0"/>
            <a:t>issued request for information about 60 days prior to end date </a:t>
          </a:r>
        </a:p>
      </dsp:txBody>
      <dsp:txXfrm>
        <a:off x="4403394" y="2189981"/>
        <a:ext cx="1589502" cy="379657"/>
      </dsp:txXfrm>
    </dsp:sp>
    <dsp:sp modelId="{A7039286-8BB0-44D1-8170-95E45BE0CEBA}">
      <dsp:nvSpPr>
        <dsp:cNvPr id="0" name=""/>
        <dsp:cNvSpPr/>
      </dsp:nvSpPr>
      <dsp:spPr>
        <a:xfrm rot="5400000">
          <a:off x="5162859" y="2616738"/>
          <a:ext cx="70574" cy="70574"/>
        </a:xfrm>
        <a:prstGeom prst="rightArrow">
          <a:avLst>
            <a:gd name="adj1" fmla="val 66700"/>
            <a:gd name="adj2" fmla="val 50000"/>
          </a:avLst>
        </a:prstGeom>
        <a:solidFill>
          <a:srgbClr val="01203D"/>
        </a:solidFill>
        <a:ln>
          <a:noFill/>
        </a:ln>
        <a:effectLst/>
      </dsp:spPr>
      <dsp:style>
        <a:lnRef idx="0">
          <a:scrgbClr r="0" g="0" b="0"/>
        </a:lnRef>
        <a:fillRef idx="1">
          <a:scrgbClr r="0" g="0" b="0"/>
        </a:fillRef>
        <a:effectRef idx="0">
          <a:scrgbClr r="0" g="0" b="0"/>
        </a:effectRef>
        <a:fontRef idx="minor">
          <a:schemeClr val="lt1"/>
        </a:fontRef>
      </dsp:style>
    </dsp:sp>
    <dsp:sp modelId="{A2673E4F-0415-44F7-B96F-9E128C065097}">
      <dsp:nvSpPr>
        <dsp:cNvPr id="0" name=""/>
        <dsp:cNvSpPr/>
      </dsp:nvSpPr>
      <dsp:spPr>
        <a:xfrm>
          <a:off x="4391582" y="2722599"/>
          <a:ext cx="1613126" cy="403281"/>
        </a:xfrm>
        <a:prstGeom prst="roundRect">
          <a:avLst>
            <a:gd name="adj" fmla="val 10000"/>
          </a:avLst>
        </a:prstGeom>
        <a:solidFill>
          <a:srgbClr val="B7DBE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June </a:t>
          </a:r>
          <a:r>
            <a:rPr lang="en-US" sz="800" b="1" u="sng" kern="1200" dirty="0">
              <a:solidFill>
                <a:srgbClr val="C00000"/>
              </a:solidFill>
            </a:rPr>
            <a:t>active renewals </a:t>
          </a:r>
          <a:r>
            <a:rPr lang="en-US" sz="800" kern="1200" dirty="0"/>
            <a:t>issued renewal packet about 60 days prior to end date </a:t>
          </a:r>
        </a:p>
      </dsp:txBody>
      <dsp:txXfrm>
        <a:off x="4403394" y="2734411"/>
        <a:ext cx="1589502" cy="379657"/>
      </dsp:txXfrm>
    </dsp:sp>
    <dsp:sp modelId="{CA4F0971-490D-4847-9A97-BA9E721BD41F}">
      <dsp:nvSpPr>
        <dsp:cNvPr id="0" name=""/>
        <dsp:cNvSpPr/>
      </dsp:nvSpPr>
      <dsp:spPr>
        <a:xfrm rot="5400000">
          <a:off x="5162859" y="3161168"/>
          <a:ext cx="70574" cy="7057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50FF19-2F80-4DCA-9A13-1E7CC3972681}">
      <dsp:nvSpPr>
        <dsp:cNvPr id="0" name=""/>
        <dsp:cNvSpPr/>
      </dsp:nvSpPr>
      <dsp:spPr>
        <a:xfrm>
          <a:off x="4391582" y="3267030"/>
          <a:ext cx="1613126" cy="403281"/>
        </a:xfrm>
        <a:prstGeom prst="roundRect">
          <a:avLst>
            <a:gd name="adj" fmla="val 10000"/>
          </a:avLst>
        </a:prstGeom>
        <a:solidFill>
          <a:srgbClr val="D1DCB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July renewals will receive a text and/or email notification that their renewal month is approaching</a:t>
          </a:r>
        </a:p>
      </dsp:txBody>
      <dsp:txXfrm>
        <a:off x="4403394" y="3278842"/>
        <a:ext cx="1589502" cy="379657"/>
      </dsp:txXfrm>
    </dsp:sp>
    <dsp:sp modelId="{94197695-F1B0-49AD-B114-94F0EC8D2DC5}">
      <dsp:nvSpPr>
        <dsp:cNvPr id="0" name=""/>
        <dsp:cNvSpPr/>
      </dsp:nvSpPr>
      <dsp:spPr>
        <a:xfrm>
          <a:off x="6487196" y="0"/>
          <a:ext cx="1613126" cy="403281"/>
        </a:xfrm>
        <a:prstGeom prst="roundRect">
          <a:avLst>
            <a:gd name="adj" fmla="val 10000"/>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June</a:t>
          </a:r>
        </a:p>
      </dsp:txBody>
      <dsp:txXfrm>
        <a:off x="6499008" y="11812"/>
        <a:ext cx="1589502" cy="379657"/>
      </dsp:txXfrm>
    </dsp:sp>
    <dsp:sp modelId="{BF49F996-5B12-433C-9E76-6CC98CCF9539}">
      <dsp:nvSpPr>
        <dsp:cNvPr id="0" name=""/>
        <dsp:cNvSpPr/>
      </dsp:nvSpPr>
      <dsp:spPr>
        <a:xfrm rot="5400000">
          <a:off x="7259154" y="437205"/>
          <a:ext cx="69211" cy="7057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7DE574-96E3-46DA-B01C-2F6956AE0629}">
      <dsp:nvSpPr>
        <dsp:cNvPr id="0" name=""/>
        <dsp:cNvSpPr/>
      </dsp:nvSpPr>
      <dsp:spPr>
        <a:xfrm>
          <a:off x="6487196" y="541704"/>
          <a:ext cx="1613126" cy="403281"/>
        </a:xfrm>
        <a:prstGeom prst="roundRect">
          <a:avLst>
            <a:gd name="adj" fmla="val 10000"/>
          </a:avLst>
        </a:prstGeom>
        <a:solidFill>
          <a:srgbClr val="B7DBE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June </a:t>
          </a:r>
          <a:r>
            <a:rPr lang="en-US" sz="800" b="1" u="sng" kern="1200" dirty="0">
              <a:solidFill>
                <a:srgbClr val="C00000"/>
              </a:solidFill>
            </a:rPr>
            <a:t>active renewals </a:t>
          </a:r>
          <a:r>
            <a:rPr lang="en-US" sz="800" kern="1200" dirty="0"/>
            <a:t>will issue notice of renewal or denial by month end date</a:t>
          </a:r>
        </a:p>
      </dsp:txBody>
      <dsp:txXfrm>
        <a:off x="6499008" y="553516"/>
        <a:ext cx="1589502" cy="379657"/>
      </dsp:txXfrm>
    </dsp:sp>
    <dsp:sp modelId="{05875A32-6835-489E-AF9B-AE403C916213}">
      <dsp:nvSpPr>
        <dsp:cNvPr id="0" name=""/>
        <dsp:cNvSpPr/>
      </dsp:nvSpPr>
      <dsp:spPr>
        <a:xfrm rot="5400000">
          <a:off x="7258472" y="980272"/>
          <a:ext cx="70574" cy="7057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7C4BC4-D3A5-4DAD-B0CA-0F6C7707EA85}">
      <dsp:nvSpPr>
        <dsp:cNvPr id="0" name=""/>
        <dsp:cNvSpPr/>
      </dsp:nvSpPr>
      <dsp:spPr>
        <a:xfrm>
          <a:off x="6487196" y="1086134"/>
          <a:ext cx="1613126" cy="403281"/>
        </a:xfrm>
        <a:prstGeom prst="roundRect">
          <a:avLst>
            <a:gd name="adj" fmla="val 10000"/>
          </a:avLst>
        </a:prstGeom>
        <a:solidFill>
          <a:srgbClr val="D1DCBA"/>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July renewals will start processing</a:t>
          </a:r>
        </a:p>
      </dsp:txBody>
      <dsp:txXfrm>
        <a:off x="6499008" y="1097946"/>
        <a:ext cx="1589502" cy="379657"/>
      </dsp:txXfrm>
    </dsp:sp>
    <dsp:sp modelId="{BFA950BA-4243-40A6-BA7C-F607F8448CCF}">
      <dsp:nvSpPr>
        <dsp:cNvPr id="0" name=""/>
        <dsp:cNvSpPr/>
      </dsp:nvSpPr>
      <dsp:spPr>
        <a:xfrm rot="5400000">
          <a:off x="7258472" y="1524703"/>
          <a:ext cx="70574" cy="7057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190266-B95F-4020-80EB-2B2DEC9FA2DC}">
      <dsp:nvSpPr>
        <dsp:cNvPr id="0" name=""/>
        <dsp:cNvSpPr/>
      </dsp:nvSpPr>
      <dsp:spPr>
        <a:xfrm>
          <a:off x="6487196" y="1630564"/>
          <a:ext cx="1613126" cy="403281"/>
        </a:xfrm>
        <a:prstGeom prst="roundRect">
          <a:avLst>
            <a:gd name="adj" fmla="val 10000"/>
          </a:avLst>
        </a:prstGeom>
        <a:solidFill>
          <a:srgbClr val="D1DCBA"/>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July </a:t>
          </a:r>
          <a:r>
            <a:rPr lang="en-US" sz="800" b="1" u="sng" kern="1200" dirty="0">
              <a:solidFill>
                <a:srgbClr val="C00000"/>
              </a:solidFill>
            </a:rPr>
            <a:t>passive renewals </a:t>
          </a:r>
          <a:r>
            <a:rPr lang="en-US" sz="800" b="0" u="none" kern="1200" dirty="0">
              <a:solidFill>
                <a:schemeClr val="tx1"/>
              </a:solidFill>
            </a:rPr>
            <a:t>successfully verified</a:t>
          </a:r>
          <a:r>
            <a:rPr lang="en-US" sz="800" b="1" u="sng" kern="1200" dirty="0">
              <a:solidFill>
                <a:srgbClr val="C00000"/>
              </a:solidFill>
            </a:rPr>
            <a:t> </a:t>
          </a:r>
          <a:r>
            <a:rPr lang="en-US" sz="800" kern="1200" dirty="0"/>
            <a:t>issued notice of renewal</a:t>
          </a:r>
        </a:p>
      </dsp:txBody>
      <dsp:txXfrm>
        <a:off x="6499008" y="1642376"/>
        <a:ext cx="1589502" cy="379657"/>
      </dsp:txXfrm>
    </dsp:sp>
    <dsp:sp modelId="{A9607E84-81E8-4E11-BF77-4AE5714419BB}">
      <dsp:nvSpPr>
        <dsp:cNvPr id="0" name=""/>
        <dsp:cNvSpPr/>
      </dsp:nvSpPr>
      <dsp:spPr>
        <a:xfrm rot="5400000">
          <a:off x="7258472" y="2069133"/>
          <a:ext cx="70574" cy="7057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1D03A-8CFE-4818-A86A-624EC0C19992}">
      <dsp:nvSpPr>
        <dsp:cNvPr id="0" name=""/>
        <dsp:cNvSpPr/>
      </dsp:nvSpPr>
      <dsp:spPr>
        <a:xfrm>
          <a:off x="6487196" y="2174995"/>
          <a:ext cx="1613126" cy="403281"/>
        </a:xfrm>
        <a:prstGeom prst="roundRect">
          <a:avLst>
            <a:gd name="adj" fmla="val 10000"/>
          </a:avLst>
        </a:prstGeom>
        <a:solidFill>
          <a:srgbClr val="D1DCBA"/>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July </a:t>
          </a:r>
          <a:r>
            <a:rPr lang="en-US" sz="800" b="1" u="sng" kern="1200" dirty="0">
              <a:solidFill>
                <a:srgbClr val="C00000"/>
              </a:solidFill>
            </a:rPr>
            <a:t>passive renewals not verified </a:t>
          </a:r>
          <a:r>
            <a:rPr lang="en-US" sz="800" kern="1200" dirty="0"/>
            <a:t>issued request for information about 60 days prior to end date </a:t>
          </a:r>
        </a:p>
      </dsp:txBody>
      <dsp:txXfrm>
        <a:off x="6499008" y="2186807"/>
        <a:ext cx="1589502" cy="379657"/>
      </dsp:txXfrm>
    </dsp:sp>
    <dsp:sp modelId="{564A3FEF-DB0C-4437-B74F-CE61F05DE2D7}">
      <dsp:nvSpPr>
        <dsp:cNvPr id="0" name=""/>
        <dsp:cNvSpPr/>
      </dsp:nvSpPr>
      <dsp:spPr>
        <a:xfrm rot="5400000">
          <a:off x="7258472" y="2613563"/>
          <a:ext cx="70574" cy="7057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2ABB53-FA17-409C-8AA6-7C4CB6D99C83}">
      <dsp:nvSpPr>
        <dsp:cNvPr id="0" name=""/>
        <dsp:cNvSpPr/>
      </dsp:nvSpPr>
      <dsp:spPr>
        <a:xfrm>
          <a:off x="6487196" y="2719425"/>
          <a:ext cx="1613126" cy="403281"/>
        </a:xfrm>
        <a:prstGeom prst="roundRect">
          <a:avLst>
            <a:gd name="adj" fmla="val 10000"/>
          </a:avLst>
        </a:prstGeom>
        <a:solidFill>
          <a:srgbClr val="D1DCB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July </a:t>
          </a:r>
          <a:r>
            <a:rPr lang="en-US" sz="800" b="1" u="sng" kern="1200" dirty="0">
              <a:solidFill>
                <a:srgbClr val="C00000"/>
              </a:solidFill>
            </a:rPr>
            <a:t>active renewals </a:t>
          </a:r>
          <a:r>
            <a:rPr lang="en-US" sz="800" kern="1200" dirty="0"/>
            <a:t>issued renewal packet about 60 days prior to end date </a:t>
          </a:r>
        </a:p>
      </dsp:txBody>
      <dsp:txXfrm>
        <a:off x="6499008" y="2731237"/>
        <a:ext cx="1589502" cy="379657"/>
      </dsp:txXfrm>
    </dsp:sp>
    <dsp:sp modelId="{08DB9205-CFD2-499C-9D17-18DE640D3ECF}">
      <dsp:nvSpPr>
        <dsp:cNvPr id="0" name=""/>
        <dsp:cNvSpPr/>
      </dsp:nvSpPr>
      <dsp:spPr>
        <a:xfrm rot="5400000">
          <a:off x="7258472" y="3157994"/>
          <a:ext cx="70574" cy="7057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AB3A4B-64AC-4190-9905-CADF6E7A3149}">
      <dsp:nvSpPr>
        <dsp:cNvPr id="0" name=""/>
        <dsp:cNvSpPr/>
      </dsp:nvSpPr>
      <dsp:spPr>
        <a:xfrm>
          <a:off x="6487196" y="3263855"/>
          <a:ext cx="1613126" cy="403281"/>
        </a:xfrm>
        <a:prstGeom prst="roundRect">
          <a:avLst>
            <a:gd name="adj" fmla="val 10000"/>
          </a:avLst>
        </a:prstGeom>
        <a:solidFill>
          <a:srgbClr val="6BB5D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August renewals will receive a text and/or email notification that their renewal month is approaching</a:t>
          </a:r>
        </a:p>
      </dsp:txBody>
      <dsp:txXfrm>
        <a:off x="6499008" y="3275667"/>
        <a:ext cx="1589502" cy="3796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17C75-729A-4E04-8D13-BA676F1BD611}">
      <dsp:nvSpPr>
        <dsp:cNvPr id="0" name=""/>
        <dsp:cNvSpPr/>
      </dsp:nvSpPr>
      <dsp:spPr>
        <a:xfrm>
          <a:off x="0" y="1158400"/>
          <a:ext cx="1815429" cy="1814667"/>
        </a:xfrm>
        <a:prstGeom prst="ellipse">
          <a:avLst/>
        </a:prstGeom>
        <a:solidFill>
          <a:srgbClr val="B9D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17780" rIns="91440" bIns="17780" numCol="1" spcCol="1270" anchor="ctr" anchorCtr="0">
          <a:noAutofit/>
        </a:bodyPr>
        <a:lstStyle/>
        <a:p>
          <a:pPr marL="0" lvl="0" indent="0" algn="ctr" defTabSz="622300">
            <a:lnSpc>
              <a:spcPct val="90000"/>
            </a:lnSpc>
            <a:spcBef>
              <a:spcPct val="0"/>
            </a:spcBef>
            <a:spcAft>
              <a:spcPts val="0"/>
            </a:spcAft>
            <a:buNone/>
          </a:pPr>
          <a:r>
            <a:rPr lang="en-US" sz="1400" kern="1200" dirty="0"/>
            <a:t>Providers </a:t>
          </a:r>
        </a:p>
        <a:p>
          <a:pPr marL="0" lvl="0" indent="0" algn="ctr" defTabSz="622300">
            <a:lnSpc>
              <a:spcPct val="90000"/>
            </a:lnSpc>
            <a:spcBef>
              <a:spcPct val="0"/>
            </a:spcBef>
            <a:spcAft>
              <a:spcPts val="0"/>
            </a:spcAft>
            <a:buNone/>
          </a:pPr>
          <a:r>
            <a:rPr lang="en-US" sz="1400" kern="1200" dirty="0"/>
            <a:t>and Associations</a:t>
          </a:r>
        </a:p>
      </dsp:txBody>
      <dsp:txXfrm>
        <a:off x="265863" y="1424152"/>
        <a:ext cx="1283703" cy="1283163"/>
      </dsp:txXfrm>
    </dsp:sp>
    <dsp:sp modelId="{1CB0C359-9FEB-4619-848A-0C6C37FD1DAE}">
      <dsp:nvSpPr>
        <dsp:cNvPr id="0" name=""/>
        <dsp:cNvSpPr/>
      </dsp:nvSpPr>
      <dsp:spPr>
        <a:xfrm>
          <a:off x="1453923" y="1124666"/>
          <a:ext cx="1814667" cy="1814667"/>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867" tIns="17780" rIns="99867" bIns="17780" numCol="1" spcCol="1270" anchor="ctr" anchorCtr="0">
          <a:noAutofit/>
        </a:bodyPr>
        <a:lstStyle/>
        <a:p>
          <a:pPr marL="0" lvl="0" indent="0" algn="ctr" defTabSz="622300">
            <a:lnSpc>
              <a:spcPct val="90000"/>
            </a:lnSpc>
            <a:spcBef>
              <a:spcPct val="0"/>
            </a:spcBef>
            <a:spcAft>
              <a:spcPct val="35000"/>
            </a:spcAft>
            <a:buNone/>
          </a:pPr>
          <a:r>
            <a:rPr lang="en-US" sz="1400" kern="1200" dirty="0"/>
            <a:t>KLOCs and KYHealthNet Reports</a:t>
          </a:r>
        </a:p>
      </dsp:txBody>
      <dsp:txXfrm>
        <a:off x="1719675" y="1390418"/>
        <a:ext cx="1283163" cy="1283163"/>
      </dsp:txXfrm>
    </dsp:sp>
    <dsp:sp modelId="{94ECA0C2-40CF-4932-9D9C-C55232BDACE2}">
      <dsp:nvSpPr>
        <dsp:cNvPr id="0" name=""/>
        <dsp:cNvSpPr/>
      </dsp:nvSpPr>
      <dsp:spPr>
        <a:xfrm>
          <a:off x="2905657" y="1124666"/>
          <a:ext cx="1814667" cy="1814667"/>
        </a:xfrm>
        <a:prstGeom prst="ellipse">
          <a:avLst/>
        </a:prstGeom>
        <a:solidFill>
          <a:srgbClr val="0D616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867" tIns="17780" rIns="99867"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Coordination with DAIL and SHIP</a:t>
          </a:r>
        </a:p>
      </dsp:txBody>
      <dsp:txXfrm>
        <a:off x="3171409" y="1390418"/>
        <a:ext cx="1283163" cy="1283163"/>
      </dsp:txXfrm>
    </dsp:sp>
    <dsp:sp modelId="{203F7582-4B47-4C98-90B8-429AAF0B341E}">
      <dsp:nvSpPr>
        <dsp:cNvPr id="0" name=""/>
        <dsp:cNvSpPr/>
      </dsp:nvSpPr>
      <dsp:spPr>
        <a:xfrm>
          <a:off x="4358819" y="1106338"/>
          <a:ext cx="1814667" cy="1814667"/>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867" tIns="17780" rIns="99867"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Community Advocacy Organizations</a:t>
          </a:r>
        </a:p>
      </dsp:txBody>
      <dsp:txXfrm>
        <a:off x="4624571" y="1372090"/>
        <a:ext cx="1283163" cy="12831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17C75-729A-4E04-8D13-BA676F1BD611}">
      <dsp:nvSpPr>
        <dsp:cNvPr id="0" name=""/>
        <dsp:cNvSpPr/>
      </dsp:nvSpPr>
      <dsp:spPr>
        <a:xfrm>
          <a:off x="1785" y="1048899"/>
          <a:ext cx="1791890" cy="1791890"/>
        </a:xfrm>
        <a:prstGeom prst="ellipse">
          <a:avLst/>
        </a:prstGeom>
        <a:solidFill>
          <a:srgbClr val="0D616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marL="0" lvl="0" indent="0" algn="ctr" defTabSz="622300">
            <a:lnSpc>
              <a:spcPct val="90000"/>
            </a:lnSpc>
            <a:spcBef>
              <a:spcPct val="0"/>
            </a:spcBef>
            <a:spcAft>
              <a:spcPct val="35000"/>
            </a:spcAft>
            <a:buNone/>
          </a:pPr>
          <a:r>
            <a:rPr lang="en-US" sz="1400" kern="1200" dirty="0"/>
            <a:t>MCO Member Support</a:t>
          </a:r>
        </a:p>
      </dsp:txBody>
      <dsp:txXfrm>
        <a:off x="264201" y="1311315"/>
        <a:ext cx="1267058" cy="1267058"/>
      </dsp:txXfrm>
    </dsp:sp>
    <dsp:sp modelId="{4F92F347-8F2A-4F3E-AD23-9B2B7BB68936}">
      <dsp:nvSpPr>
        <dsp:cNvPr id="0" name=""/>
        <dsp:cNvSpPr/>
      </dsp:nvSpPr>
      <dsp:spPr>
        <a:xfrm>
          <a:off x="1435298" y="1048899"/>
          <a:ext cx="1791890" cy="1791890"/>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Contact Center Direct Outreach</a:t>
          </a:r>
        </a:p>
      </dsp:txBody>
      <dsp:txXfrm>
        <a:off x="1697714" y="1311315"/>
        <a:ext cx="1267058" cy="1267058"/>
      </dsp:txXfrm>
    </dsp:sp>
    <dsp:sp modelId="{77F8D5AC-8F72-4242-BD00-16E48CFC168D}">
      <dsp:nvSpPr>
        <dsp:cNvPr id="0" name=""/>
        <dsp:cNvSpPr/>
      </dsp:nvSpPr>
      <dsp:spPr>
        <a:xfrm>
          <a:off x="2868810" y="1048899"/>
          <a:ext cx="1791890" cy="1791890"/>
        </a:xfrm>
        <a:prstGeom prst="ellipse">
          <a:avLst/>
        </a:prstGeom>
        <a:solidFill>
          <a:srgbClr val="B9DF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Kynectors</a:t>
          </a:r>
          <a:r>
            <a:rPr lang="en-US" sz="1400" kern="1200" dirty="0"/>
            <a:t> and Insurance Agents</a:t>
          </a:r>
        </a:p>
      </dsp:txBody>
      <dsp:txXfrm>
        <a:off x="3131226" y="1311315"/>
        <a:ext cx="1267058" cy="1267058"/>
      </dsp:txXfrm>
    </dsp:sp>
    <dsp:sp modelId="{836A37B0-CFE4-4766-9942-12131564FC59}">
      <dsp:nvSpPr>
        <dsp:cNvPr id="0" name=""/>
        <dsp:cNvSpPr/>
      </dsp:nvSpPr>
      <dsp:spPr>
        <a:xfrm>
          <a:off x="4302323" y="1048899"/>
          <a:ext cx="1791890" cy="1791890"/>
        </a:xfrm>
        <a:prstGeom prst="ellipse">
          <a:avLst/>
        </a:prstGeom>
        <a:solidFill>
          <a:srgbClr val="00386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17780" rIns="98614"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Tracking returned mail</a:t>
          </a:r>
        </a:p>
      </dsp:txBody>
      <dsp:txXfrm>
        <a:off x="4564739" y="1311315"/>
        <a:ext cx="1267058" cy="1267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1791-FE9B-4DAA-80B4-4CEBC63AB606}">
      <dsp:nvSpPr>
        <dsp:cNvPr id="0" name=""/>
        <dsp:cNvSpPr/>
      </dsp:nvSpPr>
      <dsp:spPr>
        <a:xfrm>
          <a:off x="943104" y="899355"/>
          <a:ext cx="1094431" cy="109443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Websites</a:t>
          </a:r>
        </a:p>
      </dsp:txBody>
      <dsp:txXfrm>
        <a:off x="1163133" y="1155720"/>
        <a:ext cx="654373" cy="562560"/>
      </dsp:txXfrm>
    </dsp:sp>
    <dsp:sp modelId="{7E2EBF92-9726-4E4A-AE6B-64EFEBB85A22}">
      <dsp:nvSpPr>
        <dsp:cNvPr id="0" name=""/>
        <dsp:cNvSpPr/>
      </dsp:nvSpPr>
      <dsp:spPr>
        <a:xfrm>
          <a:off x="306344" y="640671"/>
          <a:ext cx="795950" cy="7959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US mail</a:t>
          </a:r>
        </a:p>
      </dsp:txBody>
      <dsp:txXfrm>
        <a:off x="506727" y="842265"/>
        <a:ext cx="395184" cy="392762"/>
      </dsp:txXfrm>
    </dsp:sp>
    <dsp:sp modelId="{4FC00FCD-8AF6-483A-979D-F346CD9668EF}">
      <dsp:nvSpPr>
        <dsp:cNvPr id="0" name=""/>
        <dsp:cNvSpPr/>
      </dsp:nvSpPr>
      <dsp:spPr>
        <a:xfrm rot="20700000">
          <a:off x="761963" y="80821"/>
          <a:ext cx="760257" cy="80132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TV</a:t>
          </a:r>
        </a:p>
      </dsp:txBody>
      <dsp:txXfrm rot="-20700000">
        <a:off x="926274" y="259009"/>
        <a:ext cx="431634" cy="444943"/>
      </dsp:txXfrm>
    </dsp:sp>
    <dsp:sp modelId="{B7BB8E5C-7572-4B6C-8D60-6310A944C799}">
      <dsp:nvSpPr>
        <dsp:cNvPr id="0" name=""/>
        <dsp:cNvSpPr/>
      </dsp:nvSpPr>
      <dsp:spPr>
        <a:xfrm>
          <a:off x="836835" y="746376"/>
          <a:ext cx="1400872" cy="1400872"/>
        </a:xfrm>
        <a:prstGeom prst="circularArrow">
          <a:avLst>
            <a:gd name="adj1" fmla="val 4688"/>
            <a:gd name="adj2" fmla="val 299029"/>
            <a:gd name="adj3" fmla="val 2420337"/>
            <a:gd name="adj4" fmla="val 1608580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27702-3714-428C-BF96-23B30673D747}">
      <dsp:nvSpPr>
        <dsp:cNvPr id="0" name=""/>
        <dsp:cNvSpPr/>
      </dsp:nvSpPr>
      <dsp:spPr>
        <a:xfrm>
          <a:off x="165383" y="474018"/>
          <a:ext cx="1017821" cy="101782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FE7C3-3684-43E3-B5CD-2A93DD7B5BAE}">
      <dsp:nvSpPr>
        <dsp:cNvPr id="0" name=""/>
        <dsp:cNvSpPr/>
      </dsp:nvSpPr>
      <dsp:spPr>
        <a:xfrm>
          <a:off x="571766" y="-69813"/>
          <a:ext cx="1097416" cy="109741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1791-FE9B-4DAA-80B4-4CEBC63AB606}">
      <dsp:nvSpPr>
        <dsp:cNvPr id="0" name=""/>
        <dsp:cNvSpPr/>
      </dsp:nvSpPr>
      <dsp:spPr>
        <a:xfrm>
          <a:off x="1076074" y="1027626"/>
          <a:ext cx="1250525" cy="125052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Brochures</a:t>
          </a:r>
        </a:p>
      </dsp:txBody>
      <dsp:txXfrm>
        <a:off x="1327485" y="1320556"/>
        <a:ext cx="747703" cy="642795"/>
      </dsp:txXfrm>
    </dsp:sp>
    <dsp:sp modelId="{7E2EBF92-9726-4E4A-AE6B-64EFEBB85A22}">
      <dsp:nvSpPr>
        <dsp:cNvPr id="0" name=""/>
        <dsp:cNvSpPr/>
      </dsp:nvSpPr>
      <dsp:spPr>
        <a:xfrm>
          <a:off x="261009" y="704808"/>
          <a:ext cx="1084446" cy="9639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Radio</a:t>
          </a:r>
        </a:p>
      </dsp:txBody>
      <dsp:txXfrm>
        <a:off x="521202" y="948952"/>
        <a:ext cx="564060" cy="475662"/>
      </dsp:txXfrm>
    </dsp:sp>
    <dsp:sp modelId="{4FC00FCD-8AF6-483A-979D-F346CD9668EF}">
      <dsp:nvSpPr>
        <dsp:cNvPr id="0" name=""/>
        <dsp:cNvSpPr/>
      </dsp:nvSpPr>
      <dsp:spPr>
        <a:xfrm rot="20700000">
          <a:off x="869098" y="92348"/>
          <a:ext cx="868689" cy="91560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Posters</a:t>
          </a:r>
        </a:p>
      </dsp:txBody>
      <dsp:txXfrm rot="-20700000">
        <a:off x="1056844" y="295951"/>
        <a:ext cx="493197" cy="508403"/>
      </dsp:txXfrm>
    </dsp:sp>
    <dsp:sp modelId="{B7BB8E5C-7572-4B6C-8D60-6310A944C799}">
      <dsp:nvSpPr>
        <dsp:cNvPr id="0" name=""/>
        <dsp:cNvSpPr/>
      </dsp:nvSpPr>
      <dsp:spPr>
        <a:xfrm>
          <a:off x="960273" y="849822"/>
          <a:ext cx="1600672" cy="1600672"/>
        </a:xfrm>
        <a:prstGeom prst="circularArrow">
          <a:avLst>
            <a:gd name="adj1" fmla="val 4688"/>
            <a:gd name="adj2" fmla="val 299029"/>
            <a:gd name="adj3" fmla="val 2440835"/>
            <a:gd name="adj4" fmla="val 1603432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27702-3714-428C-BF96-23B30673D747}">
      <dsp:nvSpPr>
        <dsp:cNvPr id="0" name=""/>
        <dsp:cNvSpPr/>
      </dsp:nvSpPr>
      <dsp:spPr>
        <a:xfrm>
          <a:off x="187430" y="539057"/>
          <a:ext cx="1162988" cy="116298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FE7C3-3684-43E3-B5CD-2A93DD7B5BAE}">
      <dsp:nvSpPr>
        <dsp:cNvPr id="0" name=""/>
        <dsp:cNvSpPr/>
      </dsp:nvSpPr>
      <dsp:spPr>
        <a:xfrm>
          <a:off x="651774" y="-82337"/>
          <a:ext cx="1253935" cy="125393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1791-FE9B-4DAA-80B4-4CEBC63AB606}">
      <dsp:nvSpPr>
        <dsp:cNvPr id="0" name=""/>
        <dsp:cNvSpPr/>
      </dsp:nvSpPr>
      <dsp:spPr>
        <a:xfrm>
          <a:off x="1307841" y="1016163"/>
          <a:ext cx="1241977" cy="124197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Social media</a:t>
          </a:r>
        </a:p>
      </dsp:txBody>
      <dsp:txXfrm>
        <a:off x="1557534" y="1307090"/>
        <a:ext cx="742591" cy="638402"/>
      </dsp:txXfrm>
    </dsp:sp>
    <dsp:sp modelId="{B87648F5-2108-442F-AC62-4841AD677E4C}">
      <dsp:nvSpPr>
        <dsp:cNvPr id="0" name=""/>
        <dsp:cNvSpPr/>
      </dsp:nvSpPr>
      <dsp:spPr>
        <a:xfrm>
          <a:off x="514349" y="691117"/>
          <a:ext cx="1045031" cy="96623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Press Releases</a:t>
          </a:r>
        </a:p>
      </dsp:txBody>
      <dsp:txXfrm>
        <a:off x="769055" y="935839"/>
        <a:ext cx="535619" cy="476787"/>
      </dsp:txXfrm>
    </dsp:sp>
    <dsp:sp modelId="{A7757907-6283-488C-A5A3-C55FFB61FF6E}">
      <dsp:nvSpPr>
        <dsp:cNvPr id="0" name=""/>
        <dsp:cNvSpPr/>
      </dsp:nvSpPr>
      <dsp:spPr>
        <a:xfrm rot="20700000">
          <a:off x="1103617" y="99450"/>
          <a:ext cx="885006" cy="88500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Calls &amp; Texts</a:t>
          </a:r>
        </a:p>
      </dsp:txBody>
      <dsp:txXfrm rot="-20700000">
        <a:off x="1297725" y="293558"/>
        <a:ext cx="496791" cy="496791"/>
      </dsp:txXfrm>
    </dsp:sp>
    <dsp:sp modelId="{B7BB8E5C-7572-4B6C-8D60-6310A944C799}">
      <dsp:nvSpPr>
        <dsp:cNvPr id="0" name=""/>
        <dsp:cNvSpPr/>
      </dsp:nvSpPr>
      <dsp:spPr>
        <a:xfrm>
          <a:off x="1192557" y="839723"/>
          <a:ext cx="1589731" cy="1589731"/>
        </a:xfrm>
        <a:prstGeom prst="circularArrow">
          <a:avLst>
            <a:gd name="adj1" fmla="val 4687"/>
            <a:gd name="adj2" fmla="val 299029"/>
            <a:gd name="adj3" fmla="val 2439816"/>
            <a:gd name="adj4" fmla="val 1603682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33A4A1-ADDA-4E9F-B2C0-AD3D02514F25}">
      <dsp:nvSpPr>
        <dsp:cNvPr id="0" name=""/>
        <dsp:cNvSpPr/>
      </dsp:nvSpPr>
      <dsp:spPr>
        <a:xfrm>
          <a:off x="425271" y="531057"/>
          <a:ext cx="1155039" cy="115503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C4F620-EA11-4BC9-A1C5-4CF98EF3D419}">
      <dsp:nvSpPr>
        <dsp:cNvPr id="0" name=""/>
        <dsp:cNvSpPr/>
      </dsp:nvSpPr>
      <dsp:spPr>
        <a:xfrm>
          <a:off x="886441" y="-86090"/>
          <a:ext cx="1245364" cy="124536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B2571F-2589-DE42-B689-6BB735CF2316}" type="datetimeFigureOut">
              <a:rPr lang="en-US" smtClean="0"/>
              <a:pPr/>
              <a:t>5/22/2023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2A9753-8715-9B49-BFCE-8C22D2B1F585}"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84343-EB77-1C4B-82F6-314F00E0EA56}" type="datetimeFigureOut">
              <a:rPr lang="en-US" smtClean="0"/>
              <a:pPr/>
              <a:t>5/22/2023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8D5C2-7323-A648-8077-91B028C19F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8C7A8-D80B-44D2-8B23-305C04741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35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Tx/>
              <a:buNone/>
            </a:pPr>
            <a:r>
              <a:rPr lang="en-US" dirty="0"/>
              <a:t>Talking Points for Stakeholders: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Directed for Providers:</a:t>
            </a:r>
          </a:p>
          <a:p>
            <a:pPr marL="171450" indent="-171450">
              <a:buFont typeface="Arial" panose="020B0604020202020204" pitchFamily="34" charset="0"/>
              <a:buChar char="•"/>
            </a:pPr>
            <a:r>
              <a:rPr lang="en-US" dirty="0"/>
              <a:t>As the PHE ends, the state of Kentucky is focusing on making sure that all providers understand the flexibilities that will be ending, continued for a short period, or established permanently. Especially, how these will impact how providers deliver services and administrative actions that will be required to ensure providers can continue to deliver Medicaid services. The state wants to make sure that providers have all the information needed to support their patients through the unwinding and ensure their practice can seamlessly continue. </a:t>
            </a:r>
          </a:p>
          <a:p>
            <a:pPr marL="171450" indent="-171450">
              <a:buFont typeface="Arial" panose="020B0604020202020204" pitchFamily="34" charset="0"/>
              <a:buChar char="•"/>
            </a:pPr>
            <a:endParaRPr lang="en-US" dirty="0"/>
          </a:p>
          <a:p>
            <a:pPr marL="0" indent="0">
              <a:buFontTx/>
              <a:buNone/>
            </a:pPr>
            <a:r>
              <a:rPr lang="en-US" dirty="0"/>
              <a:t>Directed for Consumers:</a:t>
            </a:r>
          </a:p>
          <a:p>
            <a:pPr marL="171450" indent="-171450">
              <a:buFont typeface="Arial" panose="020B0604020202020204" pitchFamily="34" charset="0"/>
              <a:buChar char="•"/>
            </a:pPr>
            <a:r>
              <a:rPr lang="en-US" dirty="0"/>
              <a:t>The state of Kentucky is aiming to make sure that all Medicaid beneficiaries understand what actions are required to ensure they don’t get administratively terminated – or deemed ineligible for Medicaid just because of an administrative issue in the system. This includes making sure consumers have updated their contact information in </a:t>
            </a:r>
            <a:r>
              <a:rPr lang="en-US" dirty="0" err="1"/>
              <a:t>Kynect</a:t>
            </a:r>
            <a:r>
              <a:rPr lang="en-US" dirty="0"/>
              <a:t> and are on the look out for any communications coming from the state. If there are reasons outside of administrative issues that lead a consumer to be determined to be ineligible for Medicaid, KY is focusing on making sure consumers understand their options for alternative coverage and are enrolled in the appropriate plan to ensure they don’t have a lapse in coverage.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Directed to Partners:</a:t>
            </a:r>
          </a:p>
          <a:p>
            <a:pPr marL="171450" indent="-171450">
              <a:buFont typeface="Arial" panose="020B0604020202020204" pitchFamily="34" charset="0"/>
              <a:buChar char="•"/>
            </a:pPr>
            <a:r>
              <a:rPr lang="en-US" dirty="0"/>
              <a:t>As the PHE ends, the state of Kentucky is focusing on making sure that all partners have the information to work with their audiences to communicate what is going to occur. Partners in the community have a unique role of supporting consumers and providers and the state recognizes that all stakeholders should be up to speed and informed and will aim to ensure that all </a:t>
            </a:r>
            <a:r>
              <a:rPr lang="en-US" dirty="0" err="1"/>
              <a:t>parterns</a:t>
            </a:r>
            <a:r>
              <a:rPr lang="en-US" dirty="0"/>
              <a:t> have what they need to support the goal of decreasing churn and avoiding lapses in coverage for beneficiaries. </a:t>
            </a:r>
          </a:p>
        </p:txBody>
      </p:sp>
      <p:sp>
        <p:nvSpPr>
          <p:cNvPr id="4" name="Slide Number Placeholder 3"/>
          <p:cNvSpPr>
            <a:spLocks noGrp="1"/>
          </p:cNvSpPr>
          <p:nvPr>
            <p:ph type="sldNum" sz="quarter" idx="5"/>
          </p:nvPr>
        </p:nvSpPr>
        <p:spPr/>
        <p:txBody>
          <a:bodyPr/>
          <a:lstStyle/>
          <a:p>
            <a:fld id="{28628837-09F7-4BB9-B3CB-A3E1E67FB81B}" type="slidenum">
              <a:rPr lang="en-US" smtClean="0"/>
              <a:t>16</a:t>
            </a:fld>
            <a:endParaRPr lang="en-US"/>
          </a:p>
        </p:txBody>
      </p:sp>
    </p:spTree>
    <p:extLst>
      <p:ext uri="{BB962C8B-B14F-4D97-AF65-F5344CB8AC3E}">
        <p14:creationId xmlns:p14="http://schemas.microsoft.com/office/powerpoint/2010/main" val="33733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43F5B-AB64-46D7-8FD8-499C632F3966}" type="slidenum">
              <a:rPr lang="en-US" smtClean="0"/>
              <a:pPr/>
              <a:t>27</a:t>
            </a:fld>
            <a:endParaRPr lang="en-US" dirty="0"/>
          </a:p>
        </p:txBody>
      </p:sp>
    </p:spTree>
    <p:extLst>
      <p:ext uri="{BB962C8B-B14F-4D97-AF65-F5344CB8AC3E}">
        <p14:creationId xmlns:p14="http://schemas.microsoft.com/office/powerpoint/2010/main" val="391104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43F5B-AB64-46D7-8FD8-499C632F3966}" type="slidenum">
              <a:rPr lang="en-US" smtClean="0"/>
              <a:pPr/>
              <a:t>28</a:t>
            </a:fld>
            <a:endParaRPr lang="en-US" dirty="0"/>
          </a:p>
        </p:txBody>
      </p:sp>
    </p:spTree>
    <p:extLst>
      <p:ext uri="{BB962C8B-B14F-4D97-AF65-F5344CB8AC3E}">
        <p14:creationId xmlns:p14="http://schemas.microsoft.com/office/powerpoint/2010/main" val="28705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a:spcBef>
                <a:spcPts val="0"/>
              </a:spcBef>
              <a:buClr>
                <a:schemeClr val="accent3">
                  <a:lumMod val="75000"/>
                </a:schemeClr>
              </a:buClr>
            </a:pPr>
            <a:r>
              <a:rPr lang="en-US" sz="1200" dirty="0"/>
              <a:t>Medicare is a federal program with uniform eligibility rules and a standard benefit package</a:t>
            </a:r>
          </a:p>
          <a:p>
            <a:pPr marL="457200" lvl="1">
              <a:spcBef>
                <a:spcPts val="0"/>
              </a:spcBef>
              <a:buClr>
                <a:schemeClr val="accent3">
                  <a:lumMod val="75000"/>
                </a:schemeClr>
              </a:buClr>
            </a:pPr>
            <a:r>
              <a:rPr lang="en-US" sz="1200" dirty="0"/>
              <a:t>Medicaid is a joint federal-state program with eligibility rules and benefits that vary by state</a:t>
            </a:r>
          </a:p>
          <a:p>
            <a:endParaRPr lang="en-US" dirty="0"/>
          </a:p>
        </p:txBody>
      </p:sp>
      <p:sp>
        <p:nvSpPr>
          <p:cNvPr id="4" name="Slide Number Placeholder 3"/>
          <p:cNvSpPr>
            <a:spLocks noGrp="1"/>
          </p:cNvSpPr>
          <p:nvPr>
            <p:ph type="sldNum" sz="quarter" idx="5"/>
          </p:nvPr>
        </p:nvSpPr>
        <p:spPr/>
        <p:txBody>
          <a:bodyPr/>
          <a:lstStyle/>
          <a:p>
            <a:fld id="{0E943F5B-AB64-46D7-8FD8-499C632F3966}" type="slidenum">
              <a:rPr lang="en-US" smtClean="0"/>
              <a:pPr/>
              <a:t>29</a:t>
            </a:fld>
            <a:endParaRPr lang="en-US" dirty="0"/>
          </a:p>
        </p:txBody>
      </p:sp>
    </p:spTree>
    <p:extLst>
      <p:ext uri="{BB962C8B-B14F-4D97-AF65-F5344CB8AC3E}">
        <p14:creationId xmlns:p14="http://schemas.microsoft.com/office/powerpoint/2010/main" val="130789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have been diagnosed with three or more chronic conditions, such as: Diabetes • Alzheimer’s disease • Heart disease • Intellectual disabilities</a:t>
            </a:r>
          </a:p>
          <a:p>
            <a:r>
              <a:rPr lang="en-US" dirty="0"/>
              <a:t>41% have a behavioral health disorder, such as: Depression • Bipolar Disorder • Anxiety • Schizophrenia</a:t>
            </a:r>
          </a:p>
          <a:p>
            <a:r>
              <a:rPr lang="en-US" dirty="0"/>
              <a:t>Over 40% use long-term services and supports, such as: Nursing facility services • Home and </a:t>
            </a:r>
            <a:r>
              <a:rPr lang="en-US" dirty="0" err="1"/>
              <a:t>communitybased</a:t>
            </a:r>
            <a:r>
              <a:rPr lang="en-US" dirty="0"/>
              <a:t> services</a:t>
            </a:r>
          </a:p>
        </p:txBody>
      </p:sp>
      <p:sp>
        <p:nvSpPr>
          <p:cNvPr id="4" name="Slide Number Placeholder 3"/>
          <p:cNvSpPr>
            <a:spLocks noGrp="1"/>
          </p:cNvSpPr>
          <p:nvPr>
            <p:ph type="sldNum" sz="quarter" idx="5"/>
          </p:nvPr>
        </p:nvSpPr>
        <p:spPr/>
        <p:txBody>
          <a:bodyPr/>
          <a:lstStyle/>
          <a:p>
            <a:fld id="{0E943F5B-AB64-46D7-8FD8-499C632F3966}" type="slidenum">
              <a:rPr lang="en-US" smtClean="0"/>
              <a:pPr/>
              <a:t>30</a:t>
            </a:fld>
            <a:endParaRPr lang="en-US" dirty="0"/>
          </a:p>
        </p:txBody>
      </p:sp>
    </p:spTree>
    <p:extLst>
      <p:ext uri="{BB962C8B-B14F-4D97-AF65-F5344CB8AC3E}">
        <p14:creationId xmlns:p14="http://schemas.microsoft.com/office/powerpoint/2010/main" val="363621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Calibri" panose="020F0502020204030204" pitchFamily="34" charset="0"/>
                <a:cs typeface="Times New Roman" panose="02020603050405020304" pitchFamily="18" charset="0"/>
              </a:rPr>
              <a:t>HCBS: medical and nonmedical services that assist Medicaid members with physical, mental and other chronic conditions – ALL prevalent among the dual eligible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Calibri" panose="020F0502020204030204" pitchFamily="34" charset="0"/>
                <a:cs typeface="Times New Roman" panose="02020603050405020304" pitchFamily="18" charset="0"/>
              </a:rPr>
              <a:t>HCBS provider workforce shortage: home health aides, PCAs, direct support professional and community-based mental health providers.</a:t>
            </a:r>
          </a:p>
          <a:p>
            <a:r>
              <a:rPr lang="en-US" dirty="0"/>
              <a:t>ARPA – time-limited enhanced 10% FMAP for HCBS April 1, 2021 and March 31, 2022 (</a:t>
            </a:r>
            <a:r>
              <a:rPr lang="en-US" b="1" dirty="0">
                <a:highlight>
                  <a:srgbClr val="FFFF00"/>
                </a:highlight>
              </a:rPr>
              <a:t>must spend by March 31, 2025</a:t>
            </a:r>
            <a:r>
              <a:rPr lang="en-US" dirty="0"/>
              <a:t>)</a:t>
            </a:r>
          </a:p>
          <a:p>
            <a:r>
              <a:rPr lang="en-US" dirty="0"/>
              <a:t>PHE – temporary flexibilities afforded to states during PHE</a:t>
            </a:r>
          </a:p>
          <a:p>
            <a:pPr marL="742950" lvl="1" indent="-285750">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Rate increases – half required increased provider payment rates be passed through to worker </a:t>
            </a:r>
            <a:r>
              <a:rPr lang="en-US" sz="1200" dirty="0" err="1">
                <a:ea typeface="Calibri" panose="020F0502020204030204" pitchFamily="34" charset="0"/>
                <a:cs typeface="Times New Roman" panose="02020603050405020304" pitchFamily="18" charset="0"/>
              </a:rPr>
              <a:t>waiges</a:t>
            </a:r>
            <a:r>
              <a:rPr lang="en-US" sz="1200" dirty="0">
                <a:ea typeface="Calibri" panose="020F0502020204030204" pitchFamily="34" charset="0"/>
                <a:cs typeface="Times New Roman" panose="02020603050405020304" pitchFamily="18" charset="0"/>
              </a:rPr>
              <a:t>, more than half of the states plan to continue after temporary funding or authorities expire</a:t>
            </a:r>
          </a:p>
          <a:p>
            <a:pPr marL="742950" lvl="1" indent="-285750">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Increased self-direction: All states offer at least one HCBS program with this option</a:t>
            </a:r>
          </a:p>
          <a:p>
            <a:pPr marL="742950" lvl="1" indent="-285750">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Increased family caregiving opportunities: Almost all states allow legally responsible relative to be paid caregivers (includes spouse, parent or adult child)</a:t>
            </a:r>
          </a:p>
          <a:p>
            <a:pPr marL="742950" marR="0" lvl="1" indent="-285750" algn="l" defTabSz="914400" rtl="0" eaLnBrk="1" fontAlgn="auto" latinLnBrk="0" hangingPunct="1">
              <a:lnSpc>
                <a:spcPct val="100000"/>
              </a:lnSpc>
              <a:spcBef>
                <a:spcPts val="0"/>
              </a:spcBef>
              <a:spcAft>
                <a:spcPts val="0"/>
              </a:spcAft>
              <a:buClr>
                <a:schemeClr val="accent4"/>
              </a:buClr>
              <a:buSzTx/>
              <a:buFont typeface="Wingdings 3" panose="05040102010807070707" pitchFamily="18" charset="2"/>
              <a:buChar char=""/>
              <a:tabLst/>
              <a:defRPr/>
            </a:pPr>
            <a:r>
              <a:rPr lang="en-US" sz="1200" dirty="0">
                <a:ea typeface="Calibri" panose="020F0502020204030204" pitchFamily="34" charset="0"/>
                <a:cs typeface="Times New Roman" panose="02020603050405020304" pitchFamily="18" charset="0"/>
              </a:rPr>
              <a:t>Increased family caregiver supports: Respite care, caregiver training, and caregiver counseling/support groups (Some form of these services are now offered by all states)</a:t>
            </a:r>
            <a:endParaRPr lang="en-US" sz="1200" dirty="0">
              <a:effectLst/>
              <a:latin typeface="+mn-lt"/>
              <a:ea typeface="Calibri" panose="020F0502020204030204" pitchFamily="34" charset="0"/>
              <a:cs typeface="Times New Roman" panose="02020603050405020304" pitchFamily="18" charset="0"/>
            </a:endParaRPr>
          </a:p>
          <a:p>
            <a:pPr marL="742950" lvl="1" indent="-285750">
              <a:buClr>
                <a:schemeClr val="accent4"/>
              </a:buClr>
              <a:buFont typeface="Wingdings 3" panose="05040102010807070707" pitchFamily="18" charset="2"/>
              <a:buChar char=""/>
            </a:pPr>
            <a:r>
              <a:rPr lang="en-US" sz="1200" dirty="0">
                <a:effectLst/>
                <a:latin typeface="+mn-lt"/>
                <a:ea typeface="Calibri" panose="020F0502020204030204" pitchFamily="34" charset="0"/>
                <a:cs typeface="Times New Roman" panose="02020603050405020304" pitchFamily="18" charset="0"/>
              </a:rPr>
              <a:t>Streamlined enrollment processes: allowed for virtual eligibility determinations</a:t>
            </a:r>
          </a:p>
          <a:p>
            <a:pPr marL="742950" lvl="1" indent="-285750">
              <a:buClr>
                <a:schemeClr val="accent4"/>
              </a:buClr>
              <a:buFont typeface="Wingdings 3" panose="05040102010807070707" pitchFamily="18" charset="2"/>
              <a:buChar char=""/>
            </a:pPr>
            <a:r>
              <a:rPr lang="en-US" sz="1200" dirty="0">
                <a:effectLst/>
                <a:latin typeface="+mn-lt"/>
                <a:ea typeface="Calibri" panose="020F0502020204030204" pitchFamily="34" charset="0"/>
                <a:cs typeface="Times New Roman" panose="02020603050405020304" pitchFamily="18" charset="0"/>
              </a:rPr>
              <a:t>Increased telehealth: Likely to continue post-PHE</a:t>
            </a:r>
          </a:p>
          <a:p>
            <a:pPr marL="742950" marR="0" lvl="1" indent="-285750" algn="l" defTabSz="914400" rtl="0" eaLnBrk="1" fontAlgn="auto" latinLnBrk="0" hangingPunct="1">
              <a:lnSpc>
                <a:spcPct val="100000"/>
              </a:lnSpc>
              <a:spcBef>
                <a:spcPts val="0"/>
              </a:spcBef>
              <a:spcAft>
                <a:spcPts val="0"/>
              </a:spcAft>
              <a:buClr>
                <a:schemeClr val="accent4"/>
              </a:buClr>
              <a:buSzTx/>
              <a:buFont typeface="Wingdings 3" panose="05040102010807070707" pitchFamily="18" charset="2"/>
              <a:buChar char=""/>
              <a:tabLst/>
              <a:defRPr/>
            </a:pPr>
            <a:r>
              <a:rPr lang="en-US" sz="1200" dirty="0">
                <a:ea typeface="Calibri" panose="020F0502020204030204" pitchFamily="34" charset="0"/>
                <a:cs typeface="Times New Roman" panose="02020603050405020304" pitchFamily="18" charset="0"/>
              </a:rPr>
              <a:t>Expand service coverage: by increasing utilization limits (more likely to end) or offering new waiver services </a:t>
            </a:r>
            <a:r>
              <a:rPr lang="en-US" sz="1200" b="1" dirty="0">
                <a:ea typeface="Calibri" panose="020F0502020204030204" pitchFamily="34" charset="0"/>
                <a:cs typeface="Times New Roman" panose="02020603050405020304" pitchFamily="18" charset="0"/>
              </a:rPr>
              <a:t>e.g. home delivered meals most frequent one added some states will continue but others will end the services when the PHE ends.</a:t>
            </a: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Calibri" panose="020F0502020204030204" pitchFamily="34" charset="0"/>
                <a:cs typeface="Times New Roman" panose="02020603050405020304" pitchFamily="18" charset="0"/>
              </a:rPr>
              <a:t>There is bipartisan consensus on broad policy goals to eliminate waiting lists for HCBS services, increasing opportunities for family members to be paid caregivers, increasing wages for all HCBS providers, and supporting more people to live in the community but not on how pay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Calibri" panose="020F0502020204030204" pitchFamily="34" charset="0"/>
                <a:cs typeface="Times New Roman" panose="02020603050405020304" pitchFamily="18" charset="0"/>
              </a:rPr>
              <a:t>Pandemic placed a spotlight on state challenges providing Medicaid HCBS, but also provided opportunities for change. The report shares it will be seen whether changes undertaken will lead to long-term changes.</a:t>
            </a:r>
            <a:endParaRPr lang="en-US"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accent4"/>
              </a:buClr>
              <a:buSzTx/>
              <a:buFont typeface="Wingdings 3" panose="05040102010807070707" pitchFamily="18" charset="2"/>
              <a:buNone/>
              <a:tabLst/>
              <a:defRPr/>
            </a:pPr>
            <a:endParaRPr lang="en-US" sz="12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943F5B-AB64-46D7-8FD8-499C632F3966}" type="slidenum">
              <a:rPr lang="en-US" smtClean="0"/>
              <a:pPr/>
              <a:t>31</a:t>
            </a:fld>
            <a:endParaRPr lang="en-US" dirty="0"/>
          </a:p>
        </p:txBody>
      </p:sp>
    </p:spTree>
    <p:extLst>
      <p:ext uri="{BB962C8B-B14F-4D97-AF65-F5344CB8AC3E}">
        <p14:creationId xmlns:p14="http://schemas.microsoft.com/office/powerpoint/2010/main" val="3014861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ways to address these issues/concerns from the two publications as talking points.</a:t>
            </a:r>
          </a:p>
        </p:txBody>
      </p:sp>
      <p:sp>
        <p:nvSpPr>
          <p:cNvPr id="4" name="Slide Number Placeholder 3"/>
          <p:cNvSpPr>
            <a:spLocks noGrp="1"/>
          </p:cNvSpPr>
          <p:nvPr>
            <p:ph type="sldNum" sz="quarter" idx="5"/>
          </p:nvPr>
        </p:nvSpPr>
        <p:spPr/>
        <p:txBody>
          <a:bodyPr/>
          <a:lstStyle/>
          <a:p>
            <a:fld id="{0E943F5B-AB64-46D7-8FD8-499C632F3966}" type="slidenum">
              <a:rPr lang="en-US" smtClean="0"/>
              <a:pPr/>
              <a:t>32</a:t>
            </a:fld>
            <a:endParaRPr lang="en-US" dirty="0"/>
          </a:p>
        </p:txBody>
      </p:sp>
    </p:spTree>
    <p:extLst>
      <p:ext uri="{BB962C8B-B14F-4D97-AF65-F5344CB8AC3E}">
        <p14:creationId xmlns:p14="http://schemas.microsoft.com/office/powerpoint/2010/main" val="3039754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8C7A8-D80B-44D2-8B23-305C04741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76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8C7A8-D80B-44D2-8B23-305C04741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36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8C7A8-D80B-44D2-8B23-305C04741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93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8C7A8-D80B-44D2-8B23-305C04741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40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0A29F-B2A7-4541-9164-505665141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76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0A29F-B2A7-4541-9164-505665141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19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0A29F-B2A7-4541-9164-505665141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43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0A29F-B2A7-4541-9164-505665141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96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0A29F-B2A7-4541-9164-50566514170F}" type="slidenum">
              <a:rPr lang="en-US" smtClean="0"/>
              <a:t>11</a:t>
            </a:fld>
            <a:endParaRPr lang="en-US"/>
          </a:p>
        </p:txBody>
      </p:sp>
    </p:spTree>
    <p:extLst>
      <p:ext uri="{BB962C8B-B14F-4D97-AF65-F5344CB8AC3E}">
        <p14:creationId xmlns:p14="http://schemas.microsoft.com/office/powerpoint/2010/main" val="53604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0A29F-B2A7-4541-9164-505665141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711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2.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6.png"/><Relationship Id="rId5" Type="http://schemas.openxmlformats.org/officeDocument/2006/relationships/image" Target="../media/image34.emf"/><Relationship Id="rId4" Type="http://schemas.openxmlformats.org/officeDocument/2006/relationships/oleObject" Target="../embeddings/oleObject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4.emf"/><Relationship Id="rId5" Type="http://schemas.openxmlformats.org/officeDocument/2006/relationships/oleObject" Target="../embeddings/oleObject4.bin"/><Relationship Id="rId4" Type="http://schemas.openxmlformats.org/officeDocument/2006/relationships/image" Target="../media/image37.png"/></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8.png"/><Relationship Id="rId5" Type="http://schemas.openxmlformats.org/officeDocument/2006/relationships/image" Target="../media/image34.emf"/><Relationship Id="rId4" Type="http://schemas.openxmlformats.org/officeDocument/2006/relationships/oleObject" Target="../embeddings/oleObject5.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6.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7.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8.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9.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10.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12.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13.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14.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8.png"/><Relationship Id="rId5" Type="http://schemas.openxmlformats.org/officeDocument/2006/relationships/image" Target="../media/image34.emf"/><Relationship Id="rId4" Type="http://schemas.openxmlformats.org/officeDocument/2006/relationships/oleObject" Target="../embeddings/oleObject15.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4.emf"/><Relationship Id="rId4" Type="http://schemas.openxmlformats.org/officeDocument/2006/relationships/oleObject" Target="../embeddings/oleObject16.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4.emf"/><Relationship Id="rId4" Type="http://schemas.openxmlformats.org/officeDocument/2006/relationships/oleObject" Target="../embeddings/oleObject17.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4.emf"/><Relationship Id="rId4" Type="http://schemas.openxmlformats.org/officeDocument/2006/relationships/oleObject" Target="../embeddings/oleObject18.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19.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20.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21.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22.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9.png"/><Relationship Id="rId5" Type="http://schemas.openxmlformats.org/officeDocument/2006/relationships/image" Target="../media/image34.emf"/><Relationship Id="rId4" Type="http://schemas.openxmlformats.org/officeDocument/2006/relationships/oleObject" Target="../embeddings/oleObject23.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0.png"/><Relationship Id="rId5" Type="http://schemas.openxmlformats.org/officeDocument/2006/relationships/image" Target="../media/image34.emf"/><Relationship Id="rId4" Type="http://schemas.openxmlformats.org/officeDocument/2006/relationships/oleObject" Target="../embeddings/oleObject24.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1.png"/><Relationship Id="rId5" Type="http://schemas.openxmlformats.org/officeDocument/2006/relationships/image" Target="../media/image34.emf"/><Relationship Id="rId4" Type="http://schemas.openxmlformats.org/officeDocument/2006/relationships/oleObject" Target="../embeddings/oleObject25.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Master" Target="../slideMasters/slideMaster4.xml"/><Relationship Id="rId4" Type="http://schemas.openxmlformats.org/officeDocument/2006/relationships/image" Target="../media/image22.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emf"/><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emf"/><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Master" Target="../slideMasters/slideMaster8.xml"/><Relationship Id="rId4" Type="http://schemas.openxmlformats.org/officeDocument/2006/relationships/image" Target="../media/image3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ub Webinar 1">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D346FA-8D8D-4A42-93E1-6EE095B993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62" y="262193"/>
            <a:ext cx="2260700" cy="669719"/>
          </a:xfrm>
          <a:prstGeom prst="rect">
            <a:avLst/>
          </a:prstGeom>
        </p:spPr>
      </p:pic>
      <p:grpSp>
        <p:nvGrpSpPr>
          <p:cNvPr id="8" name="Group 7">
            <a:extLst>
              <a:ext uri="{FF2B5EF4-FFF2-40B4-BE49-F238E27FC236}">
                <a16:creationId xmlns:a16="http://schemas.microsoft.com/office/drawing/2014/main" id="{F34AF4DD-C7C6-428F-9A3F-E313FA4BD95B}"/>
              </a:ext>
            </a:extLst>
          </p:cNvPr>
          <p:cNvGrpSpPr/>
          <p:nvPr userDrawn="1"/>
        </p:nvGrpSpPr>
        <p:grpSpPr>
          <a:xfrm>
            <a:off x="-1" y="3639177"/>
            <a:ext cx="9144000" cy="1504324"/>
            <a:chOff x="0" y="4852235"/>
            <a:chExt cx="12192000" cy="2005765"/>
          </a:xfrm>
        </p:grpSpPr>
        <p:sp>
          <p:nvSpPr>
            <p:cNvPr id="9" name="Rectangle 8">
              <a:extLst>
                <a:ext uri="{FF2B5EF4-FFF2-40B4-BE49-F238E27FC236}">
                  <a16:creationId xmlns:a16="http://schemas.microsoft.com/office/drawing/2014/main" id="{DDF6831F-233A-4406-8AAF-163439CB2EC2}"/>
                </a:ext>
              </a:extLst>
            </p:cNvPr>
            <p:cNvSpPr/>
            <p:nvPr/>
          </p:nvSpPr>
          <p:spPr>
            <a:xfrm>
              <a:off x="0" y="4852235"/>
              <a:ext cx="12192000" cy="2005765"/>
            </a:xfrm>
            <a:prstGeom prst="rect">
              <a:avLst/>
            </a:prstGeom>
            <a:solidFill>
              <a:srgbClr val="88DBDF"/>
            </a:solidFill>
            <a:ln>
              <a:solidFill>
                <a:srgbClr val="88D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461A0EEA-62DD-4325-803F-AC41C700C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763" y="4950059"/>
              <a:ext cx="1666232" cy="1746314"/>
            </a:xfrm>
            <a:prstGeom prst="rect">
              <a:avLst/>
            </a:prstGeom>
          </p:spPr>
        </p:pic>
        <p:pic>
          <p:nvPicPr>
            <p:cNvPr id="11" name="Picture 10">
              <a:extLst>
                <a:ext uri="{FF2B5EF4-FFF2-40B4-BE49-F238E27FC236}">
                  <a16:creationId xmlns:a16="http://schemas.microsoft.com/office/drawing/2014/main" id="{FFBD8627-F08D-4065-8B08-A8F0549E8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9416" y="4973831"/>
              <a:ext cx="2098326" cy="1749976"/>
            </a:xfrm>
            <a:prstGeom prst="rect">
              <a:avLst/>
            </a:prstGeom>
          </p:spPr>
        </p:pic>
        <p:pic>
          <p:nvPicPr>
            <p:cNvPr id="12" name="Picture 11">
              <a:extLst>
                <a:ext uri="{FF2B5EF4-FFF2-40B4-BE49-F238E27FC236}">
                  <a16:creationId xmlns:a16="http://schemas.microsoft.com/office/drawing/2014/main" id="{26FC06CF-9379-4839-880A-3A2F4A248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005" y="4973830"/>
              <a:ext cx="1746314" cy="1746314"/>
            </a:xfrm>
            <a:prstGeom prst="rect">
              <a:avLst/>
            </a:prstGeom>
          </p:spPr>
        </p:pic>
        <p:sp>
          <p:nvSpPr>
            <p:cNvPr id="13" name="Rectangle 12">
              <a:extLst>
                <a:ext uri="{FF2B5EF4-FFF2-40B4-BE49-F238E27FC236}">
                  <a16:creationId xmlns:a16="http://schemas.microsoft.com/office/drawing/2014/main" id="{85909DF0-6EA9-4C7E-94CF-881143B6D0FB}"/>
                </a:ext>
              </a:extLst>
            </p:cNvPr>
            <p:cNvSpPr/>
            <p:nvPr/>
          </p:nvSpPr>
          <p:spPr>
            <a:xfrm flipH="1">
              <a:off x="9262004" y="4973831"/>
              <a:ext cx="97671" cy="17463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A7DE1DE-91C9-477C-ACA8-B09C8B28F493}"/>
                </a:ext>
              </a:extLst>
            </p:cNvPr>
            <p:cNvSpPr/>
            <p:nvPr/>
          </p:nvSpPr>
          <p:spPr>
            <a:xfrm flipH="1">
              <a:off x="6047164" y="4981960"/>
              <a:ext cx="97671" cy="17463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2C04F817-B8D3-4ECB-A782-B36EBC6577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4257" y="4973640"/>
              <a:ext cx="2066191" cy="1746504"/>
            </a:xfrm>
            <a:prstGeom prst="rect">
              <a:avLst/>
            </a:prstGeom>
          </p:spPr>
        </p:pic>
        <p:sp>
          <p:nvSpPr>
            <p:cNvPr id="16" name="Rectangle 15">
              <a:extLst>
                <a:ext uri="{FF2B5EF4-FFF2-40B4-BE49-F238E27FC236}">
                  <a16:creationId xmlns:a16="http://schemas.microsoft.com/office/drawing/2014/main" id="{06792C66-ABFD-4EC8-92B9-1FDB2315761E}"/>
                </a:ext>
              </a:extLst>
            </p:cNvPr>
            <p:cNvSpPr/>
            <p:nvPr/>
          </p:nvSpPr>
          <p:spPr>
            <a:xfrm flipH="1">
              <a:off x="2796403" y="4981960"/>
              <a:ext cx="97671" cy="17463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0AEC7253-C323-45D0-8A92-033F944E7E13}"/>
              </a:ext>
            </a:extLst>
          </p:cNvPr>
          <p:cNvSpPr txBox="1"/>
          <p:nvPr userDrawn="1"/>
        </p:nvSpPr>
        <p:spPr>
          <a:xfrm>
            <a:off x="1" y="3278653"/>
            <a:ext cx="1561097" cy="300082"/>
          </a:xfrm>
          <a:prstGeom prst="rect">
            <a:avLst/>
          </a:prstGeom>
          <a:noFill/>
        </p:spPr>
        <p:txBody>
          <a:bodyPr wrap="square" rtlCol="0">
            <a:spAutoFit/>
          </a:bodyPr>
          <a:lstStyle/>
          <a:p>
            <a:pPr algn="ctr"/>
            <a:r>
              <a:rPr lang="en-US" sz="1350"/>
              <a:t>@</a:t>
            </a:r>
            <a:r>
              <a:rPr lang="en-US" sz="1350" err="1"/>
              <a:t>HealthValueHub</a:t>
            </a:r>
            <a:endParaRPr lang="en-US" sz="1350"/>
          </a:p>
        </p:txBody>
      </p:sp>
      <p:sp>
        <p:nvSpPr>
          <p:cNvPr id="18" name="TextBox 17">
            <a:extLst>
              <a:ext uri="{FF2B5EF4-FFF2-40B4-BE49-F238E27FC236}">
                <a16:creationId xmlns:a16="http://schemas.microsoft.com/office/drawing/2014/main" id="{9E6DEBD1-FFE3-40E2-890C-7293E75456AC}"/>
              </a:ext>
            </a:extLst>
          </p:cNvPr>
          <p:cNvSpPr txBox="1"/>
          <p:nvPr userDrawn="1"/>
        </p:nvSpPr>
        <p:spPr>
          <a:xfrm>
            <a:off x="6826915" y="3278653"/>
            <a:ext cx="2317085" cy="300082"/>
          </a:xfrm>
          <a:prstGeom prst="rect">
            <a:avLst/>
          </a:prstGeom>
          <a:noFill/>
        </p:spPr>
        <p:txBody>
          <a:bodyPr wrap="square" rtlCol="0">
            <a:spAutoFit/>
          </a:bodyPr>
          <a:lstStyle/>
          <a:p>
            <a:pPr algn="ctr"/>
            <a:r>
              <a:rPr lang="en-US" sz="1350"/>
              <a:t>www.healthcarevaluehub.org</a:t>
            </a:r>
          </a:p>
        </p:txBody>
      </p:sp>
      <p:sp>
        <p:nvSpPr>
          <p:cNvPr id="28" name="TextBox 3">
            <a:extLst>
              <a:ext uri="{FF2B5EF4-FFF2-40B4-BE49-F238E27FC236}">
                <a16:creationId xmlns:a16="http://schemas.microsoft.com/office/drawing/2014/main" id="{AB5CC1B1-5601-4F01-9A82-AB02CD104D73}"/>
              </a:ext>
            </a:extLst>
          </p:cNvPr>
          <p:cNvSpPr txBox="1">
            <a:spLocks noChangeArrowheads="1"/>
          </p:cNvSpPr>
          <p:nvPr userDrawn="1"/>
        </p:nvSpPr>
        <p:spPr bwMode="auto">
          <a:xfrm>
            <a:off x="6165343" y="262194"/>
            <a:ext cx="2659796" cy="1037676"/>
          </a:xfrm>
          <a:prstGeom prst="rect">
            <a:avLst/>
          </a:prstGeom>
          <a:solidFill>
            <a:srgbClr val="88DBDF"/>
          </a:solidFill>
          <a:ln w="9525">
            <a:solidFill>
              <a:srgbClr val="1F6B91"/>
            </a:solidFill>
            <a:miter lim="800000"/>
            <a:headEnd/>
            <a:tailEnd/>
          </a:ln>
        </p:spPr>
        <p:txBody>
          <a:bodyPr wrap="square" lIns="67510" tIns="33760" rIns="67510" bIns="3376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2100" b="1" kern="0">
                <a:solidFill>
                  <a:srgbClr val="000000"/>
                </a:solidFill>
                <a:latin typeface="Calibri" pitchFamily="34" charset="0"/>
                <a:cs typeface="Arial"/>
                <a:sym typeface="Arial"/>
              </a:rPr>
              <a:t>For AUDIO</a:t>
            </a:r>
            <a:r>
              <a:rPr lang="en-US" altLang="en-US" sz="2100" kern="0">
                <a:solidFill>
                  <a:srgbClr val="000000"/>
                </a:solidFill>
                <a:latin typeface="Calibri" pitchFamily="34" charset="0"/>
                <a:cs typeface="Arial"/>
                <a:sym typeface="Arial"/>
              </a:rPr>
              <a:t>:</a:t>
            </a:r>
          </a:p>
          <a:p>
            <a:pPr algn="ctr" eaLnBrk="1" hangingPunct="1"/>
            <a:r>
              <a:rPr lang="en-US" altLang="en-US" sz="2100" kern="0">
                <a:solidFill>
                  <a:srgbClr val="000000"/>
                </a:solidFill>
                <a:latin typeface="Calibri" pitchFamily="34" charset="0"/>
                <a:cs typeface="Arial"/>
                <a:sym typeface="Arial"/>
              </a:rPr>
              <a:t>Dial: (877) 820-7831</a:t>
            </a:r>
          </a:p>
          <a:p>
            <a:pPr algn="ctr" eaLnBrk="1" hangingPunct="1"/>
            <a:r>
              <a:rPr lang="en-US" altLang="en-US" sz="2100" kern="0">
                <a:solidFill>
                  <a:srgbClr val="000000"/>
                </a:solidFill>
                <a:latin typeface="Calibri" pitchFamily="34" charset="0"/>
                <a:cs typeface="Arial"/>
                <a:sym typeface="Arial"/>
              </a:rPr>
              <a:t>Access Code: 115579#</a:t>
            </a:r>
          </a:p>
        </p:txBody>
      </p:sp>
      <p:sp>
        <p:nvSpPr>
          <p:cNvPr id="2" name="Title 1">
            <a:extLst>
              <a:ext uri="{FF2B5EF4-FFF2-40B4-BE49-F238E27FC236}">
                <a16:creationId xmlns:a16="http://schemas.microsoft.com/office/drawing/2014/main" id="{FC1319BE-A586-4937-90DC-0A90C362CF1D}"/>
              </a:ext>
            </a:extLst>
          </p:cNvPr>
          <p:cNvSpPr>
            <a:spLocks noGrp="1"/>
          </p:cNvSpPr>
          <p:nvPr>
            <p:ph type="title" hasCustomPrompt="1"/>
          </p:nvPr>
        </p:nvSpPr>
        <p:spPr>
          <a:xfrm>
            <a:off x="665275" y="1941085"/>
            <a:ext cx="7886700" cy="648637"/>
          </a:xfrm>
        </p:spPr>
        <p:txBody>
          <a:bodyPr/>
          <a:lstStyle>
            <a:lvl1pPr algn="ctr">
              <a:defRPr sz="3600">
                <a:solidFill>
                  <a:schemeClr val="accent3">
                    <a:lumMod val="75000"/>
                  </a:schemeClr>
                </a:solidFill>
                <a:latin typeface="Brandon Text Medium" panose="020B0603020203060203" pitchFamily="34" charset="0"/>
              </a:defRPr>
            </a:lvl1pPr>
          </a:lstStyle>
          <a:p>
            <a:r>
              <a:rPr lang="en-US"/>
              <a:t>Title</a:t>
            </a:r>
          </a:p>
        </p:txBody>
      </p:sp>
      <p:sp>
        <p:nvSpPr>
          <p:cNvPr id="19" name="Text Placeholder 18">
            <a:extLst>
              <a:ext uri="{FF2B5EF4-FFF2-40B4-BE49-F238E27FC236}">
                <a16:creationId xmlns:a16="http://schemas.microsoft.com/office/drawing/2014/main" id="{4365276D-9813-424A-968E-47499CF8FC1E}"/>
              </a:ext>
            </a:extLst>
          </p:cNvPr>
          <p:cNvSpPr>
            <a:spLocks noGrp="1"/>
          </p:cNvSpPr>
          <p:nvPr>
            <p:ph type="body" sz="quarter" idx="10" hasCustomPrompt="1"/>
          </p:nvPr>
        </p:nvSpPr>
        <p:spPr>
          <a:xfrm>
            <a:off x="3511464" y="2756449"/>
            <a:ext cx="2194322" cy="300038"/>
          </a:xfrm>
        </p:spPr>
        <p:txBody>
          <a:bodyPr/>
          <a:lstStyle>
            <a:lvl1pPr marL="0" indent="0" algn="ctr">
              <a:buNone/>
              <a:defRPr sz="1800" b="1">
                <a:latin typeface="Brandon Text Medium" panose="020B0603020203060203" pitchFamily="34" charset="0"/>
              </a:defRPr>
            </a:lvl1pPr>
          </a:lstStyle>
          <a:p>
            <a:pPr lvl="0"/>
            <a:r>
              <a:rPr lang="en-US"/>
              <a:t>Sub title</a:t>
            </a:r>
          </a:p>
        </p:txBody>
      </p:sp>
    </p:spTree>
    <p:extLst>
      <p:ext uri="{BB962C8B-B14F-4D97-AF65-F5344CB8AC3E}">
        <p14:creationId xmlns:p14="http://schemas.microsoft.com/office/powerpoint/2010/main" val="211267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Image - Righ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5372100" y="0"/>
            <a:ext cx="3771900" cy="5143500"/>
          </a:xfrm>
          <a:solidFill>
            <a:srgbClr val="88DBDF"/>
          </a:solidFill>
        </p:spPr>
        <p:txBody>
          <a:bodyPr>
            <a:normAutofit/>
          </a:bodyPr>
          <a:lstStyle>
            <a:lvl1pPr marL="0" marR="0" indent="0" algn="l" defTabSz="685800" rtl="0" eaLnBrk="1" fontAlgn="auto" latinLnBrk="0" hangingPunct="1">
              <a:lnSpc>
                <a:spcPct val="90000"/>
              </a:lnSpc>
              <a:spcBef>
                <a:spcPts val="750"/>
              </a:spcBef>
              <a:spcAft>
                <a:spcPts val="0"/>
              </a:spcAft>
              <a:buClr>
                <a:srgbClr val="EA2839"/>
              </a:buClr>
              <a:buSzTx/>
              <a:buFont typeface="Wingdings 3" panose="05040102010807070707" pitchFamily="18" charset="2"/>
              <a:buNone/>
              <a:tabLst/>
              <a:defRPr sz="1800">
                <a:solidFill>
                  <a:schemeClr val="bg1"/>
                </a:solidFill>
                <a:latin typeface="Brandon Text Light" panose="020B0303020203060203" pitchFamily="34" charset="0"/>
              </a:defRPr>
            </a:lvl1pPr>
          </a:lstStyle>
          <a:p>
            <a:pPr marL="0" marR="0" lvl="0" indent="0" algn="l" defTabSz="685800" rtl="0" eaLnBrk="1" fontAlgn="auto" latinLnBrk="0" hangingPunct="1">
              <a:lnSpc>
                <a:spcPct val="90000"/>
              </a:lnSpc>
              <a:spcBef>
                <a:spcPts val="750"/>
              </a:spcBef>
              <a:spcAft>
                <a:spcPts val="0"/>
              </a:spcAft>
              <a:buClr>
                <a:srgbClr val="EA2839"/>
              </a:buClr>
              <a:buSzTx/>
              <a:buFont typeface="Wingdings 3" panose="05040102010807070707" pitchFamily="18" charset="2"/>
              <a:buNone/>
              <a:tabLst/>
              <a:defRPr/>
            </a:pPr>
            <a:r>
              <a:rPr lang="en-US"/>
              <a:t>INSERT IMAGE (605 x 825 </a:t>
            </a:r>
            <a:r>
              <a:rPr lang="en-US" err="1"/>
              <a:t>px</a:t>
            </a:r>
            <a:r>
              <a:rPr lang="en-US"/>
              <a:t>)</a:t>
            </a:r>
          </a:p>
        </p:txBody>
      </p:sp>
      <p:sp>
        <p:nvSpPr>
          <p:cNvPr id="2" name="Title 1"/>
          <p:cNvSpPr>
            <a:spLocks noGrp="1"/>
          </p:cNvSpPr>
          <p:nvPr>
            <p:ph type="title"/>
          </p:nvPr>
        </p:nvSpPr>
        <p:spPr>
          <a:xfrm>
            <a:off x="629841" y="342900"/>
            <a:ext cx="4457700" cy="1097280"/>
          </a:xfrm>
        </p:spPr>
        <p:txBody>
          <a:bodyPr anchor="ctr" anchorCtr="0"/>
          <a:lstStyle>
            <a:lvl1pPr>
              <a:defRPr sz="2400"/>
            </a:lvl1pPr>
          </a:lstStyle>
          <a:p>
            <a:r>
              <a:rPr lang="en-US"/>
              <a:t>Click to edit Master title style</a:t>
            </a:r>
          </a:p>
        </p:txBody>
      </p:sp>
      <p:sp>
        <p:nvSpPr>
          <p:cNvPr id="3" name="Content Placeholder 2"/>
          <p:cNvSpPr>
            <a:spLocks noGrp="1"/>
          </p:cNvSpPr>
          <p:nvPr>
            <p:ph idx="1"/>
          </p:nvPr>
        </p:nvSpPr>
        <p:spPr>
          <a:xfrm>
            <a:off x="628650" y="1547813"/>
            <a:ext cx="4457700" cy="31203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a:p>
        </p:txBody>
      </p:sp>
      <p:sp>
        <p:nvSpPr>
          <p:cNvPr id="4" name="Footer Placeholder 3"/>
          <p:cNvSpPr>
            <a:spLocks noGrp="1"/>
          </p:cNvSpPr>
          <p:nvPr>
            <p:ph type="ftr" sz="quarter" idx="14"/>
          </p:nvPr>
        </p:nvSpPr>
        <p:spPr/>
        <p:txBody>
          <a:bodyPr/>
          <a:lstStyle/>
          <a:p>
            <a:r>
              <a:rPr lang="en-US"/>
              <a:t>http:www.healthcarevaluehub.org/advocate-resources/drug-spending///</a:t>
            </a:r>
          </a:p>
        </p:txBody>
      </p:sp>
    </p:spTree>
    <p:extLst>
      <p:ext uri="{BB962C8B-B14F-4D97-AF65-F5344CB8AC3E}">
        <p14:creationId xmlns:p14="http://schemas.microsoft.com/office/powerpoint/2010/main" val="3671312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157585258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25" name="Freeform: Shape 24">
            <a:extLst>
              <a:ext uri="{FF2B5EF4-FFF2-40B4-BE49-F238E27FC236}">
                <a16:creationId xmlns:a16="http://schemas.microsoft.com/office/drawing/2014/main" id="{691BC072-FCD6-4EF5-B1BD-629674128E0F}"/>
              </a:ext>
            </a:extLst>
          </p:cNvPr>
          <p:cNvSpPr/>
          <p:nvPr userDrawn="1"/>
        </p:nvSpPr>
        <p:spPr>
          <a:xfrm>
            <a:off x="1"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1091802 h 6858000"/>
              <a:gd name="connsiteX3" fmla="*/ 573179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1091802"/>
                </a:lnTo>
                <a:lnTo>
                  <a:pt x="573179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50" dirty="0"/>
              <a:t>s</a:t>
            </a:r>
          </a:p>
        </p:txBody>
      </p:sp>
      <p:sp>
        <p:nvSpPr>
          <p:cNvPr id="10" name="Rectangle 9">
            <a:extLst>
              <a:ext uri="{FF2B5EF4-FFF2-40B4-BE49-F238E27FC236}">
                <a16:creationId xmlns:a16="http://schemas.microsoft.com/office/drawing/2014/main" id="{19283FD2-F0AA-4C0F-8E3F-9ECFD0B45A67}"/>
              </a:ext>
            </a:extLst>
          </p:cNvPr>
          <p:cNvSpPr/>
          <p:nvPr userDrawn="1"/>
        </p:nvSpPr>
        <p:spPr>
          <a:xfrm>
            <a:off x="0" y="2552237"/>
            <a:ext cx="3862097" cy="685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571499"/>
            <a:ext cx="3224893" cy="1869194"/>
          </a:xfrm>
        </p:spPr>
        <p:txBody>
          <a:bodyPr anchor="b"/>
          <a:lstStyle>
            <a:lvl1pPr algn="l">
              <a:defRPr sz="3000" b="0" i="0">
                <a:solidFill>
                  <a:schemeClr val="tx1"/>
                </a:solidFill>
                <a:latin typeface="Georgia" panose="02040502050405020303" pitchFamily="18" charset="0"/>
              </a:defRPr>
            </a:lvl1pPr>
          </a:lstStyle>
          <a:p>
            <a:r>
              <a:rPr lang="en-US"/>
              <a:t>Click to edit Master title style</a:t>
            </a:r>
            <a:endParaRPr lang="en-US" dirty="0"/>
          </a:p>
        </p:txBody>
      </p:sp>
      <p:sp>
        <p:nvSpPr>
          <p:cNvPr id="30" name="Subtitle 2">
            <a:extLst>
              <a:ext uri="{FF2B5EF4-FFF2-40B4-BE49-F238E27FC236}">
                <a16:creationId xmlns:a16="http://schemas.microsoft.com/office/drawing/2014/main" id="{801887E8-8180-47DD-93F6-9E17910972CB}"/>
              </a:ext>
            </a:extLst>
          </p:cNvPr>
          <p:cNvSpPr>
            <a:spLocks noGrp="1"/>
          </p:cNvSpPr>
          <p:nvPr>
            <p:ph type="subTitle" idx="1" hasCustomPrompt="1"/>
          </p:nvPr>
        </p:nvSpPr>
        <p:spPr>
          <a:xfrm>
            <a:off x="628650" y="2872549"/>
            <a:ext cx="3230335" cy="477099"/>
          </a:xfrm>
          <a:noFill/>
        </p:spPr>
        <p:txBody>
          <a:bodyPr lIns="182880" tIns="228600" rIns="182880" bIns="182880" anchor="ctr">
            <a:noAutofit/>
          </a:bodyPr>
          <a:lstStyle>
            <a:lvl1pPr marL="0" indent="0" algn="l">
              <a:buNone/>
              <a:defRPr lang="en-US" sz="1350" b="1" kern="1200" spc="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3" name="Right Triangle 2">
            <a:extLst>
              <a:ext uri="{FF2B5EF4-FFF2-40B4-BE49-F238E27FC236}">
                <a16:creationId xmlns:a16="http://schemas.microsoft.com/office/drawing/2014/main" id="{D9678083-E6FC-6B4A-C896-39B6CBE03786}"/>
              </a:ext>
            </a:extLst>
          </p:cNvPr>
          <p:cNvSpPr/>
          <p:nvPr userDrawn="1"/>
        </p:nvSpPr>
        <p:spPr>
          <a:xfrm flipH="1">
            <a:off x="3133690" y="571501"/>
            <a:ext cx="6010310" cy="45720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Picture Placeholder 28">
            <a:extLst>
              <a:ext uri="{FF2B5EF4-FFF2-40B4-BE49-F238E27FC236}">
                <a16:creationId xmlns:a16="http://schemas.microsoft.com/office/drawing/2014/main" id="{9E6415A5-A6B2-4F69-A7C1-A26D7673FE7B}"/>
              </a:ext>
            </a:extLst>
          </p:cNvPr>
          <p:cNvSpPr>
            <a:spLocks noGrp="1"/>
          </p:cNvSpPr>
          <p:nvPr>
            <p:ph type="pic" sz="quarter" idx="10"/>
          </p:nvPr>
        </p:nvSpPr>
        <p:spPr>
          <a:xfrm>
            <a:off x="4969329" y="1"/>
            <a:ext cx="3546022" cy="5143500"/>
          </a:xfrm>
          <a:solidFill>
            <a:schemeClr val="bg2"/>
          </a:solidFill>
        </p:spPr>
        <p:txBody>
          <a:bodyPr anchor="ctr"/>
          <a:lstStyle>
            <a:lvl1pPr marL="0" indent="0" algn="ctr">
              <a:buNone/>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A6103A5C-3C7F-4210-521F-28040B66797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09332" y="4349859"/>
            <a:ext cx="1715027" cy="444282"/>
          </a:xfrm>
          <a:prstGeom prst="rect">
            <a:avLst/>
          </a:prstGeom>
        </p:spPr>
      </p:pic>
    </p:spTree>
    <p:extLst>
      <p:ext uri="{BB962C8B-B14F-4D97-AF65-F5344CB8AC3E}">
        <p14:creationId xmlns:p14="http://schemas.microsoft.com/office/powerpoint/2010/main" val="25174261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14693558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61" name="Freeform: Shape 60">
            <a:extLst>
              <a:ext uri="{FF2B5EF4-FFF2-40B4-BE49-F238E27FC236}">
                <a16:creationId xmlns:a16="http://schemas.microsoft.com/office/drawing/2014/main" id="{242E5D64-A86C-4A2B-93C7-F298ADF945DD}"/>
              </a:ext>
            </a:extLst>
          </p:cNvPr>
          <p:cNvSpPr/>
          <p:nvPr userDrawn="1"/>
        </p:nvSpPr>
        <p:spPr>
          <a:xfrm>
            <a:off x="3211379" y="0"/>
            <a:ext cx="5932622" cy="5143500"/>
          </a:xfrm>
          <a:custGeom>
            <a:avLst/>
            <a:gdLst>
              <a:gd name="connsiteX0" fmla="*/ 7101812 w 7910163"/>
              <a:gd name="connsiteY0" fmla="*/ 0 h 6858000"/>
              <a:gd name="connsiteX1" fmla="*/ 7910163 w 7910163"/>
              <a:gd name="connsiteY1" fmla="*/ 0 h 6858000"/>
              <a:gd name="connsiteX2" fmla="*/ 7910163 w 7910163"/>
              <a:gd name="connsiteY2" fmla="*/ 6858000 h 6858000"/>
              <a:gd name="connsiteX3" fmla="*/ 0 w 79101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0163" h="6858000">
                <a:moveTo>
                  <a:pt x="7101812" y="0"/>
                </a:moveTo>
                <a:lnTo>
                  <a:pt x="7910163" y="0"/>
                </a:lnTo>
                <a:lnTo>
                  <a:pt x="791016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Freeform: Shape 58">
            <a:extLst>
              <a:ext uri="{FF2B5EF4-FFF2-40B4-BE49-F238E27FC236}">
                <a16:creationId xmlns:a16="http://schemas.microsoft.com/office/drawing/2014/main" id="{D1041E2A-3102-4A9E-ACF7-0FF2A51CA39B}"/>
              </a:ext>
            </a:extLst>
          </p:cNvPr>
          <p:cNvSpPr/>
          <p:nvPr userDrawn="1"/>
        </p:nvSpPr>
        <p:spPr>
          <a:xfrm>
            <a:off x="0" y="0"/>
            <a:ext cx="9144000" cy="5143500"/>
          </a:xfrm>
          <a:custGeom>
            <a:avLst/>
            <a:gdLst>
              <a:gd name="connsiteX0" fmla="*/ 0 w 11926957"/>
              <a:gd name="connsiteY0" fmla="*/ 0 h 6858000"/>
              <a:gd name="connsiteX1" fmla="*/ 11926957 w 11926957"/>
              <a:gd name="connsiteY1" fmla="*/ 0 h 6858000"/>
              <a:gd name="connsiteX2" fmla="*/ 4825145 w 11926957"/>
              <a:gd name="connsiteY2" fmla="*/ 6858000 h 6858000"/>
              <a:gd name="connsiteX3" fmla="*/ 0 w 119269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26957" h="6858000">
                <a:moveTo>
                  <a:pt x="0" y="0"/>
                </a:moveTo>
                <a:lnTo>
                  <a:pt x="11926957" y="0"/>
                </a:lnTo>
                <a:lnTo>
                  <a:pt x="482514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en-US" sz="1050" dirty="0"/>
          </a:p>
        </p:txBody>
      </p:sp>
      <p:sp>
        <p:nvSpPr>
          <p:cNvPr id="10" name="Rectangle 9">
            <a:extLst>
              <a:ext uri="{FF2B5EF4-FFF2-40B4-BE49-F238E27FC236}">
                <a16:creationId xmlns:a16="http://schemas.microsoft.com/office/drawing/2014/main" id="{19283FD2-F0AA-4C0F-8E3F-9ECFD0B45A67}"/>
              </a:ext>
            </a:extLst>
          </p:cNvPr>
          <p:cNvSpPr/>
          <p:nvPr userDrawn="1"/>
        </p:nvSpPr>
        <p:spPr>
          <a:xfrm>
            <a:off x="0" y="2552237"/>
            <a:ext cx="3862097" cy="6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571500"/>
            <a:ext cx="3224893" cy="1869193"/>
          </a:xfrm>
        </p:spPr>
        <p:txBody>
          <a:bodyPr anchor="b"/>
          <a:lstStyle>
            <a:lvl1pPr algn="l">
              <a:defRPr sz="3000" b="0" i="0">
                <a:solidFill>
                  <a:schemeClr val="bg2"/>
                </a:solidFill>
                <a:latin typeface="Georgia" panose="02040502050405020303"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991CA9-F287-4459-8F5D-67DDD9F0EFB9}"/>
              </a:ext>
            </a:extLst>
          </p:cNvPr>
          <p:cNvSpPr>
            <a:spLocks noGrp="1"/>
          </p:cNvSpPr>
          <p:nvPr>
            <p:ph type="subTitle" idx="1" hasCustomPrompt="1"/>
          </p:nvPr>
        </p:nvSpPr>
        <p:spPr>
          <a:xfrm>
            <a:off x="628650" y="2872549"/>
            <a:ext cx="3230335" cy="477099"/>
          </a:xfrm>
          <a:noFill/>
        </p:spPr>
        <p:txBody>
          <a:bodyPr lIns="182880" tIns="228600" rIns="182880" bIns="182880" anchor="ctr">
            <a:noAutofit/>
          </a:bodyPr>
          <a:lstStyle>
            <a:lvl1pPr marL="0" indent="0" algn="l">
              <a:buNone/>
              <a:defRPr lang="en-US" sz="1350" b="1" kern="1200" spc="0" baseline="0" dirty="0">
                <a:solidFill>
                  <a:schemeClr val="bg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29" name="Picture Placeholder 28">
            <a:extLst>
              <a:ext uri="{FF2B5EF4-FFF2-40B4-BE49-F238E27FC236}">
                <a16:creationId xmlns:a16="http://schemas.microsoft.com/office/drawing/2014/main" id="{9E6415A5-A6B2-4F69-A7C1-A26D7673FE7B}"/>
              </a:ext>
            </a:extLst>
          </p:cNvPr>
          <p:cNvSpPr>
            <a:spLocks noGrp="1"/>
          </p:cNvSpPr>
          <p:nvPr>
            <p:ph type="pic" sz="quarter" idx="10"/>
          </p:nvPr>
        </p:nvSpPr>
        <p:spPr>
          <a:xfrm>
            <a:off x="4564317" y="875980"/>
            <a:ext cx="3394421" cy="3388659"/>
          </a:xfrm>
          <a:prstGeom prst="ellipse">
            <a:avLst/>
          </a:prstGeom>
          <a:solidFill>
            <a:schemeClr val="bg2"/>
          </a:solidFill>
        </p:spPr>
        <p:txBody>
          <a:bodyPr anchor="ctr"/>
          <a:lstStyle>
            <a:lvl1pPr marL="0" indent="0" algn="ctr">
              <a:buNone/>
              <a:defRPr/>
            </a:lvl1pPr>
          </a:lstStyle>
          <a:p>
            <a:r>
              <a:rPr lang="en-US"/>
              <a:t>Click icon to add picture</a:t>
            </a:r>
            <a:endParaRPr lang="en-US" dirty="0"/>
          </a:p>
        </p:txBody>
      </p:sp>
      <p:pic>
        <p:nvPicPr>
          <p:cNvPr id="7" name="Picture 6">
            <a:extLst>
              <a:ext uri="{FF2B5EF4-FFF2-40B4-BE49-F238E27FC236}">
                <a16:creationId xmlns:a16="http://schemas.microsoft.com/office/drawing/2014/main" id="{E08D7380-28A4-80DA-454D-7473BA9991D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19417" y="4349859"/>
            <a:ext cx="1715027" cy="444283"/>
          </a:xfrm>
          <a:prstGeom prst="rect">
            <a:avLst/>
          </a:prstGeom>
        </p:spPr>
      </p:pic>
    </p:spTree>
    <p:extLst>
      <p:ext uri="{BB962C8B-B14F-4D97-AF65-F5344CB8AC3E}">
        <p14:creationId xmlns:p14="http://schemas.microsoft.com/office/powerpoint/2010/main" val="26466990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Freeform: Shape 60">
            <a:extLst>
              <a:ext uri="{FF2B5EF4-FFF2-40B4-BE49-F238E27FC236}">
                <a16:creationId xmlns:a16="http://schemas.microsoft.com/office/drawing/2014/main" id="{D5862B5D-37F1-53B0-F884-C71FC0D0D8CF}"/>
              </a:ext>
            </a:extLst>
          </p:cNvPr>
          <p:cNvSpPr/>
          <p:nvPr userDrawn="1"/>
        </p:nvSpPr>
        <p:spPr>
          <a:xfrm>
            <a:off x="3963521" y="-10034"/>
            <a:ext cx="5190084" cy="5153585"/>
          </a:xfrm>
          <a:custGeom>
            <a:avLst/>
            <a:gdLst>
              <a:gd name="connsiteX0" fmla="*/ 7101812 w 7910163"/>
              <a:gd name="connsiteY0" fmla="*/ 0 h 6858000"/>
              <a:gd name="connsiteX1" fmla="*/ 7910163 w 7910163"/>
              <a:gd name="connsiteY1" fmla="*/ 0 h 6858000"/>
              <a:gd name="connsiteX2" fmla="*/ 7910163 w 7910163"/>
              <a:gd name="connsiteY2" fmla="*/ 6858000 h 6858000"/>
              <a:gd name="connsiteX3" fmla="*/ 0 w 7910163"/>
              <a:gd name="connsiteY3" fmla="*/ 6858000 h 6858000"/>
              <a:gd name="connsiteX0" fmla="*/ 7101812 w 9277647"/>
              <a:gd name="connsiteY0" fmla="*/ 0 h 6858000"/>
              <a:gd name="connsiteX1" fmla="*/ 9277647 w 9277647"/>
              <a:gd name="connsiteY1" fmla="*/ 0 h 6858000"/>
              <a:gd name="connsiteX2" fmla="*/ 7910163 w 9277647"/>
              <a:gd name="connsiteY2" fmla="*/ 6858000 h 6858000"/>
              <a:gd name="connsiteX3" fmla="*/ 0 w 9277647"/>
              <a:gd name="connsiteY3" fmla="*/ 6858000 h 6858000"/>
              <a:gd name="connsiteX4" fmla="*/ 7101812 w 9277647"/>
              <a:gd name="connsiteY4" fmla="*/ 0 h 6858000"/>
              <a:gd name="connsiteX0" fmla="*/ 7101812 w 9277647"/>
              <a:gd name="connsiteY0" fmla="*/ 0 h 6858000"/>
              <a:gd name="connsiteX1" fmla="*/ 9277647 w 9277647"/>
              <a:gd name="connsiteY1" fmla="*/ 0 h 6858000"/>
              <a:gd name="connsiteX2" fmla="*/ 9277647 w 9277647"/>
              <a:gd name="connsiteY2" fmla="*/ 6858000 h 6858000"/>
              <a:gd name="connsiteX3" fmla="*/ 0 w 9277647"/>
              <a:gd name="connsiteY3" fmla="*/ 6858000 h 6858000"/>
              <a:gd name="connsiteX4" fmla="*/ 7101812 w 9277647"/>
              <a:gd name="connsiteY4" fmla="*/ 0 h 6858000"/>
              <a:gd name="connsiteX0" fmla="*/ 7083819 w 9259654"/>
              <a:gd name="connsiteY0" fmla="*/ 0 h 6871447"/>
              <a:gd name="connsiteX1" fmla="*/ 9259654 w 9259654"/>
              <a:gd name="connsiteY1" fmla="*/ 0 h 6871447"/>
              <a:gd name="connsiteX2" fmla="*/ 9259654 w 9259654"/>
              <a:gd name="connsiteY2" fmla="*/ 6858000 h 6871447"/>
              <a:gd name="connsiteX3" fmla="*/ 0 w 9259654"/>
              <a:gd name="connsiteY3" fmla="*/ 6871447 h 6871447"/>
              <a:gd name="connsiteX4" fmla="*/ 7083819 w 9259654"/>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9654" h="6871447">
                <a:moveTo>
                  <a:pt x="7083819" y="0"/>
                </a:moveTo>
                <a:lnTo>
                  <a:pt x="9259654" y="0"/>
                </a:lnTo>
                <a:lnTo>
                  <a:pt x="9259654" y="6858000"/>
                </a:lnTo>
                <a:lnTo>
                  <a:pt x="0" y="6871447"/>
                </a:lnTo>
                <a:lnTo>
                  <a:pt x="708381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Placeholder 9">
            <a:extLst>
              <a:ext uri="{FF2B5EF4-FFF2-40B4-BE49-F238E27FC236}">
                <a16:creationId xmlns:a16="http://schemas.microsoft.com/office/drawing/2014/main" id="{F9307133-8850-7D1D-FB54-72413E234E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4551830" y="875980"/>
            <a:ext cx="3394421" cy="3388659"/>
          </a:xfrm>
          <a:prstGeom prst="rect">
            <a:avLst/>
          </a:prstGeom>
        </p:spPr>
      </p:pic>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70197054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487" imgH="488" progId="TCLayout.ActiveDocument.1">
                  <p:embed/>
                </p:oleObj>
              </mc:Choice>
              <mc:Fallback>
                <p:oleObj name="think-cell Slide" r:id="rId5"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10" name="Rectangle 9">
            <a:extLst>
              <a:ext uri="{FF2B5EF4-FFF2-40B4-BE49-F238E27FC236}">
                <a16:creationId xmlns:a16="http://schemas.microsoft.com/office/drawing/2014/main" id="{19283FD2-F0AA-4C0F-8E3F-9ECFD0B45A67}"/>
              </a:ext>
            </a:extLst>
          </p:cNvPr>
          <p:cNvSpPr/>
          <p:nvPr userDrawn="1"/>
        </p:nvSpPr>
        <p:spPr>
          <a:xfrm>
            <a:off x="0" y="2542152"/>
            <a:ext cx="3862097" cy="68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571500"/>
            <a:ext cx="3224893" cy="1859108"/>
          </a:xfrm>
        </p:spPr>
        <p:txBody>
          <a:bodyPr anchor="b"/>
          <a:lstStyle>
            <a:lvl1pPr algn="l">
              <a:defRPr sz="3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991CA9-F287-4459-8F5D-67DDD9F0EFB9}"/>
              </a:ext>
            </a:extLst>
          </p:cNvPr>
          <p:cNvSpPr>
            <a:spLocks noGrp="1"/>
          </p:cNvSpPr>
          <p:nvPr>
            <p:ph type="subTitle" idx="1" hasCustomPrompt="1"/>
          </p:nvPr>
        </p:nvSpPr>
        <p:spPr>
          <a:xfrm>
            <a:off x="628650" y="2862464"/>
            <a:ext cx="3230335" cy="477099"/>
          </a:xfrm>
          <a:noFill/>
        </p:spPr>
        <p:txBody>
          <a:bodyPr lIns="182880" tIns="228600" rIns="182880" bIns="182880" anchor="ctr">
            <a:noAutofit/>
          </a:bodyPr>
          <a:lstStyle>
            <a:lvl1pPr marL="0" indent="0" algn="l">
              <a:buNone/>
              <a:defRPr lang="en-US" sz="1350" b="1" kern="1200" spc="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extLst>
      <p:ext uri="{BB962C8B-B14F-4D97-AF65-F5344CB8AC3E}">
        <p14:creationId xmlns:p14="http://schemas.microsoft.com/office/powerpoint/2010/main" val="41886358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and text 1">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72285574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latin typeface="Georgia" panose="02040502050405020303" pitchFamily="18" charset="0"/>
              <a:ea typeface="+mj-ea"/>
              <a:cs typeface="+mj-cs"/>
              <a:sym typeface="Montserrat ExtraBold" panose="00000900000000000000" pitchFamily="2" charset="0"/>
            </a:endParaRPr>
          </a:p>
        </p:txBody>
      </p:sp>
      <p:sp>
        <p:nvSpPr>
          <p:cNvPr id="5" name="Freeform: Shape 4">
            <a:extLst>
              <a:ext uri="{FF2B5EF4-FFF2-40B4-BE49-F238E27FC236}">
                <a16:creationId xmlns:a16="http://schemas.microsoft.com/office/drawing/2014/main" id="{284966C0-049C-4E2A-98B6-8CF7BB798A9D}"/>
              </a:ext>
            </a:extLst>
          </p:cNvPr>
          <p:cNvSpPr/>
          <p:nvPr userDrawn="1"/>
        </p:nvSpPr>
        <p:spPr>
          <a:xfrm>
            <a:off x="0" y="1"/>
            <a:ext cx="5255316" cy="5074895"/>
          </a:xfrm>
          <a:custGeom>
            <a:avLst/>
            <a:gdLst>
              <a:gd name="connsiteX0" fmla="*/ 0 w 7007088"/>
              <a:gd name="connsiteY0" fmla="*/ 0 h 6766527"/>
              <a:gd name="connsiteX1" fmla="*/ 7007088 w 7007088"/>
              <a:gd name="connsiteY1" fmla="*/ 0 h 6766527"/>
              <a:gd name="connsiteX2" fmla="*/ 0 w 7007088"/>
              <a:gd name="connsiteY2" fmla="*/ 6766527 h 6766527"/>
            </a:gdLst>
            <a:ahLst/>
            <a:cxnLst>
              <a:cxn ang="0">
                <a:pos x="connsiteX0" y="connsiteY0"/>
              </a:cxn>
              <a:cxn ang="0">
                <a:pos x="connsiteX1" y="connsiteY1"/>
              </a:cxn>
              <a:cxn ang="0">
                <a:pos x="connsiteX2" y="connsiteY2"/>
              </a:cxn>
            </a:cxnLst>
            <a:rect l="l" t="t" r="r" b="b"/>
            <a:pathLst>
              <a:path w="7007088" h="6766527">
                <a:moveTo>
                  <a:pt x="0" y="0"/>
                </a:moveTo>
                <a:lnTo>
                  <a:pt x="7007088" y="0"/>
                </a:lnTo>
                <a:lnTo>
                  <a:pt x="0" y="67665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C16C8393-0547-46E7-B406-2BDC7E33906D}"/>
              </a:ext>
            </a:extLst>
          </p:cNvPr>
          <p:cNvSpPr>
            <a:spLocks noGrp="1"/>
          </p:cNvSpPr>
          <p:nvPr>
            <p:ph type="title"/>
          </p:nvPr>
        </p:nvSpPr>
        <p:spPr>
          <a:xfrm>
            <a:off x="4611950" y="1376019"/>
            <a:ext cx="3898336" cy="676810"/>
          </a:xfrm>
        </p:spPr>
        <p:txBody>
          <a:bodyPr anchor="ctr" anchorCtr="0"/>
          <a:lstStyle>
            <a:lvl1pPr>
              <a:defRPr>
                <a:solidFill>
                  <a:schemeClr val="bg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1D5C4C1A-6566-4743-A5DB-7D145D674F65}"/>
              </a:ext>
            </a:extLst>
          </p:cNvPr>
          <p:cNvSpPr>
            <a:spLocks noGrp="1"/>
          </p:cNvSpPr>
          <p:nvPr>
            <p:ph type="body" sz="quarter" idx="10"/>
          </p:nvPr>
        </p:nvSpPr>
        <p:spPr>
          <a:xfrm>
            <a:off x="4623847" y="2167129"/>
            <a:ext cx="3891503" cy="2347721"/>
          </a:xfrm>
        </p:spPr>
        <p:txBody>
          <a:bodyPr/>
          <a:lstStyle>
            <a:lvl1pPr marL="0" indent="0">
              <a:lnSpc>
                <a:spcPct val="100000"/>
              </a:lnSpc>
              <a:buNone/>
              <a:defRPr baseline="0">
                <a:solidFill>
                  <a:schemeClr val="bg2"/>
                </a:solidFill>
              </a:defRPr>
            </a:lvl1pPr>
            <a:lvl2pPr marL="342900" indent="0">
              <a:lnSpc>
                <a:spcPct val="100000"/>
              </a:lnSpc>
              <a:buNone/>
              <a:defRPr baseline="0">
                <a:solidFill>
                  <a:schemeClr val="bg2"/>
                </a:solidFill>
              </a:defRPr>
            </a:lvl2pPr>
            <a:lvl3pPr marL="685800" indent="0">
              <a:lnSpc>
                <a:spcPct val="100000"/>
              </a:lnSpc>
              <a:buNone/>
              <a:defRPr baseline="0">
                <a:solidFill>
                  <a:schemeClr val="bg2"/>
                </a:solidFill>
              </a:defRPr>
            </a:lvl3pPr>
            <a:lvl4pPr marL="1028700" indent="0">
              <a:lnSpc>
                <a:spcPct val="100000"/>
              </a:lnSpc>
              <a:buNone/>
              <a:defRPr baseline="0">
                <a:solidFill>
                  <a:schemeClr val="bg2"/>
                </a:solidFill>
              </a:defRPr>
            </a:lvl4pPr>
            <a:lvl5pPr marL="1371600" indent="0">
              <a:lnSpc>
                <a:spcPct val="100000"/>
              </a:lnSpc>
              <a:buNone/>
              <a:defRPr baseline="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5F0BE4CE-DC96-455A-9769-5E87DF9CA06D}"/>
              </a:ext>
            </a:extLst>
          </p:cNvPr>
          <p:cNvSpPr>
            <a:spLocks noGrp="1"/>
          </p:cNvSpPr>
          <p:nvPr>
            <p:ph type="pic" sz="quarter" idx="11"/>
          </p:nvPr>
        </p:nvSpPr>
        <p:spPr>
          <a:xfrm>
            <a:off x="628650" y="876460"/>
            <a:ext cx="3387169" cy="3387169"/>
          </a:xfrm>
          <a:prstGeom prst="ellipse">
            <a:avLst/>
          </a:prstGeom>
          <a:solidFill>
            <a:schemeClr val="bg2"/>
          </a:solidFill>
        </p:spPr>
        <p:txBody>
          <a:bodyPr anchor="ctr"/>
          <a:lstStyle>
            <a:lvl1pPr marL="0" indent="0" algn="ctr">
              <a:buNone/>
              <a:defRPr/>
            </a:lvl1pPr>
          </a:lstStyle>
          <a:p>
            <a:r>
              <a:rPr lang="en-US"/>
              <a:t>Click icon to add picture</a:t>
            </a:r>
          </a:p>
        </p:txBody>
      </p:sp>
      <p:sp>
        <p:nvSpPr>
          <p:cNvPr id="3" name="Date Placeholder 5">
            <a:extLst>
              <a:ext uri="{FF2B5EF4-FFF2-40B4-BE49-F238E27FC236}">
                <a16:creationId xmlns:a16="http://schemas.microsoft.com/office/drawing/2014/main" id="{4A093597-F214-E2CE-6536-1768ED593D03}"/>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bg2"/>
                </a:solidFill>
              </a:defRPr>
            </a:lvl1pPr>
          </a:lstStyle>
          <a:p>
            <a:fld id="{5BE3A05C-8A97-CD45-B5EB-267C3893ED97}" type="slidenum">
              <a:rPr lang="en-US" smtClean="0"/>
              <a:pPr/>
              <a:t>‹#›</a:t>
            </a:fld>
            <a:endParaRPr lang="en-US" dirty="0"/>
          </a:p>
        </p:txBody>
      </p:sp>
      <p:pic>
        <p:nvPicPr>
          <p:cNvPr id="4" name="Picture 3">
            <a:extLst>
              <a:ext uri="{FF2B5EF4-FFF2-40B4-BE49-F238E27FC236}">
                <a16:creationId xmlns:a16="http://schemas.microsoft.com/office/drawing/2014/main" id="{A9CCA6E4-CC85-5146-B60F-76C9121A8C3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3"/>
            <a:ext cx="1057093" cy="273843"/>
          </a:xfrm>
          <a:prstGeom prst="rect">
            <a:avLst/>
          </a:prstGeom>
        </p:spPr>
      </p:pic>
    </p:spTree>
    <p:extLst>
      <p:ext uri="{BB962C8B-B14F-4D97-AF65-F5344CB8AC3E}">
        <p14:creationId xmlns:p14="http://schemas.microsoft.com/office/powerpoint/2010/main" val="8284353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and text 3">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335500520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5" name="Freeform: Shape 4">
            <a:extLst>
              <a:ext uri="{FF2B5EF4-FFF2-40B4-BE49-F238E27FC236}">
                <a16:creationId xmlns:a16="http://schemas.microsoft.com/office/drawing/2014/main" id="{284966C0-049C-4E2A-98B6-8CF7BB798A9D}"/>
              </a:ext>
            </a:extLst>
          </p:cNvPr>
          <p:cNvSpPr/>
          <p:nvPr userDrawn="1"/>
        </p:nvSpPr>
        <p:spPr>
          <a:xfrm rot="5400000">
            <a:off x="4120156" y="87744"/>
            <a:ext cx="5111588" cy="4936102"/>
          </a:xfrm>
          <a:custGeom>
            <a:avLst/>
            <a:gdLst>
              <a:gd name="connsiteX0" fmla="*/ 0 w 7007088"/>
              <a:gd name="connsiteY0" fmla="*/ 0 h 6766527"/>
              <a:gd name="connsiteX1" fmla="*/ 7007088 w 7007088"/>
              <a:gd name="connsiteY1" fmla="*/ 0 h 6766527"/>
              <a:gd name="connsiteX2" fmla="*/ 0 w 7007088"/>
              <a:gd name="connsiteY2" fmla="*/ 6766527 h 6766527"/>
            </a:gdLst>
            <a:ahLst/>
            <a:cxnLst>
              <a:cxn ang="0">
                <a:pos x="connsiteX0" y="connsiteY0"/>
              </a:cxn>
              <a:cxn ang="0">
                <a:pos x="connsiteX1" y="connsiteY1"/>
              </a:cxn>
              <a:cxn ang="0">
                <a:pos x="connsiteX2" y="connsiteY2"/>
              </a:cxn>
            </a:cxnLst>
            <a:rect l="l" t="t" r="r" b="b"/>
            <a:pathLst>
              <a:path w="7007088" h="6766527">
                <a:moveTo>
                  <a:pt x="0" y="0"/>
                </a:moveTo>
                <a:lnTo>
                  <a:pt x="7007088" y="0"/>
                </a:lnTo>
                <a:lnTo>
                  <a:pt x="0" y="6766527"/>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C16C8393-0547-46E7-B406-2BDC7E33906D}"/>
              </a:ext>
            </a:extLst>
          </p:cNvPr>
          <p:cNvSpPr>
            <a:spLocks noGrp="1"/>
          </p:cNvSpPr>
          <p:nvPr>
            <p:ph type="title"/>
          </p:nvPr>
        </p:nvSpPr>
        <p:spPr>
          <a:xfrm>
            <a:off x="635484" y="571500"/>
            <a:ext cx="3936516" cy="685800"/>
          </a:xfrm>
        </p:spPr>
        <p:txBody>
          <a:bodyPr anchor="ctr" anchorCtr="0"/>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1D5C4C1A-6566-4743-A5DB-7D145D674F65}"/>
              </a:ext>
            </a:extLst>
          </p:cNvPr>
          <p:cNvSpPr>
            <a:spLocks noGrp="1"/>
          </p:cNvSpPr>
          <p:nvPr>
            <p:ph type="body" sz="quarter" idx="10"/>
          </p:nvPr>
        </p:nvSpPr>
        <p:spPr>
          <a:xfrm>
            <a:off x="635484" y="1371601"/>
            <a:ext cx="3936516" cy="314325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5F0BE4CE-DC96-455A-9769-5E87DF9CA06D}"/>
              </a:ext>
            </a:extLst>
          </p:cNvPr>
          <p:cNvSpPr>
            <a:spLocks noGrp="1"/>
          </p:cNvSpPr>
          <p:nvPr>
            <p:ph type="pic" sz="quarter" idx="11"/>
          </p:nvPr>
        </p:nvSpPr>
        <p:spPr>
          <a:xfrm>
            <a:off x="5128182" y="876460"/>
            <a:ext cx="3387169" cy="3387169"/>
          </a:xfrm>
          <a:prstGeom prst="ellipse">
            <a:avLst/>
          </a:prstGeom>
          <a:solidFill>
            <a:schemeClr val="bg1"/>
          </a:solidFill>
        </p:spPr>
        <p:txBody>
          <a:bodyPr anchor="ctr"/>
          <a:lstStyle>
            <a:lvl1pPr marL="0" indent="0" algn="ctr">
              <a:buNone/>
              <a:defRPr/>
            </a:lvl1pPr>
          </a:lstStyle>
          <a:p>
            <a:r>
              <a:rPr lang="en-US"/>
              <a:t>Click icon to add picture</a:t>
            </a:r>
          </a:p>
        </p:txBody>
      </p:sp>
      <p:sp>
        <p:nvSpPr>
          <p:cNvPr id="3" name="Date Placeholder 5">
            <a:extLst>
              <a:ext uri="{FF2B5EF4-FFF2-40B4-BE49-F238E27FC236}">
                <a16:creationId xmlns:a16="http://schemas.microsoft.com/office/drawing/2014/main" id="{E8C2E441-5013-83E5-DEEF-C60990CE432C}"/>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r>
              <a:rPr lang="en-US" dirty="0"/>
              <a:t> </a:t>
            </a:r>
          </a:p>
        </p:txBody>
      </p:sp>
      <p:pic>
        <p:nvPicPr>
          <p:cNvPr id="4" name="Picture 3">
            <a:extLst>
              <a:ext uri="{FF2B5EF4-FFF2-40B4-BE49-F238E27FC236}">
                <a16:creationId xmlns:a16="http://schemas.microsoft.com/office/drawing/2014/main" id="{850FF007-2C3D-F4C8-415D-176F634AF3AF}"/>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Tree>
    <p:extLst>
      <p:ext uri="{BB962C8B-B14F-4D97-AF65-F5344CB8AC3E}">
        <p14:creationId xmlns:p14="http://schemas.microsoft.com/office/powerpoint/2010/main" val="40358504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5" name="Rectangle 30">
            <a:extLst>
              <a:ext uri="{FF2B5EF4-FFF2-40B4-BE49-F238E27FC236}">
                <a16:creationId xmlns:a16="http://schemas.microsoft.com/office/drawing/2014/main" id="{83551304-1488-3F8F-5199-9503A51D71DC}"/>
              </a:ext>
            </a:extLst>
          </p:cNvPr>
          <p:cNvSpPr/>
          <p:nvPr userDrawn="1"/>
        </p:nvSpPr>
        <p:spPr>
          <a:xfrm rot="5400000">
            <a:off x="6865851" y="39789"/>
            <a:ext cx="2317939" cy="2238362"/>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15" name="Object 14" hidden="1">
            <a:extLst>
              <a:ext uri="{FF2B5EF4-FFF2-40B4-BE49-F238E27FC236}">
                <a16:creationId xmlns:a16="http://schemas.microsoft.com/office/drawing/2014/main" id="{C1E50F0B-3E9B-4995-B463-CAA70CF06873}"/>
              </a:ext>
            </a:extLst>
          </p:cNvPr>
          <p:cNvGraphicFramePr>
            <a:graphicFrameLocks noChangeAspect="1"/>
          </p:cNvGraphicFramePr>
          <p:nvPr userDrawn="1">
            <p:custDataLst>
              <p:tags r:id="rId1"/>
            </p:custDataLst>
            <p:extLst>
              <p:ext uri="{D42A27DB-BD31-4B8C-83A1-F6EECF244321}">
                <p14:modId xmlns:p14="http://schemas.microsoft.com/office/powerpoint/2010/main" val="373949881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C1E50F0B-3E9B-4995-B463-CAA70CF06873}"/>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C3D19A0A-3D86-4608-B588-E2D3C636D0BB}"/>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2" name="Title 1">
            <a:extLst>
              <a:ext uri="{FF2B5EF4-FFF2-40B4-BE49-F238E27FC236}">
                <a16:creationId xmlns:a16="http://schemas.microsoft.com/office/drawing/2014/main" id="{49A2E59F-6EEE-4E35-8C9C-C34C9C692239}"/>
              </a:ext>
            </a:extLst>
          </p:cNvPr>
          <p:cNvSpPr>
            <a:spLocks noGrp="1"/>
          </p:cNvSpPr>
          <p:nvPr>
            <p:ph type="title" hasCustomPrompt="1"/>
          </p:nvPr>
        </p:nvSpPr>
        <p:spPr>
          <a:xfrm>
            <a:off x="1018299" y="571500"/>
            <a:ext cx="7491986" cy="685800"/>
          </a:xfrm>
        </p:spPr>
        <p:txBody>
          <a:bodyPr/>
          <a:lstStyle>
            <a:lvl1pPr>
              <a:defRPr>
                <a:solidFill>
                  <a:schemeClr val="tx1"/>
                </a:solidFill>
              </a:defRPr>
            </a:lvl1pPr>
          </a:lstStyle>
          <a:p>
            <a:r>
              <a:rPr lang="en-US" dirty="0"/>
              <a:t>Click to edit Master title style </a:t>
            </a:r>
          </a:p>
        </p:txBody>
      </p:sp>
      <p:sp>
        <p:nvSpPr>
          <p:cNvPr id="8" name="Rectangle 7">
            <a:extLst>
              <a:ext uri="{FF2B5EF4-FFF2-40B4-BE49-F238E27FC236}">
                <a16:creationId xmlns:a16="http://schemas.microsoft.com/office/drawing/2014/main" id="{560837C2-3098-46B8-9EFE-8F542643EC2A}"/>
              </a:ext>
            </a:extLst>
          </p:cNvPr>
          <p:cNvSpPr/>
          <p:nvPr userDrawn="1"/>
        </p:nvSpPr>
        <p:spPr>
          <a:xfrm rot="5400000">
            <a:off x="-840922" y="1469581"/>
            <a:ext cx="3007723" cy="6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accent6"/>
              </a:solidFill>
            </a:endParaRPr>
          </a:p>
        </p:txBody>
      </p:sp>
      <p:sp>
        <p:nvSpPr>
          <p:cNvPr id="13" name="Text Placeholder 9">
            <a:extLst>
              <a:ext uri="{FF2B5EF4-FFF2-40B4-BE49-F238E27FC236}">
                <a16:creationId xmlns:a16="http://schemas.microsoft.com/office/drawing/2014/main" id="{79699A88-A30B-4521-97E1-82EDCB07945C}"/>
              </a:ext>
            </a:extLst>
          </p:cNvPr>
          <p:cNvSpPr>
            <a:spLocks noGrp="1"/>
          </p:cNvSpPr>
          <p:nvPr>
            <p:ph type="body" sz="quarter" idx="10"/>
          </p:nvPr>
        </p:nvSpPr>
        <p:spPr>
          <a:xfrm>
            <a:off x="1018299" y="1371600"/>
            <a:ext cx="7491986" cy="3143250"/>
          </a:xfrm>
        </p:spPr>
        <p:txBody>
          <a:bodyPr>
            <a:noAutofit/>
          </a:bodyPr>
          <a:lstStyle>
            <a:lvl1pPr marL="0" indent="0">
              <a:lnSpc>
                <a:spcPct val="100000"/>
              </a:lnSpc>
              <a:spcBef>
                <a:spcPts val="375"/>
              </a:spcBef>
              <a:buNone/>
              <a:defRPr>
                <a:solidFill>
                  <a:schemeClr val="tx2"/>
                </a:solidFill>
              </a:defRPr>
            </a:lvl1pPr>
            <a:lvl2pPr marL="557213" indent="-214313">
              <a:lnSpc>
                <a:spcPct val="100000"/>
              </a:lnSpc>
              <a:spcBef>
                <a:spcPts val="375"/>
              </a:spcBef>
              <a:buClr>
                <a:schemeClr val="accent4"/>
              </a:buClr>
              <a:buFont typeface="Wingdings 3" panose="05040102010807070707" pitchFamily="18" charset="2"/>
              <a:buChar char=""/>
              <a:defRPr>
                <a:solidFill>
                  <a:schemeClr val="tx2"/>
                </a:solidFill>
              </a:defRPr>
            </a:lvl2pPr>
            <a:lvl3pPr marL="814388" indent="-128588">
              <a:lnSpc>
                <a:spcPct val="100000"/>
              </a:lnSpc>
              <a:spcBef>
                <a:spcPts val="375"/>
              </a:spcBef>
              <a:buClr>
                <a:schemeClr val="accent4"/>
              </a:buClr>
              <a:buFont typeface="Wingdings" panose="05000000000000000000" pitchFamily="2" charset="2"/>
              <a:buChar char="§"/>
              <a:defRPr>
                <a:solidFill>
                  <a:schemeClr val="tx2"/>
                </a:solidFill>
              </a:defRPr>
            </a:lvl3pPr>
            <a:lvl4pPr marL="1157288" indent="-128588">
              <a:lnSpc>
                <a:spcPct val="100000"/>
              </a:lnSpc>
              <a:spcBef>
                <a:spcPts val="375"/>
              </a:spcBef>
              <a:buClr>
                <a:schemeClr val="accent4"/>
              </a:buClr>
              <a:buFont typeface="Wingdings" panose="05000000000000000000" pitchFamily="2" charset="2"/>
              <a:buChar char="§"/>
              <a:defRPr>
                <a:solidFill>
                  <a:schemeClr val="tx2"/>
                </a:solidFill>
              </a:defRPr>
            </a:lvl4pPr>
            <a:lvl5pPr marL="1500188" indent="-128588">
              <a:lnSpc>
                <a:spcPct val="100000"/>
              </a:lnSpc>
              <a:spcBef>
                <a:spcPts val="375"/>
              </a:spcBef>
              <a:buClr>
                <a:schemeClr val="accent4"/>
              </a:buClr>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5">
            <a:extLst>
              <a:ext uri="{FF2B5EF4-FFF2-40B4-BE49-F238E27FC236}">
                <a16:creationId xmlns:a16="http://schemas.microsoft.com/office/drawing/2014/main" id="{9EC75372-9799-CA5E-4CA0-C88F1FD5E188}"/>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4" name="Picture 3">
            <a:extLst>
              <a:ext uri="{FF2B5EF4-FFF2-40B4-BE49-F238E27FC236}">
                <a16:creationId xmlns:a16="http://schemas.microsoft.com/office/drawing/2014/main" id="{90D63AEA-48E5-19E2-5B9B-7883AA9CA72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Tree>
    <p:extLst>
      <p:ext uri="{BB962C8B-B14F-4D97-AF65-F5344CB8AC3E}">
        <p14:creationId xmlns:p14="http://schemas.microsoft.com/office/powerpoint/2010/main" val="28298224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_Text Right">
    <p:bg>
      <p:bgPr>
        <a:solidFill>
          <a:schemeClr val="bg1">
            <a:lumMod val="40000"/>
            <a:lumOff val="6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1F11CF2-D4C9-4C72-988F-440AB2E584C0}"/>
              </a:ext>
            </a:extLst>
          </p:cNvPr>
          <p:cNvGraphicFramePr>
            <a:graphicFrameLocks noChangeAspect="1"/>
          </p:cNvGraphicFramePr>
          <p:nvPr userDrawn="1">
            <p:custDataLst>
              <p:tags r:id="rId1"/>
            </p:custDataLst>
            <p:extLst>
              <p:ext uri="{D42A27DB-BD31-4B8C-83A1-F6EECF244321}">
                <p14:modId xmlns:p14="http://schemas.microsoft.com/office/powerpoint/2010/main" val="260519868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41F11CF2-D4C9-4C72-988F-440AB2E584C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92DCC42-760D-4021-ADCC-3FC5C98DB4B3}"/>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10" name="Rectangle 9">
            <a:extLst>
              <a:ext uri="{FF2B5EF4-FFF2-40B4-BE49-F238E27FC236}">
                <a16:creationId xmlns:a16="http://schemas.microsoft.com/office/drawing/2014/main" id="{9F1A6984-5F18-4FC5-9879-37BC9090F15F}"/>
              </a:ext>
            </a:extLst>
          </p:cNvPr>
          <p:cNvSpPr/>
          <p:nvPr userDrawn="1"/>
        </p:nvSpPr>
        <p:spPr>
          <a:xfrm>
            <a:off x="-57150" y="0"/>
            <a:ext cx="462200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itle 12">
            <a:extLst>
              <a:ext uri="{FF2B5EF4-FFF2-40B4-BE49-F238E27FC236}">
                <a16:creationId xmlns:a16="http://schemas.microsoft.com/office/drawing/2014/main" id="{FEFA7029-CF4D-483F-9933-0D19AFE6ABAC}"/>
              </a:ext>
            </a:extLst>
          </p:cNvPr>
          <p:cNvSpPr>
            <a:spLocks noGrp="1"/>
          </p:cNvSpPr>
          <p:nvPr>
            <p:ph type="title" hasCustomPrompt="1"/>
          </p:nvPr>
        </p:nvSpPr>
        <p:spPr>
          <a:xfrm>
            <a:off x="4944676" y="571501"/>
            <a:ext cx="3570675" cy="685800"/>
          </a:xfrm>
        </p:spPr>
        <p:txBody>
          <a:bodyPr anchor="ctr" anchorCtr="0">
            <a:noAutofit/>
          </a:bodyPr>
          <a:lstStyle>
            <a:lvl1pPr>
              <a:defRPr sz="2100" b="0" spc="0">
                <a:solidFill>
                  <a:schemeClr val="tx1"/>
                </a:solidFill>
              </a:defRPr>
            </a:lvl1pPr>
          </a:lstStyle>
          <a:p>
            <a:r>
              <a:rPr lang="en-US" dirty="0"/>
              <a:t>Title Here</a:t>
            </a:r>
          </a:p>
        </p:txBody>
      </p:sp>
      <p:sp>
        <p:nvSpPr>
          <p:cNvPr id="9" name="Picture Placeholder 8">
            <a:extLst>
              <a:ext uri="{FF2B5EF4-FFF2-40B4-BE49-F238E27FC236}">
                <a16:creationId xmlns:a16="http://schemas.microsoft.com/office/drawing/2014/main" id="{62B910CD-2FB6-2A94-2BBF-4AFB2DA693D0}"/>
              </a:ext>
            </a:extLst>
          </p:cNvPr>
          <p:cNvSpPr>
            <a:spLocks noGrp="1"/>
          </p:cNvSpPr>
          <p:nvPr>
            <p:ph type="pic" sz="quarter" idx="15"/>
          </p:nvPr>
        </p:nvSpPr>
        <p:spPr>
          <a:xfrm>
            <a:off x="-57150" y="0"/>
            <a:ext cx="4622006" cy="5143500"/>
          </a:xfrm>
          <a:solidFill>
            <a:schemeClr val="bg2"/>
          </a:solidFill>
        </p:spPr>
        <p:txBody>
          <a:bodyPr anchor="ctr"/>
          <a:lstStyle>
            <a:lvl1pPr marL="0" indent="0" algn="ctr">
              <a:buNone/>
              <a:defRPr/>
            </a:lvl1pPr>
          </a:lstStyle>
          <a:p>
            <a:r>
              <a:rPr lang="en-US"/>
              <a:t>Click icon to add picture</a:t>
            </a:r>
            <a:endParaRPr lang="en-US" dirty="0"/>
          </a:p>
        </p:txBody>
      </p:sp>
      <p:sp>
        <p:nvSpPr>
          <p:cNvPr id="11" name="Date Placeholder 5">
            <a:extLst>
              <a:ext uri="{FF2B5EF4-FFF2-40B4-BE49-F238E27FC236}">
                <a16:creationId xmlns:a16="http://schemas.microsoft.com/office/drawing/2014/main" id="{F7D9307E-4C17-1B06-034D-BBBA9DCFE2F8}"/>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13" name="Picture 12">
            <a:extLst>
              <a:ext uri="{FF2B5EF4-FFF2-40B4-BE49-F238E27FC236}">
                <a16:creationId xmlns:a16="http://schemas.microsoft.com/office/drawing/2014/main" id="{B720C819-194E-793E-F283-428D44BB0E4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2" name="Text Placeholder 2">
            <a:extLst>
              <a:ext uri="{FF2B5EF4-FFF2-40B4-BE49-F238E27FC236}">
                <a16:creationId xmlns:a16="http://schemas.microsoft.com/office/drawing/2014/main" id="{5CF89AF9-FEC8-CD85-70EA-8794101AAB68}"/>
              </a:ext>
            </a:extLst>
          </p:cNvPr>
          <p:cNvSpPr>
            <a:spLocks noGrp="1"/>
          </p:cNvSpPr>
          <p:nvPr>
            <p:ph idx="1"/>
          </p:nvPr>
        </p:nvSpPr>
        <p:spPr>
          <a:xfrm>
            <a:off x="4944676" y="1371600"/>
            <a:ext cx="3562991" cy="3143250"/>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8911897"/>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_Text Left">
    <p:bg>
      <p:bgPr>
        <a:solidFill>
          <a:schemeClr val="bg1">
            <a:lumMod val="40000"/>
            <a:lumOff val="6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1F11CF2-D4C9-4C72-988F-440AB2E584C0}"/>
              </a:ext>
            </a:extLst>
          </p:cNvPr>
          <p:cNvGraphicFramePr>
            <a:graphicFrameLocks noChangeAspect="1"/>
          </p:cNvGraphicFramePr>
          <p:nvPr userDrawn="1">
            <p:custDataLst>
              <p:tags r:id="rId1"/>
            </p:custDataLst>
            <p:extLst>
              <p:ext uri="{D42A27DB-BD31-4B8C-83A1-F6EECF244321}">
                <p14:modId xmlns:p14="http://schemas.microsoft.com/office/powerpoint/2010/main" val="260519868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41F11CF2-D4C9-4C72-988F-440AB2E584C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92DCC42-760D-4021-ADCC-3FC5C98DB4B3}"/>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5" name="Title 12">
            <a:extLst>
              <a:ext uri="{FF2B5EF4-FFF2-40B4-BE49-F238E27FC236}">
                <a16:creationId xmlns:a16="http://schemas.microsoft.com/office/drawing/2014/main" id="{FEFA7029-CF4D-483F-9933-0D19AFE6ABAC}"/>
              </a:ext>
            </a:extLst>
          </p:cNvPr>
          <p:cNvSpPr>
            <a:spLocks noGrp="1"/>
          </p:cNvSpPr>
          <p:nvPr>
            <p:ph type="title" hasCustomPrompt="1"/>
          </p:nvPr>
        </p:nvSpPr>
        <p:spPr>
          <a:xfrm>
            <a:off x="628650" y="571501"/>
            <a:ext cx="3524581" cy="685800"/>
          </a:xfrm>
        </p:spPr>
        <p:txBody>
          <a:bodyPr anchor="ctr" anchorCtr="0">
            <a:noAutofit/>
          </a:bodyPr>
          <a:lstStyle>
            <a:lvl1pPr>
              <a:defRPr sz="2100" b="0" spc="0">
                <a:solidFill>
                  <a:schemeClr val="tx1"/>
                </a:solidFill>
              </a:defRPr>
            </a:lvl1pPr>
          </a:lstStyle>
          <a:p>
            <a:r>
              <a:rPr lang="en-US" dirty="0"/>
              <a:t>Title Here</a:t>
            </a:r>
          </a:p>
        </p:txBody>
      </p:sp>
      <p:sp>
        <p:nvSpPr>
          <p:cNvPr id="9" name="Picture Placeholder 8">
            <a:extLst>
              <a:ext uri="{FF2B5EF4-FFF2-40B4-BE49-F238E27FC236}">
                <a16:creationId xmlns:a16="http://schemas.microsoft.com/office/drawing/2014/main" id="{62B910CD-2FB6-2A94-2BBF-4AFB2DA693D0}"/>
              </a:ext>
            </a:extLst>
          </p:cNvPr>
          <p:cNvSpPr>
            <a:spLocks noGrp="1"/>
          </p:cNvSpPr>
          <p:nvPr>
            <p:ph type="pic" sz="quarter" idx="15"/>
          </p:nvPr>
        </p:nvSpPr>
        <p:spPr>
          <a:xfrm>
            <a:off x="4521994" y="0"/>
            <a:ext cx="4622006" cy="5143500"/>
          </a:xfrm>
          <a:solidFill>
            <a:schemeClr val="bg2"/>
          </a:solidFill>
        </p:spPr>
        <p:txBody>
          <a:bodyPr anchor="ctr"/>
          <a:lstStyle>
            <a:lvl1pPr marL="0" indent="0" algn="ctr">
              <a:buNone/>
              <a:defRPr/>
            </a:lvl1pPr>
          </a:lstStyle>
          <a:p>
            <a:r>
              <a:rPr lang="en-US"/>
              <a:t>Click icon to add picture</a:t>
            </a:r>
          </a:p>
        </p:txBody>
      </p:sp>
      <p:sp>
        <p:nvSpPr>
          <p:cNvPr id="2" name="Date Placeholder 5">
            <a:extLst>
              <a:ext uri="{FF2B5EF4-FFF2-40B4-BE49-F238E27FC236}">
                <a16:creationId xmlns:a16="http://schemas.microsoft.com/office/drawing/2014/main" id="{DFEB13CB-675A-0848-A7BC-332E1F8F0C93}"/>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4" name="Picture 3">
            <a:extLst>
              <a:ext uri="{FF2B5EF4-FFF2-40B4-BE49-F238E27FC236}">
                <a16:creationId xmlns:a16="http://schemas.microsoft.com/office/drawing/2014/main" id="{BC31BD2E-B762-51D6-9F26-206A423D07CF}"/>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10" name="Text Placeholder 2">
            <a:extLst>
              <a:ext uri="{FF2B5EF4-FFF2-40B4-BE49-F238E27FC236}">
                <a16:creationId xmlns:a16="http://schemas.microsoft.com/office/drawing/2014/main" id="{84469F94-FB74-E97B-03C1-2C5B375C9591}"/>
              </a:ext>
            </a:extLst>
          </p:cNvPr>
          <p:cNvSpPr>
            <a:spLocks noGrp="1"/>
          </p:cNvSpPr>
          <p:nvPr>
            <p:ph idx="1"/>
          </p:nvPr>
        </p:nvSpPr>
        <p:spPr>
          <a:xfrm>
            <a:off x="628650" y="1371600"/>
            <a:ext cx="3524580" cy="3143250"/>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1358676"/>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1">
    <p:bg>
      <p:bgPr>
        <a:solidFill>
          <a:schemeClr val="bg2"/>
        </a:solidFill>
        <a:effectLst/>
      </p:bgPr>
    </p:bg>
    <p:spTree>
      <p:nvGrpSpPr>
        <p:cNvPr id="1" name=""/>
        <p:cNvGrpSpPr/>
        <p:nvPr/>
      </p:nvGrpSpPr>
      <p:grpSpPr>
        <a:xfrm>
          <a:off x="0" y="0"/>
          <a:ext cx="0" cy="0"/>
          <a:chOff x="0" y="0"/>
          <a:chExt cx="0" cy="0"/>
        </a:xfrm>
      </p:grpSpPr>
      <p:sp>
        <p:nvSpPr>
          <p:cNvPr id="3" name="Rectangle 30">
            <a:extLst>
              <a:ext uri="{FF2B5EF4-FFF2-40B4-BE49-F238E27FC236}">
                <a16:creationId xmlns:a16="http://schemas.microsoft.com/office/drawing/2014/main" id="{8EF131FF-D46B-70A3-310D-CBF67757E506}"/>
              </a:ext>
            </a:extLst>
          </p:cNvPr>
          <p:cNvSpPr/>
          <p:nvPr userDrawn="1"/>
        </p:nvSpPr>
        <p:spPr>
          <a:xfrm rot="5400000">
            <a:off x="6865851" y="39789"/>
            <a:ext cx="2317939" cy="2238362"/>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40936211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10" name="Text Placeholder 9">
            <a:extLst>
              <a:ext uri="{FF2B5EF4-FFF2-40B4-BE49-F238E27FC236}">
                <a16:creationId xmlns:a16="http://schemas.microsoft.com/office/drawing/2014/main" id="{1D5C4C1A-6566-4743-A5DB-7D145D674F65}"/>
              </a:ext>
            </a:extLst>
          </p:cNvPr>
          <p:cNvSpPr>
            <a:spLocks noGrp="1"/>
          </p:cNvSpPr>
          <p:nvPr>
            <p:ph type="body" sz="quarter" idx="10"/>
          </p:nvPr>
        </p:nvSpPr>
        <p:spPr>
          <a:xfrm>
            <a:off x="1018299" y="1371600"/>
            <a:ext cx="3294668" cy="314325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A5967702-4444-4882-9B9B-E3F772268182}"/>
              </a:ext>
            </a:extLst>
          </p:cNvPr>
          <p:cNvSpPr>
            <a:spLocks noGrp="1"/>
          </p:cNvSpPr>
          <p:nvPr>
            <p:ph type="body" sz="quarter" idx="11"/>
          </p:nvPr>
        </p:nvSpPr>
        <p:spPr>
          <a:xfrm>
            <a:off x="4485372" y="1371600"/>
            <a:ext cx="3294668" cy="314325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5">
            <a:extLst>
              <a:ext uri="{FF2B5EF4-FFF2-40B4-BE49-F238E27FC236}">
                <a16:creationId xmlns:a16="http://schemas.microsoft.com/office/drawing/2014/main" id="{06585C72-33ED-6964-DB0D-4687DB67170C}"/>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5" name="Picture 4">
            <a:extLst>
              <a:ext uri="{FF2B5EF4-FFF2-40B4-BE49-F238E27FC236}">
                <a16:creationId xmlns:a16="http://schemas.microsoft.com/office/drawing/2014/main" id="{B9C7618E-D07C-6515-4656-AF2B7C5EE792}"/>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8" name="Rectangle 7">
            <a:extLst>
              <a:ext uri="{FF2B5EF4-FFF2-40B4-BE49-F238E27FC236}">
                <a16:creationId xmlns:a16="http://schemas.microsoft.com/office/drawing/2014/main" id="{783C77F3-4439-5288-5B71-12A87B1DB709}"/>
              </a:ext>
            </a:extLst>
          </p:cNvPr>
          <p:cNvSpPr/>
          <p:nvPr userDrawn="1"/>
        </p:nvSpPr>
        <p:spPr>
          <a:xfrm rot="5400000">
            <a:off x="-840922" y="1469581"/>
            <a:ext cx="3007723" cy="6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accent6"/>
              </a:solidFill>
            </a:endParaRPr>
          </a:p>
        </p:txBody>
      </p:sp>
      <p:sp>
        <p:nvSpPr>
          <p:cNvPr id="9" name="Title 1">
            <a:extLst>
              <a:ext uri="{FF2B5EF4-FFF2-40B4-BE49-F238E27FC236}">
                <a16:creationId xmlns:a16="http://schemas.microsoft.com/office/drawing/2014/main" id="{52F1CDDF-7BC0-70B6-7DAB-1F5712D0B02C}"/>
              </a:ext>
            </a:extLst>
          </p:cNvPr>
          <p:cNvSpPr>
            <a:spLocks noGrp="1"/>
          </p:cNvSpPr>
          <p:nvPr>
            <p:ph type="title"/>
          </p:nvPr>
        </p:nvSpPr>
        <p:spPr>
          <a:xfrm>
            <a:off x="1018299" y="579726"/>
            <a:ext cx="6761741" cy="677574"/>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1985794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2">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9" name="Rectangle 30">
            <a:extLst>
              <a:ext uri="{FF2B5EF4-FFF2-40B4-BE49-F238E27FC236}">
                <a16:creationId xmlns:a16="http://schemas.microsoft.com/office/drawing/2014/main" id="{2983C485-E95C-A5F9-FEAC-7C7FE3C7D8FB}"/>
              </a:ext>
            </a:extLst>
          </p:cNvPr>
          <p:cNvSpPr/>
          <p:nvPr userDrawn="1"/>
        </p:nvSpPr>
        <p:spPr>
          <a:xfrm rot="16200000" flipV="1">
            <a:off x="7003997" y="-82604"/>
            <a:ext cx="2057400" cy="2222607"/>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498D219-0899-670A-A787-6861F6FA5CB2}"/>
              </a:ext>
            </a:extLst>
          </p:cNvPr>
          <p:cNvSpPr/>
          <p:nvPr userDrawn="1"/>
        </p:nvSpPr>
        <p:spPr>
          <a:xfrm>
            <a:off x="0" y="1855695"/>
            <a:ext cx="9144000" cy="3287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38326813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10" name="Text Placeholder 9">
            <a:extLst>
              <a:ext uri="{FF2B5EF4-FFF2-40B4-BE49-F238E27FC236}">
                <a16:creationId xmlns:a16="http://schemas.microsoft.com/office/drawing/2014/main" id="{1D5C4C1A-6566-4743-A5DB-7D145D674F65}"/>
              </a:ext>
            </a:extLst>
          </p:cNvPr>
          <p:cNvSpPr>
            <a:spLocks noGrp="1"/>
          </p:cNvSpPr>
          <p:nvPr>
            <p:ph type="body" sz="quarter" idx="10"/>
          </p:nvPr>
        </p:nvSpPr>
        <p:spPr>
          <a:xfrm>
            <a:off x="628650" y="2228201"/>
            <a:ext cx="3826188" cy="214635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A5967702-4444-4882-9B9B-E3F772268182}"/>
              </a:ext>
            </a:extLst>
          </p:cNvPr>
          <p:cNvSpPr>
            <a:spLocks noGrp="1"/>
          </p:cNvSpPr>
          <p:nvPr>
            <p:ph type="body" sz="quarter" idx="11"/>
          </p:nvPr>
        </p:nvSpPr>
        <p:spPr>
          <a:xfrm>
            <a:off x="4689162" y="2228201"/>
            <a:ext cx="3826188" cy="214635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8B1A56D3-61B1-0873-0806-827FEA000F9D}"/>
              </a:ext>
            </a:extLst>
          </p:cNvPr>
          <p:cNvSpPr>
            <a:spLocks noGrp="1"/>
          </p:cNvSpPr>
          <p:nvPr>
            <p:ph type="title" hasCustomPrompt="1"/>
          </p:nvPr>
        </p:nvSpPr>
        <p:spPr>
          <a:xfrm>
            <a:off x="628650" y="571501"/>
            <a:ext cx="7886700" cy="685800"/>
          </a:xfrm>
        </p:spPr>
        <p:txBody>
          <a:bodyPr anchor="ctr" anchorCtr="0"/>
          <a:lstStyle>
            <a:lvl1pPr>
              <a:defRPr>
                <a:solidFill>
                  <a:schemeClr val="tx1"/>
                </a:solidFill>
              </a:defRPr>
            </a:lvl1pPr>
          </a:lstStyle>
          <a:p>
            <a:r>
              <a:rPr lang="en-US" dirty="0"/>
              <a:t>Click to edit Master title style </a:t>
            </a:r>
          </a:p>
        </p:txBody>
      </p:sp>
      <p:sp>
        <p:nvSpPr>
          <p:cNvPr id="13" name="Date Placeholder 5">
            <a:extLst>
              <a:ext uri="{FF2B5EF4-FFF2-40B4-BE49-F238E27FC236}">
                <a16:creationId xmlns:a16="http://schemas.microsoft.com/office/drawing/2014/main" id="{6FEC832C-4EFE-E6DF-6066-1A2B4D64B08F}"/>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14" name="Picture 13">
            <a:extLst>
              <a:ext uri="{FF2B5EF4-FFF2-40B4-BE49-F238E27FC236}">
                <a16:creationId xmlns:a16="http://schemas.microsoft.com/office/drawing/2014/main" id="{06065B26-0F1E-C37C-5A81-AD2680700DD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Tree>
    <p:extLst>
      <p:ext uri="{BB962C8B-B14F-4D97-AF65-F5344CB8AC3E}">
        <p14:creationId xmlns:p14="http://schemas.microsoft.com/office/powerpoint/2010/main" val="84527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Image - Lef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0" y="0"/>
            <a:ext cx="3771900" cy="5143500"/>
          </a:xfrm>
          <a:solidFill>
            <a:srgbClr val="88DBDF"/>
          </a:solidFill>
        </p:spPr>
        <p:txBody>
          <a:bodyPr>
            <a:normAutofit/>
          </a:bodyPr>
          <a:lstStyle>
            <a:lvl1pPr marL="0" indent="0">
              <a:buNone/>
              <a:defRPr sz="1800" baseline="0">
                <a:solidFill>
                  <a:schemeClr val="bg1"/>
                </a:solidFill>
                <a:latin typeface="Brandon Text Light" panose="020B0303020203060203" pitchFamily="34" charset="0"/>
              </a:defRPr>
            </a:lvl1pPr>
          </a:lstStyle>
          <a:p>
            <a:r>
              <a:rPr lang="en-US"/>
              <a:t>INSERT IMAGE (605 x 825 </a:t>
            </a:r>
            <a:r>
              <a:rPr lang="en-US" err="1"/>
              <a:t>px</a:t>
            </a:r>
            <a:r>
              <a:rPr lang="en-US"/>
              <a:t>)</a:t>
            </a:r>
          </a:p>
        </p:txBody>
      </p:sp>
      <p:sp>
        <p:nvSpPr>
          <p:cNvPr id="2" name="Title 1"/>
          <p:cNvSpPr>
            <a:spLocks noGrp="1"/>
          </p:cNvSpPr>
          <p:nvPr>
            <p:ph type="title"/>
          </p:nvPr>
        </p:nvSpPr>
        <p:spPr>
          <a:xfrm>
            <a:off x="4057650" y="342899"/>
            <a:ext cx="4457700" cy="1097280"/>
          </a:xfrm>
        </p:spPr>
        <p:txBody>
          <a:bodyPr anchor="ctr" anchorCtr="0"/>
          <a:lstStyle>
            <a:lvl1pPr>
              <a:defRPr sz="2400"/>
            </a:lvl1pPr>
          </a:lstStyle>
          <a:p>
            <a:r>
              <a:rPr lang="en-US"/>
              <a:t>Click to edit Master title style</a:t>
            </a:r>
          </a:p>
        </p:txBody>
      </p:sp>
      <p:sp>
        <p:nvSpPr>
          <p:cNvPr id="3" name="Content Placeholder 2"/>
          <p:cNvSpPr>
            <a:spLocks noGrp="1"/>
          </p:cNvSpPr>
          <p:nvPr>
            <p:ph idx="1"/>
          </p:nvPr>
        </p:nvSpPr>
        <p:spPr>
          <a:xfrm>
            <a:off x="4056459" y="1547813"/>
            <a:ext cx="4457700" cy="31203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EA2839"/>
                </a:solidFill>
              </a:defRPr>
            </a:lvl1pPr>
          </a:lstStyle>
          <a:p>
            <a:fld id="{3CA5EEED-C7C9-4C7B-8D20-D1B182A18EAB}" type="slidenum">
              <a:rPr lang="en-US" smtClean="0"/>
              <a:pPr/>
              <a:t>‹#›</a:t>
            </a:fld>
            <a:endParaRPr lang="en-US"/>
          </a:p>
        </p:txBody>
      </p:sp>
      <p:sp>
        <p:nvSpPr>
          <p:cNvPr id="4" name="Footer Placeholder 3"/>
          <p:cNvSpPr>
            <a:spLocks noGrp="1"/>
          </p:cNvSpPr>
          <p:nvPr>
            <p:ph type="ftr" sz="quarter" idx="14"/>
          </p:nvPr>
        </p:nvSpPr>
        <p:spPr>
          <a:xfrm>
            <a:off x="4054622" y="4757352"/>
            <a:ext cx="2574183" cy="273844"/>
          </a:xfrm>
        </p:spPr>
        <p:txBody>
          <a:bodyPr/>
          <a:lstStyle/>
          <a:p>
            <a:r>
              <a:rPr lang="en-US"/>
              <a:t>http:www.healthcarevaluehub.org/advocate-resources/drug-spending///</a:t>
            </a:r>
          </a:p>
        </p:txBody>
      </p:sp>
    </p:spTree>
    <p:extLst>
      <p:ext uri="{BB962C8B-B14F-4D97-AF65-F5344CB8AC3E}">
        <p14:creationId xmlns:p14="http://schemas.microsoft.com/office/powerpoint/2010/main" val="31737980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umn 1">
    <p:bg>
      <p:bgPr>
        <a:solidFill>
          <a:schemeClr val="bg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280780370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12" name="Text Placeholder 9">
            <a:extLst>
              <a:ext uri="{FF2B5EF4-FFF2-40B4-BE49-F238E27FC236}">
                <a16:creationId xmlns:a16="http://schemas.microsoft.com/office/drawing/2014/main" id="{A5967702-4444-4882-9B9B-E3F772268182}"/>
              </a:ext>
            </a:extLst>
          </p:cNvPr>
          <p:cNvSpPr>
            <a:spLocks noGrp="1"/>
          </p:cNvSpPr>
          <p:nvPr>
            <p:ph type="body" sz="quarter" idx="11"/>
          </p:nvPr>
        </p:nvSpPr>
        <p:spPr>
          <a:xfrm>
            <a:off x="3516113" y="1371601"/>
            <a:ext cx="2331720" cy="2977922"/>
          </a:xfrm>
        </p:spPr>
        <p:txBody>
          <a:bodyPr>
            <a:noAutofit/>
          </a:bodyPr>
          <a:lstStyle>
            <a:lvl1pPr marL="0" indent="0">
              <a:lnSpc>
                <a:spcPct val="100000"/>
              </a:lnSpc>
              <a:buNone/>
              <a:defRPr>
                <a:solidFill>
                  <a:schemeClr val="tx2"/>
                </a:solidFill>
                <a:latin typeface="+mj-lt"/>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FF8367B2-4522-393C-A36B-074E47580E95}"/>
              </a:ext>
            </a:extLst>
          </p:cNvPr>
          <p:cNvSpPr/>
          <p:nvPr userDrawn="1"/>
        </p:nvSpPr>
        <p:spPr>
          <a:xfrm rot="5400000">
            <a:off x="-667723" y="1296382"/>
            <a:ext cx="2661322" cy="6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accent6"/>
              </a:solidFill>
            </a:endParaRPr>
          </a:p>
        </p:txBody>
      </p:sp>
      <p:sp>
        <p:nvSpPr>
          <p:cNvPr id="4" name="Text Placeholder 9">
            <a:extLst>
              <a:ext uri="{FF2B5EF4-FFF2-40B4-BE49-F238E27FC236}">
                <a16:creationId xmlns:a16="http://schemas.microsoft.com/office/drawing/2014/main" id="{94588C88-7008-7FD9-0728-FD2D84254344}"/>
              </a:ext>
            </a:extLst>
          </p:cNvPr>
          <p:cNvSpPr>
            <a:spLocks noGrp="1"/>
          </p:cNvSpPr>
          <p:nvPr>
            <p:ph type="body" sz="quarter" idx="12"/>
          </p:nvPr>
        </p:nvSpPr>
        <p:spPr>
          <a:xfrm>
            <a:off x="1018299" y="1371601"/>
            <a:ext cx="2331720" cy="2977922"/>
          </a:xfrm>
        </p:spPr>
        <p:txBody>
          <a:bodyPr>
            <a:noAutofit/>
          </a:bodyPr>
          <a:lstStyle>
            <a:lvl1pPr marL="0" indent="0">
              <a:lnSpc>
                <a:spcPct val="100000"/>
              </a:lnSpc>
              <a:buNone/>
              <a:defRPr>
                <a:solidFill>
                  <a:schemeClr val="tx2"/>
                </a:solidFill>
                <a:latin typeface="+mj-lt"/>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5">
            <a:extLst>
              <a:ext uri="{FF2B5EF4-FFF2-40B4-BE49-F238E27FC236}">
                <a16:creationId xmlns:a16="http://schemas.microsoft.com/office/drawing/2014/main" id="{6A67FE74-69BB-4588-5ED3-7CB931A812B1}"/>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9" name="Picture 8">
            <a:extLst>
              <a:ext uri="{FF2B5EF4-FFF2-40B4-BE49-F238E27FC236}">
                <a16:creationId xmlns:a16="http://schemas.microsoft.com/office/drawing/2014/main" id="{E22C25F8-95ED-D4DB-7FDE-2520A8F7EB3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10" name="Rectangle 9">
            <a:extLst>
              <a:ext uri="{FF2B5EF4-FFF2-40B4-BE49-F238E27FC236}">
                <a16:creationId xmlns:a16="http://schemas.microsoft.com/office/drawing/2014/main" id="{713F5EED-E953-4B68-3D97-55EA5DD8ED79}"/>
              </a:ext>
            </a:extLst>
          </p:cNvPr>
          <p:cNvSpPr/>
          <p:nvPr userDrawn="1"/>
        </p:nvSpPr>
        <p:spPr>
          <a:xfrm rot="5400000">
            <a:off x="-840922" y="1469581"/>
            <a:ext cx="3007723" cy="6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accent6"/>
              </a:solidFill>
            </a:endParaRPr>
          </a:p>
        </p:txBody>
      </p:sp>
      <p:sp>
        <p:nvSpPr>
          <p:cNvPr id="11" name="Rectangle 30">
            <a:extLst>
              <a:ext uri="{FF2B5EF4-FFF2-40B4-BE49-F238E27FC236}">
                <a16:creationId xmlns:a16="http://schemas.microsoft.com/office/drawing/2014/main" id="{2030565A-247D-6FD6-E9D8-F7D7D5D8A3F6}"/>
              </a:ext>
            </a:extLst>
          </p:cNvPr>
          <p:cNvSpPr/>
          <p:nvPr userDrawn="1"/>
        </p:nvSpPr>
        <p:spPr>
          <a:xfrm rot="5400000">
            <a:off x="6865851" y="39789"/>
            <a:ext cx="2317939" cy="2238362"/>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itle 1">
            <a:extLst>
              <a:ext uri="{FF2B5EF4-FFF2-40B4-BE49-F238E27FC236}">
                <a16:creationId xmlns:a16="http://schemas.microsoft.com/office/drawing/2014/main" id="{FC6D2438-F8F8-EC64-DF66-D751A04627EF}"/>
              </a:ext>
            </a:extLst>
          </p:cNvPr>
          <p:cNvSpPr>
            <a:spLocks noGrp="1"/>
          </p:cNvSpPr>
          <p:nvPr>
            <p:ph type="title"/>
          </p:nvPr>
        </p:nvSpPr>
        <p:spPr>
          <a:xfrm>
            <a:off x="1018299" y="582889"/>
            <a:ext cx="7327348" cy="674411"/>
          </a:xfrm>
        </p:spPr>
        <p:txBody>
          <a:bodyPr/>
          <a:lstStyle>
            <a:lvl1pPr>
              <a:defRPr>
                <a:solidFill>
                  <a:schemeClr val="tx1"/>
                </a:solidFill>
              </a:defRPr>
            </a:lvl1pPr>
          </a:lstStyle>
          <a:p>
            <a:r>
              <a:rPr lang="en-US"/>
              <a:t>Click to edit Master title style</a:t>
            </a:r>
            <a:endParaRPr lang="en-US" dirty="0"/>
          </a:p>
        </p:txBody>
      </p:sp>
      <p:sp>
        <p:nvSpPr>
          <p:cNvPr id="5" name="Text Placeholder 9">
            <a:extLst>
              <a:ext uri="{FF2B5EF4-FFF2-40B4-BE49-F238E27FC236}">
                <a16:creationId xmlns:a16="http://schemas.microsoft.com/office/drawing/2014/main" id="{10EA2783-561E-6A12-107C-D4289AA3F480}"/>
              </a:ext>
            </a:extLst>
          </p:cNvPr>
          <p:cNvSpPr>
            <a:spLocks noGrp="1"/>
          </p:cNvSpPr>
          <p:nvPr>
            <p:ph type="body" sz="quarter" idx="13"/>
          </p:nvPr>
        </p:nvSpPr>
        <p:spPr>
          <a:xfrm>
            <a:off x="6013927" y="1371601"/>
            <a:ext cx="2331720" cy="2977922"/>
          </a:xfrm>
        </p:spPr>
        <p:txBody>
          <a:bodyPr>
            <a:noAutofit/>
          </a:bodyPr>
          <a:lstStyle>
            <a:lvl1pPr marL="0" indent="0">
              <a:lnSpc>
                <a:spcPct val="100000"/>
              </a:lnSpc>
              <a:buNone/>
              <a:defRPr>
                <a:solidFill>
                  <a:schemeClr val="tx2"/>
                </a:solidFill>
                <a:latin typeface="+mj-lt"/>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26584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lumn 2">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E8E4BC-5913-4EE6-B740-76B3FA3C7FB3}"/>
              </a:ext>
            </a:extLst>
          </p:cNvPr>
          <p:cNvSpPr/>
          <p:nvPr userDrawn="1"/>
        </p:nvSpPr>
        <p:spPr>
          <a:xfrm>
            <a:off x="0" y="2022822"/>
            <a:ext cx="9144000" cy="31206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400937110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2" name="Title 1">
            <a:extLst>
              <a:ext uri="{FF2B5EF4-FFF2-40B4-BE49-F238E27FC236}">
                <a16:creationId xmlns:a16="http://schemas.microsoft.com/office/drawing/2014/main" id="{C16C8393-0547-46E7-B406-2BDC7E33906D}"/>
              </a:ext>
            </a:extLst>
          </p:cNvPr>
          <p:cNvSpPr>
            <a:spLocks noGrp="1"/>
          </p:cNvSpPr>
          <p:nvPr>
            <p:ph type="title"/>
          </p:nvPr>
        </p:nvSpPr>
        <p:spPr>
          <a:xfrm>
            <a:off x="628650" y="571501"/>
            <a:ext cx="7886700" cy="685800"/>
          </a:xfrm>
        </p:spPr>
        <p:txBody>
          <a:bodyPr anchor="ctr" anchorCtr="0"/>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1D5C4C1A-6566-4743-A5DB-7D145D674F65}"/>
              </a:ext>
            </a:extLst>
          </p:cNvPr>
          <p:cNvSpPr>
            <a:spLocks noGrp="1"/>
          </p:cNvSpPr>
          <p:nvPr>
            <p:ph type="body" sz="quarter" idx="10"/>
          </p:nvPr>
        </p:nvSpPr>
        <p:spPr>
          <a:xfrm>
            <a:off x="628650" y="2694060"/>
            <a:ext cx="2506436" cy="182079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A5967702-4444-4882-9B9B-E3F772268182}"/>
              </a:ext>
            </a:extLst>
          </p:cNvPr>
          <p:cNvSpPr>
            <a:spLocks noGrp="1"/>
          </p:cNvSpPr>
          <p:nvPr>
            <p:ph type="body" sz="quarter" idx="11"/>
          </p:nvPr>
        </p:nvSpPr>
        <p:spPr>
          <a:xfrm>
            <a:off x="3318782" y="2694060"/>
            <a:ext cx="2506436" cy="182079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a:extLst>
              <a:ext uri="{FF2B5EF4-FFF2-40B4-BE49-F238E27FC236}">
                <a16:creationId xmlns:a16="http://schemas.microsoft.com/office/drawing/2014/main" id="{9CFCA8AA-7BE2-42AD-A683-2CC322B21475}"/>
              </a:ext>
            </a:extLst>
          </p:cNvPr>
          <p:cNvSpPr>
            <a:spLocks noGrp="1"/>
          </p:cNvSpPr>
          <p:nvPr>
            <p:ph type="body" sz="quarter" idx="12"/>
          </p:nvPr>
        </p:nvSpPr>
        <p:spPr>
          <a:xfrm>
            <a:off x="6008914" y="2694060"/>
            <a:ext cx="2506436" cy="1820790"/>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a:extLst>
              <a:ext uri="{FF2B5EF4-FFF2-40B4-BE49-F238E27FC236}">
                <a16:creationId xmlns:a16="http://schemas.microsoft.com/office/drawing/2014/main" id="{88F75365-A230-4E2E-828F-2205AEF3F0A9}"/>
              </a:ext>
            </a:extLst>
          </p:cNvPr>
          <p:cNvSpPr>
            <a:spLocks noGrp="1" noChangeAspect="1"/>
          </p:cNvSpPr>
          <p:nvPr>
            <p:ph type="pic" sz="quarter" idx="13"/>
          </p:nvPr>
        </p:nvSpPr>
        <p:spPr>
          <a:xfrm>
            <a:off x="6747782" y="1482158"/>
            <a:ext cx="1027746" cy="1028700"/>
          </a:xfrm>
        </p:spPr>
        <p:txBody>
          <a:bodyPr/>
          <a:lstStyle/>
          <a:p>
            <a:r>
              <a:rPr lang="en-US"/>
              <a:t>Click icon to add picture</a:t>
            </a:r>
            <a:endParaRPr lang="en-US" dirty="0"/>
          </a:p>
        </p:txBody>
      </p:sp>
      <p:sp>
        <p:nvSpPr>
          <p:cNvPr id="16" name="Picture Placeholder 3">
            <a:extLst>
              <a:ext uri="{FF2B5EF4-FFF2-40B4-BE49-F238E27FC236}">
                <a16:creationId xmlns:a16="http://schemas.microsoft.com/office/drawing/2014/main" id="{46B20F73-275D-4860-9F2B-C298CD9F3729}"/>
              </a:ext>
            </a:extLst>
          </p:cNvPr>
          <p:cNvSpPr>
            <a:spLocks noGrp="1" noChangeAspect="1"/>
          </p:cNvSpPr>
          <p:nvPr>
            <p:ph type="pic" sz="quarter" idx="14"/>
          </p:nvPr>
        </p:nvSpPr>
        <p:spPr>
          <a:xfrm>
            <a:off x="4058127" y="1474614"/>
            <a:ext cx="1027746" cy="1028700"/>
          </a:xfrm>
        </p:spPr>
        <p:txBody>
          <a:bodyPr/>
          <a:lstStyle/>
          <a:p>
            <a:r>
              <a:rPr lang="en-US"/>
              <a:t>Click icon to add picture</a:t>
            </a:r>
          </a:p>
        </p:txBody>
      </p:sp>
      <p:sp>
        <p:nvSpPr>
          <p:cNvPr id="17" name="Picture Placeholder 3">
            <a:extLst>
              <a:ext uri="{FF2B5EF4-FFF2-40B4-BE49-F238E27FC236}">
                <a16:creationId xmlns:a16="http://schemas.microsoft.com/office/drawing/2014/main" id="{2CCBC5F9-E7DD-4D33-AF2C-7B127EA868BC}"/>
              </a:ext>
            </a:extLst>
          </p:cNvPr>
          <p:cNvSpPr>
            <a:spLocks noGrp="1"/>
          </p:cNvSpPr>
          <p:nvPr>
            <p:ph type="pic" sz="quarter" idx="15"/>
          </p:nvPr>
        </p:nvSpPr>
        <p:spPr>
          <a:xfrm>
            <a:off x="1367518" y="1496945"/>
            <a:ext cx="1028700" cy="1028700"/>
          </a:xfrm>
        </p:spPr>
        <p:txBody>
          <a:bodyPr/>
          <a:lstStyle/>
          <a:p>
            <a:r>
              <a:rPr lang="en-US"/>
              <a:t>Click icon to add picture</a:t>
            </a:r>
            <a:endParaRPr lang="en-US" dirty="0"/>
          </a:p>
        </p:txBody>
      </p:sp>
      <p:sp>
        <p:nvSpPr>
          <p:cNvPr id="4" name="Date Placeholder 5">
            <a:extLst>
              <a:ext uri="{FF2B5EF4-FFF2-40B4-BE49-F238E27FC236}">
                <a16:creationId xmlns:a16="http://schemas.microsoft.com/office/drawing/2014/main" id="{E33E3B20-0E8D-E0FE-4DCC-B6BAA59EA3A8}"/>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5" name="Picture 4">
            <a:extLst>
              <a:ext uri="{FF2B5EF4-FFF2-40B4-BE49-F238E27FC236}">
                <a16:creationId xmlns:a16="http://schemas.microsoft.com/office/drawing/2014/main" id="{AD35BBF4-A401-35B7-BB2F-7EF273C2B75D}"/>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Tree>
    <p:extLst>
      <p:ext uri="{BB962C8B-B14F-4D97-AF65-F5344CB8AC3E}">
        <p14:creationId xmlns:p14="http://schemas.microsoft.com/office/powerpoint/2010/main" val="13907703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Column 5">
    <p:bg>
      <p:bgPr>
        <a:solidFill>
          <a:schemeClr val="bg1">
            <a:lumMod val="40000"/>
            <a:lumOff val="6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115251658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13" name="Rectangle 30">
            <a:extLst>
              <a:ext uri="{FF2B5EF4-FFF2-40B4-BE49-F238E27FC236}">
                <a16:creationId xmlns:a16="http://schemas.microsoft.com/office/drawing/2014/main" id="{2495765B-01A1-4230-AC2F-16F422A24C8F}"/>
              </a:ext>
            </a:extLst>
          </p:cNvPr>
          <p:cNvSpPr/>
          <p:nvPr userDrawn="1"/>
        </p:nvSpPr>
        <p:spPr>
          <a:xfrm rot="16200000" flipV="1">
            <a:off x="7003997" y="-82604"/>
            <a:ext cx="2057400" cy="2222607"/>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C16C8393-0547-46E7-B406-2BDC7E33906D}"/>
              </a:ext>
            </a:extLst>
          </p:cNvPr>
          <p:cNvSpPr>
            <a:spLocks noGrp="1"/>
          </p:cNvSpPr>
          <p:nvPr>
            <p:ph type="title"/>
          </p:nvPr>
        </p:nvSpPr>
        <p:spPr>
          <a:xfrm>
            <a:off x="628650" y="571501"/>
            <a:ext cx="7886700" cy="685800"/>
          </a:xfrm>
        </p:spPr>
        <p:txBody>
          <a:bodyPr anchor="ctr" anchorCtr="0"/>
          <a:lstStyle>
            <a:lvl1pPr>
              <a:defRPr>
                <a:solidFill>
                  <a:schemeClr val="tx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60E8E4BC-5913-4EE6-B740-76B3FA3C7FB3}"/>
              </a:ext>
            </a:extLst>
          </p:cNvPr>
          <p:cNvSpPr/>
          <p:nvPr userDrawn="1"/>
        </p:nvSpPr>
        <p:spPr>
          <a:xfrm>
            <a:off x="0" y="1855695"/>
            <a:ext cx="9144000" cy="3287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 Placeholder 9">
            <a:extLst>
              <a:ext uri="{FF2B5EF4-FFF2-40B4-BE49-F238E27FC236}">
                <a16:creationId xmlns:a16="http://schemas.microsoft.com/office/drawing/2014/main" id="{1D5C4C1A-6566-4743-A5DB-7D145D674F65}"/>
              </a:ext>
            </a:extLst>
          </p:cNvPr>
          <p:cNvSpPr>
            <a:spLocks noGrp="1"/>
          </p:cNvSpPr>
          <p:nvPr>
            <p:ph type="body" sz="quarter" idx="10"/>
          </p:nvPr>
        </p:nvSpPr>
        <p:spPr>
          <a:xfrm>
            <a:off x="628650" y="2242002"/>
            <a:ext cx="2506436" cy="2272848"/>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A5967702-4444-4882-9B9B-E3F772268182}"/>
              </a:ext>
            </a:extLst>
          </p:cNvPr>
          <p:cNvSpPr>
            <a:spLocks noGrp="1"/>
          </p:cNvSpPr>
          <p:nvPr>
            <p:ph type="body" sz="quarter" idx="11"/>
          </p:nvPr>
        </p:nvSpPr>
        <p:spPr>
          <a:xfrm>
            <a:off x="3318782" y="2242002"/>
            <a:ext cx="2506436" cy="2272848"/>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a:extLst>
              <a:ext uri="{FF2B5EF4-FFF2-40B4-BE49-F238E27FC236}">
                <a16:creationId xmlns:a16="http://schemas.microsoft.com/office/drawing/2014/main" id="{9CFCA8AA-7BE2-42AD-A683-2CC322B21475}"/>
              </a:ext>
            </a:extLst>
          </p:cNvPr>
          <p:cNvSpPr>
            <a:spLocks noGrp="1"/>
          </p:cNvSpPr>
          <p:nvPr>
            <p:ph type="body" sz="quarter" idx="12"/>
          </p:nvPr>
        </p:nvSpPr>
        <p:spPr>
          <a:xfrm>
            <a:off x="6008914" y="2242002"/>
            <a:ext cx="2506436" cy="2272848"/>
          </a:xfrm>
        </p:spPr>
        <p:txBody>
          <a:bodyPr>
            <a:noAutofit/>
          </a:bodyPr>
          <a:lstStyle>
            <a:lvl1pPr marL="0" indent="0">
              <a:lnSpc>
                <a:spcPct val="100000"/>
              </a:lnSpc>
              <a:buNone/>
              <a:defRPr>
                <a:solidFill>
                  <a:schemeClr val="tx2"/>
                </a:solidFill>
              </a:defRPr>
            </a:lvl1pPr>
            <a:lvl2pPr marL="342900" indent="0">
              <a:lnSpc>
                <a:spcPct val="100000"/>
              </a:lnSpc>
              <a:buNone/>
              <a:defRPr>
                <a:solidFill>
                  <a:schemeClr val="tx2"/>
                </a:solidFill>
              </a:defRPr>
            </a:lvl2pPr>
            <a:lvl3pPr marL="685800" indent="0">
              <a:lnSpc>
                <a:spcPct val="100000"/>
              </a:lnSpc>
              <a:buNone/>
              <a:defRPr>
                <a:solidFill>
                  <a:schemeClr val="tx2"/>
                </a:solidFill>
              </a:defRPr>
            </a:lvl3pPr>
            <a:lvl4pPr marL="1028700" indent="0">
              <a:lnSpc>
                <a:spcPct val="100000"/>
              </a:lnSpc>
              <a:buNone/>
              <a:defRPr>
                <a:solidFill>
                  <a:schemeClr val="tx2"/>
                </a:solidFill>
              </a:defRPr>
            </a:lvl4pPr>
            <a:lvl5pPr marL="1371600" indent="0">
              <a:lnSpc>
                <a:spcPct val="100000"/>
              </a:lnSpc>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5">
            <a:extLst>
              <a:ext uri="{FF2B5EF4-FFF2-40B4-BE49-F238E27FC236}">
                <a16:creationId xmlns:a16="http://schemas.microsoft.com/office/drawing/2014/main" id="{49E01F5A-3C0E-3414-EB82-C99209BDFE8D}"/>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5" name="Picture 4">
            <a:extLst>
              <a:ext uri="{FF2B5EF4-FFF2-40B4-BE49-F238E27FC236}">
                <a16:creationId xmlns:a16="http://schemas.microsoft.com/office/drawing/2014/main" id="{7B5A923C-0B38-B685-AF05-EB0A02B6956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Tree>
    <p:extLst>
      <p:ext uri="{BB962C8B-B14F-4D97-AF65-F5344CB8AC3E}">
        <p14:creationId xmlns:p14="http://schemas.microsoft.com/office/powerpoint/2010/main" val="3917393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Column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C852C5-5938-4190-8D57-CE5E6C73930A}"/>
              </a:ext>
            </a:extLst>
          </p:cNvPr>
          <p:cNvGraphicFramePr>
            <a:graphicFrameLocks noChangeAspect="1"/>
          </p:cNvGraphicFramePr>
          <p:nvPr userDrawn="1">
            <p:custDataLst>
              <p:tags r:id="rId1"/>
            </p:custDataLst>
            <p:extLst>
              <p:ext uri="{D42A27DB-BD31-4B8C-83A1-F6EECF244321}">
                <p14:modId xmlns:p14="http://schemas.microsoft.com/office/powerpoint/2010/main" val="280570008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05C852C5-5938-4190-8D57-CE5E6C73930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4825374-8C1F-4EEA-BB15-4B005A84F91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19" name="Rectangle 30">
            <a:extLst>
              <a:ext uri="{FF2B5EF4-FFF2-40B4-BE49-F238E27FC236}">
                <a16:creationId xmlns:a16="http://schemas.microsoft.com/office/drawing/2014/main" id="{81419584-A447-47E8-804C-C1F32CB97D25}"/>
              </a:ext>
            </a:extLst>
          </p:cNvPr>
          <p:cNvSpPr/>
          <p:nvPr userDrawn="1"/>
        </p:nvSpPr>
        <p:spPr>
          <a:xfrm rot="16200000">
            <a:off x="136992" y="2688571"/>
            <a:ext cx="2317939" cy="2591921"/>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C16C8393-0547-46E7-B406-2BDC7E33906D}"/>
              </a:ext>
            </a:extLst>
          </p:cNvPr>
          <p:cNvSpPr>
            <a:spLocks noGrp="1"/>
          </p:cNvSpPr>
          <p:nvPr>
            <p:ph type="title"/>
          </p:nvPr>
        </p:nvSpPr>
        <p:spPr>
          <a:xfrm>
            <a:off x="628651" y="571500"/>
            <a:ext cx="2408464" cy="2407984"/>
          </a:xfrm>
        </p:spPr>
        <p:txBody>
          <a:bodyPr anchor="t"/>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1D5C4C1A-6566-4743-A5DB-7D145D674F65}"/>
              </a:ext>
            </a:extLst>
          </p:cNvPr>
          <p:cNvSpPr>
            <a:spLocks noGrp="1"/>
          </p:cNvSpPr>
          <p:nvPr>
            <p:ph type="body" sz="quarter" idx="10" hasCustomPrompt="1"/>
          </p:nvPr>
        </p:nvSpPr>
        <p:spPr>
          <a:xfrm>
            <a:off x="3463578" y="581839"/>
            <a:ext cx="2316735" cy="1902025"/>
          </a:xfrm>
          <a:ln>
            <a:noFill/>
          </a:ln>
        </p:spPr>
        <p:txBody>
          <a:bodyPr anchor="ctr">
            <a:noAutofit/>
          </a:bodyPr>
          <a:lstStyle>
            <a:lvl1pPr marL="0" indent="0">
              <a:lnSpc>
                <a:spcPct val="100000"/>
              </a:lnSpc>
              <a:buNone/>
              <a:defRPr>
                <a:solidFill>
                  <a:schemeClr val="tx2"/>
                </a:solidFill>
              </a:defRPr>
            </a:lvl1pPr>
            <a:lvl2pPr marL="342900" indent="0">
              <a:lnSpc>
                <a:spcPct val="150000"/>
              </a:lnSpc>
              <a:buNone/>
              <a:defRPr>
                <a:solidFill>
                  <a:schemeClr val="bg1"/>
                </a:solidFill>
              </a:defRPr>
            </a:lvl2pPr>
            <a:lvl3pPr marL="685800" indent="0">
              <a:lnSpc>
                <a:spcPct val="150000"/>
              </a:lnSpc>
              <a:buNone/>
              <a:defRPr>
                <a:solidFill>
                  <a:schemeClr val="bg1"/>
                </a:solidFill>
              </a:defRPr>
            </a:lvl3pPr>
            <a:lvl4pPr marL="1028700" indent="0">
              <a:lnSpc>
                <a:spcPct val="150000"/>
              </a:lnSpc>
              <a:buNone/>
              <a:defRPr>
                <a:solidFill>
                  <a:schemeClr val="bg1"/>
                </a:solidFill>
              </a:defRPr>
            </a:lvl4pPr>
            <a:lvl5pPr marL="1371600" indent="0">
              <a:lnSpc>
                <a:spcPct val="150000"/>
              </a:lnSpc>
              <a:buNone/>
              <a:defRPr>
                <a:solidFill>
                  <a:schemeClr val="bg1"/>
                </a:solidFill>
              </a:defRPr>
            </a:lvl5pPr>
          </a:lstStyle>
          <a:p>
            <a:pPr lvl="0"/>
            <a:r>
              <a:rPr lang="en-US" dirty="0"/>
              <a:t>Text 1</a:t>
            </a:r>
          </a:p>
        </p:txBody>
      </p:sp>
      <p:sp>
        <p:nvSpPr>
          <p:cNvPr id="12" name="Text Placeholder 9">
            <a:extLst>
              <a:ext uri="{FF2B5EF4-FFF2-40B4-BE49-F238E27FC236}">
                <a16:creationId xmlns:a16="http://schemas.microsoft.com/office/drawing/2014/main" id="{A5967702-4444-4882-9B9B-E3F772268182}"/>
              </a:ext>
            </a:extLst>
          </p:cNvPr>
          <p:cNvSpPr>
            <a:spLocks noGrp="1"/>
          </p:cNvSpPr>
          <p:nvPr>
            <p:ph type="body" sz="quarter" idx="11" hasCustomPrompt="1"/>
          </p:nvPr>
        </p:nvSpPr>
        <p:spPr>
          <a:xfrm>
            <a:off x="3463578" y="2714385"/>
            <a:ext cx="2316735" cy="1904429"/>
          </a:xfrm>
        </p:spPr>
        <p:txBody>
          <a:bodyPr anchor="ctr">
            <a:noAutofit/>
          </a:bodyPr>
          <a:lstStyle>
            <a:lvl1pPr marL="0" indent="0">
              <a:lnSpc>
                <a:spcPct val="100000"/>
              </a:lnSpc>
              <a:buNone/>
              <a:defRPr>
                <a:solidFill>
                  <a:schemeClr val="tx2"/>
                </a:solidFill>
              </a:defRPr>
            </a:lvl1pPr>
            <a:lvl2pPr marL="342900" indent="0">
              <a:lnSpc>
                <a:spcPct val="150000"/>
              </a:lnSpc>
              <a:buNone/>
              <a:defRPr>
                <a:solidFill>
                  <a:schemeClr val="bg1"/>
                </a:solidFill>
              </a:defRPr>
            </a:lvl2pPr>
            <a:lvl3pPr marL="685800" indent="0">
              <a:lnSpc>
                <a:spcPct val="150000"/>
              </a:lnSpc>
              <a:buNone/>
              <a:defRPr>
                <a:solidFill>
                  <a:schemeClr val="bg1"/>
                </a:solidFill>
              </a:defRPr>
            </a:lvl3pPr>
            <a:lvl4pPr marL="1028700" indent="0">
              <a:lnSpc>
                <a:spcPct val="150000"/>
              </a:lnSpc>
              <a:buNone/>
              <a:defRPr>
                <a:solidFill>
                  <a:schemeClr val="bg1"/>
                </a:solidFill>
              </a:defRPr>
            </a:lvl4pPr>
            <a:lvl5pPr marL="1371600" indent="0">
              <a:lnSpc>
                <a:spcPct val="150000"/>
              </a:lnSpc>
              <a:buNone/>
              <a:defRPr>
                <a:solidFill>
                  <a:schemeClr val="bg1"/>
                </a:solidFill>
              </a:defRPr>
            </a:lvl5pPr>
          </a:lstStyle>
          <a:p>
            <a:pPr lvl="0"/>
            <a:r>
              <a:rPr lang="en-US" dirty="0"/>
              <a:t>Text 2</a:t>
            </a:r>
          </a:p>
        </p:txBody>
      </p:sp>
      <p:sp>
        <p:nvSpPr>
          <p:cNvPr id="14" name="Text Placeholder 9">
            <a:extLst>
              <a:ext uri="{FF2B5EF4-FFF2-40B4-BE49-F238E27FC236}">
                <a16:creationId xmlns:a16="http://schemas.microsoft.com/office/drawing/2014/main" id="{9CFCA8AA-7BE2-42AD-A683-2CC322B21475}"/>
              </a:ext>
            </a:extLst>
          </p:cNvPr>
          <p:cNvSpPr>
            <a:spLocks noGrp="1"/>
          </p:cNvSpPr>
          <p:nvPr>
            <p:ph type="body" sz="quarter" idx="12" hasCustomPrompt="1"/>
          </p:nvPr>
        </p:nvSpPr>
        <p:spPr>
          <a:xfrm>
            <a:off x="6193800" y="571500"/>
            <a:ext cx="2321551" cy="1922276"/>
          </a:xfrm>
        </p:spPr>
        <p:txBody>
          <a:bodyPr anchor="ctr">
            <a:noAutofit/>
          </a:bodyPr>
          <a:lstStyle>
            <a:lvl1pPr marL="0" indent="0">
              <a:lnSpc>
                <a:spcPct val="100000"/>
              </a:lnSpc>
              <a:buNone/>
              <a:defRPr>
                <a:solidFill>
                  <a:schemeClr val="tx2"/>
                </a:solidFill>
              </a:defRPr>
            </a:lvl1pPr>
            <a:lvl2pPr marL="342900" indent="0">
              <a:lnSpc>
                <a:spcPct val="150000"/>
              </a:lnSpc>
              <a:buNone/>
              <a:defRPr>
                <a:solidFill>
                  <a:schemeClr val="bg1"/>
                </a:solidFill>
              </a:defRPr>
            </a:lvl2pPr>
            <a:lvl3pPr marL="685800" indent="0">
              <a:lnSpc>
                <a:spcPct val="150000"/>
              </a:lnSpc>
              <a:buNone/>
              <a:defRPr>
                <a:solidFill>
                  <a:schemeClr val="bg1"/>
                </a:solidFill>
              </a:defRPr>
            </a:lvl3pPr>
            <a:lvl4pPr marL="1028700" indent="0">
              <a:lnSpc>
                <a:spcPct val="150000"/>
              </a:lnSpc>
              <a:buNone/>
              <a:defRPr>
                <a:solidFill>
                  <a:schemeClr val="bg1"/>
                </a:solidFill>
              </a:defRPr>
            </a:lvl4pPr>
            <a:lvl5pPr marL="1371600" indent="0">
              <a:lnSpc>
                <a:spcPct val="150000"/>
              </a:lnSpc>
              <a:buNone/>
              <a:defRPr>
                <a:solidFill>
                  <a:schemeClr val="bg1"/>
                </a:solidFill>
              </a:defRPr>
            </a:lvl5pPr>
          </a:lstStyle>
          <a:p>
            <a:pPr lvl="0"/>
            <a:r>
              <a:rPr lang="en-US" dirty="0"/>
              <a:t>Text 3</a:t>
            </a:r>
          </a:p>
        </p:txBody>
      </p:sp>
      <p:sp>
        <p:nvSpPr>
          <p:cNvPr id="11" name="Text Placeholder 9">
            <a:extLst>
              <a:ext uri="{FF2B5EF4-FFF2-40B4-BE49-F238E27FC236}">
                <a16:creationId xmlns:a16="http://schemas.microsoft.com/office/drawing/2014/main" id="{3DE28FD0-F63B-4CF8-8D68-D33079ECA456}"/>
              </a:ext>
            </a:extLst>
          </p:cNvPr>
          <p:cNvSpPr>
            <a:spLocks noGrp="1"/>
          </p:cNvSpPr>
          <p:nvPr>
            <p:ph type="body" sz="quarter" idx="14" hasCustomPrompt="1"/>
          </p:nvPr>
        </p:nvSpPr>
        <p:spPr>
          <a:xfrm>
            <a:off x="6193799" y="2704446"/>
            <a:ext cx="2321551" cy="1924705"/>
          </a:xfrm>
        </p:spPr>
        <p:txBody>
          <a:bodyPr anchor="ctr">
            <a:noAutofit/>
          </a:bodyPr>
          <a:lstStyle>
            <a:lvl1pPr marL="0" indent="0">
              <a:lnSpc>
                <a:spcPct val="100000"/>
              </a:lnSpc>
              <a:buNone/>
              <a:defRPr>
                <a:solidFill>
                  <a:schemeClr val="tx2"/>
                </a:solidFill>
              </a:defRPr>
            </a:lvl1pPr>
            <a:lvl2pPr marL="342900" indent="0">
              <a:lnSpc>
                <a:spcPct val="150000"/>
              </a:lnSpc>
              <a:buNone/>
              <a:defRPr>
                <a:solidFill>
                  <a:schemeClr val="bg1"/>
                </a:solidFill>
              </a:defRPr>
            </a:lvl2pPr>
            <a:lvl3pPr marL="685800" indent="0">
              <a:lnSpc>
                <a:spcPct val="150000"/>
              </a:lnSpc>
              <a:buNone/>
              <a:defRPr>
                <a:solidFill>
                  <a:schemeClr val="bg1"/>
                </a:solidFill>
              </a:defRPr>
            </a:lvl3pPr>
            <a:lvl4pPr marL="1028700" indent="0">
              <a:lnSpc>
                <a:spcPct val="150000"/>
              </a:lnSpc>
              <a:buNone/>
              <a:defRPr>
                <a:solidFill>
                  <a:schemeClr val="bg1"/>
                </a:solidFill>
              </a:defRPr>
            </a:lvl4pPr>
            <a:lvl5pPr marL="1371600" indent="0">
              <a:lnSpc>
                <a:spcPct val="150000"/>
              </a:lnSpc>
              <a:buNone/>
              <a:defRPr>
                <a:solidFill>
                  <a:schemeClr val="bg1"/>
                </a:solidFill>
              </a:defRPr>
            </a:lvl5pPr>
          </a:lstStyle>
          <a:p>
            <a:pPr lvl="0"/>
            <a:r>
              <a:rPr lang="en-US" dirty="0"/>
              <a:t>Text 4</a:t>
            </a:r>
          </a:p>
        </p:txBody>
      </p:sp>
      <p:sp>
        <p:nvSpPr>
          <p:cNvPr id="15" name="Rectangle 14">
            <a:extLst>
              <a:ext uri="{FF2B5EF4-FFF2-40B4-BE49-F238E27FC236}">
                <a16:creationId xmlns:a16="http://schemas.microsoft.com/office/drawing/2014/main" id="{6DF012B4-18BE-4BBF-A601-B2301B840D90}"/>
              </a:ext>
            </a:extLst>
          </p:cNvPr>
          <p:cNvSpPr/>
          <p:nvPr userDrawn="1"/>
        </p:nvSpPr>
        <p:spPr>
          <a:xfrm rot="5400000">
            <a:off x="2344166" y="1497331"/>
            <a:ext cx="1920240" cy="68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15">
            <a:extLst>
              <a:ext uri="{FF2B5EF4-FFF2-40B4-BE49-F238E27FC236}">
                <a16:creationId xmlns:a16="http://schemas.microsoft.com/office/drawing/2014/main" id="{0323636B-DB68-418F-869F-E4DDF8F746CE}"/>
              </a:ext>
            </a:extLst>
          </p:cNvPr>
          <p:cNvSpPr/>
          <p:nvPr userDrawn="1"/>
        </p:nvSpPr>
        <p:spPr>
          <a:xfrm rot="5400000">
            <a:off x="5052971" y="1497331"/>
            <a:ext cx="1920240" cy="68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7" name="Rectangle 16">
            <a:extLst>
              <a:ext uri="{FF2B5EF4-FFF2-40B4-BE49-F238E27FC236}">
                <a16:creationId xmlns:a16="http://schemas.microsoft.com/office/drawing/2014/main" id="{4F48F52F-9597-4AB6-AE52-9637D1DE3EB3}"/>
              </a:ext>
            </a:extLst>
          </p:cNvPr>
          <p:cNvSpPr/>
          <p:nvPr userDrawn="1"/>
        </p:nvSpPr>
        <p:spPr>
          <a:xfrm rot="5400000">
            <a:off x="2344166" y="3634741"/>
            <a:ext cx="1920240" cy="68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8" name="Rectangle 17">
            <a:extLst>
              <a:ext uri="{FF2B5EF4-FFF2-40B4-BE49-F238E27FC236}">
                <a16:creationId xmlns:a16="http://schemas.microsoft.com/office/drawing/2014/main" id="{821A7144-7D8F-4EF9-AFE4-184057ED0BAA}"/>
              </a:ext>
            </a:extLst>
          </p:cNvPr>
          <p:cNvSpPr/>
          <p:nvPr userDrawn="1"/>
        </p:nvSpPr>
        <p:spPr>
          <a:xfrm rot="5400000">
            <a:off x="5052971" y="3634741"/>
            <a:ext cx="1920240" cy="68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 name="Date Placeholder 5">
            <a:extLst>
              <a:ext uri="{FF2B5EF4-FFF2-40B4-BE49-F238E27FC236}">
                <a16:creationId xmlns:a16="http://schemas.microsoft.com/office/drawing/2014/main" id="{7803366A-E24C-4C01-4410-A2E4D41DD23B}"/>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5" name="Picture 4">
            <a:extLst>
              <a:ext uri="{FF2B5EF4-FFF2-40B4-BE49-F238E27FC236}">
                <a16:creationId xmlns:a16="http://schemas.microsoft.com/office/drawing/2014/main" id="{AC8B99AD-6E75-3774-6594-0DBD63749CF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3"/>
            <a:ext cx="1057093" cy="273843"/>
          </a:xfrm>
          <a:prstGeom prst="rect">
            <a:avLst/>
          </a:prstGeom>
        </p:spPr>
      </p:pic>
    </p:spTree>
    <p:extLst>
      <p:ext uri="{BB962C8B-B14F-4D97-AF65-F5344CB8AC3E}">
        <p14:creationId xmlns:p14="http://schemas.microsoft.com/office/powerpoint/2010/main" val="1933180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203358662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23" name="Rectangle 30">
            <a:extLst>
              <a:ext uri="{FF2B5EF4-FFF2-40B4-BE49-F238E27FC236}">
                <a16:creationId xmlns:a16="http://schemas.microsoft.com/office/drawing/2014/main" id="{EBB1947F-12EF-4F1F-95BA-A62894BB3BF1}"/>
              </a:ext>
            </a:extLst>
          </p:cNvPr>
          <p:cNvSpPr/>
          <p:nvPr userDrawn="1"/>
        </p:nvSpPr>
        <p:spPr>
          <a:xfrm flipV="1">
            <a:off x="1010652" y="730918"/>
            <a:ext cx="4569455" cy="4412582"/>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Freeform: Shape 23">
            <a:extLst>
              <a:ext uri="{FF2B5EF4-FFF2-40B4-BE49-F238E27FC236}">
                <a16:creationId xmlns:a16="http://schemas.microsoft.com/office/drawing/2014/main" id="{5DD58441-F72C-4019-B3E5-ED82901487E8}"/>
              </a:ext>
            </a:extLst>
          </p:cNvPr>
          <p:cNvSpPr/>
          <p:nvPr userDrawn="1"/>
        </p:nvSpPr>
        <p:spPr>
          <a:xfrm>
            <a:off x="0" y="0"/>
            <a:ext cx="7184983" cy="5143500"/>
          </a:xfrm>
          <a:custGeom>
            <a:avLst/>
            <a:gdLst>
              <a:gd name="connsiteX0" fmla="*/ 0 w 9579977"/>
              <a:gd name="connsiteY0" fmla="*/ 0 h 6858000"/>
              <a:gd name="connsiteX1" fmla="*/ 9579977 w 9579977"/>
              <a:gd name="connsiteY1" fmla="*/ 0 h 6858000"/>
              <a:gd name="connsiteX2" fmla="*/ 2478165 w 9579977"/>
              <a:gd name="connsiteY2" fmla="*/ 6858000 h 6858000"/>
              <a:gd name="connsiteX3" fmla="*/ 0 w 957997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79977" h="6858000">
                <a:moveTo>
                  <a:pt x="0" y="0"/>
                </a:moveTo>
                <a:lnTo>
                  <a:pt x="9579977" y="0"/>
                </a:lnTo>
                <a:lnTo>
                  <a:pt x="2478165" y="6858000"/>
                </a:lnTo>
                <a:lnTo>
                  <a:pt x="0" y="6858000"/>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571500"/>
            <a:ext cx="3224893" cy="1990216"/>
          </a:xfrm>
        </p:spPr>
        <p:txBody>
          <a:bodyPr anchor="b"/>
          <a:lstStyle>
            <a:lvl1pPr algn="l">
              <a:defRPr sz="3000">
                <a:solidFill>
                  <a:schemeClr val="tx1"/>
                </a:solidFill>
              </a:defRPr>
            </a:lvl1pPr>
          </a:lstStyle>
          <a:p>
            <a:r>
              <a:rPr lang="en-US"/>
              <a:t>Click to edit Master title style</a:t>
            </a:r>
            <a:endParaRPr lang="en-US" dirty="0"/>
          </a:p>
        </p:txBody>
      </p:sp>
      <p:sp>
        <p:nvSpPr>
          <p:cNvPr id="28" name="Picture Placeholder 27">
            <a:extLst>
              <a:ext uri="{FF2B5EF4-FFF2-40B4-BE49-F238E27FC236}">
                <a16:creationId xmlns:a16="http://schemas.microsoft.com/office/drawing/2014/main" id="{66A6E1B5-C176-43D0-80D0-502B38E5A25A}"/>
              </a:ext>
            </a:extLst>
          </p:cNvPr>
          <p:cNvSpPr>
            <a:spLocks noGrp="1"/>
          </p:cNvSpPr>
          <p:nvPr>
            <p:ph type="pic" sz="quarter" idx="10"/>
          </p:nvPr>
        </p:nvSpPr>
        <p:spPr>
          <a:xfrm>
            <a:off x="3619895" y="0"/>
            <a:ext cx="5524106" cy="5143500"/>
          </a:xfrm>
          <a:custGeom>
            <a:avLst/>
            <a:gdLst>
              <a:gd name="connsiteX0" fmla="*/ 4753452 w 7365475"/>
              <a:gd name="connsiteY0" fmla="*/ 0 h 6858000"/>
              <a:gd name="connsiteX1" fmla="*/ 7365475 w 7365475"/>
              <a:gd name="connsiteY1" fmla="*/ 0 h 6858000"/>
              <a:gd name="connsiteX2" fmla="*/ 7365475 w 7365475"/>
              <a:gd name="connsiteY2" fmla="*/ 6858000 h 6858000"/>
              <a:gd name="connsiteX3" fmla="*/ 0 w 7365475"/>
              <a:gd name="connsiteY3" fmla="*/ 6858000 h 6858000"/>
              <a:gd name="connsiteX4" fmla="*/ 0 w 7365475"/>
              <a:gd name="connsiteY4" fmla="*/ 6857999 h 6858000"/>
              <a:gd name="connsiteX5" fmla="*/ 2613617 w 7365475"/>
              <a:gd name="connsiteY5" fmla="*/ 6857999 h 6858000"/>
              <a:gd name="connsiteX6" fmla="*/ 132629 w 7365475"/>
              <a:gd name="connsiteY6" fmla="*/ 4462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5475" h="6858000">
                <a:moveTo>
                  <a:pt x="4753452" y="0"/>
                </a:moveTo>
                <a:lnTo>
                  <a:pt x="7365475" y="0"/>
                </a:lnTo>
                <a:lnTo>
                  <a:pt x="7365475" y="6858000"/>
                </a:lnTo>
                <a:lnTo>
                  <a:pt x="0" y="6858000"/>
                </a:lnTo>
                <a:lnTo>
                  <a:pt x="0" y="6857999"/>
                </a:lnTo>
                <a:lnTo>
                  <a:pt x="2613617" y="6857999"/>
                </a:lnTo>
                <a:lnTo>
                  <a:pt x="132629" y="4462186"/>
                </a:lnTo>
                <a:close/>
              </a:path>
            </a:pathLst>
          </a:custGeom>
        </p:spPr>
        <p:txBody>
          <a:bodyPr wrap="square" anchor="ctr">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424563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185822760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13" name="Freeform: Shape 12">
            <a:extLst>
              <a:ext uri="{FF2B5EF4-FFF2-40B4-BE49-F238E27FC236}">
                <a16:creationId xmlns:a16="http://schemas.microsoft.com/office/drawing/2014/main" id="{F4032AF7-F578-4A6B-AD4E-3A2D3A40BF56}"/>
              </a:ext>
            </a:extLst>
          </p:cNvPr>
          <p:cNvSpPr/>
          <p:nvPr userDrawn="1"/>
        </p:nvSpPr>
        <p:spPr>
          <a:xfrm>
            <a:off x="1" y="1"/>
            <a:ext cx="9144000" cy="5143499"/>
          </a:xfrm>
          <a:custGeom>
            <a:avLst/>
            <a:gdLst>
              <a:gd name="connsiteX0" fmla="*/ 0 w 11922791"/>
              <a:gd name="connsiteY0" fmla="*/ 0 h 6857999"/>
              <a:gd name="connsiteX1" fmla="*/ 4820980 w 11922791"/>
              <a:gd name="connsiteY1" fmla="*/ 0 h 6857999"/>
              <a:gd name="connsiteX2" fmla="*/ 11922791 w 11922791"/>
              <a:gd name="connsiteY2" fmla="*/ 6857999 h 6857999"/>
              <a:gd name="connsiteX3" fmla="*/ 0 w 1192279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922791" h="6857999">
                <a:moveTo>
                  <a:pt x="0" y="0"/>
                </a:moveTo>
                <a:lnTo>
                  <a:pt x="4820980" y="0"/>
                </a:lnTo>
                <a:lnTo>
                  <a:pt x="11922791"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571500"/>
            <a:ext cx="3224893" cy="4057650"/>
          </a:xfrm>
        </p:spPr>
        <p:txBody>
          <a:bodyPr anchor="ctr"/>
          <a:lstStyle>
            <a:lvl1pPr algn="l">
              <a:defRPr sz="3000">
                <a:solidFill>
                  <a:schemeClr val="bg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47D27F8E-6A8D-4AC7-A479-ACC608BE8EC6}"/>
              </a:ext>
            </a:extLst>
          </p:cNvPr>
          <p:cNvSpPr>
            <a:spLocks noGrp="1"/>
          </p:cNvSpPr>
          <p:nvPr>
            <p:ph type="pic" sz="quarter" idx="10"/>
          </p:nvPr>
        </p:nvSpPr>
        <p:spPr>
          <a:xfrm>
            <a:off x="4458867" y="571501"/>
            <a:ext cx="4056483" cy="4057650"/>
          </a:xfrm>
          <a:prstGeom prst="ellipse">
            <a:avLst/>
          </a:prstGeom>
          <a:solidFill>
            <a:schemeClr val="bg1"/>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8031665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185822760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1265980"/>
            <a:ext cx="3224893" cy="1931672"/>
          </a:xfrm>
        </p:spPr>
        <p:txBody>
          <a:bodyPr anchor="b"/>
          <a:lstStyle>
            <a:lvl1pPr algn="l">
              <a:defRPr sz="3000">
                <a:solidFill>
                  <a:schemeClr val="tx1"/>
                </a:solidFill>
              </a:defRPr>
            </a:lvl1pPr>
          </a:lstStyle>
          <a:p>
            <a:r>
              <a:rPr lang="en-US"/>
              <a:t>Click to edit Master title style</a:t>
            </a:r>
            <a:endParaRPr lang="en-US" dirty="0"/>
          </a:p>
        </p:txBody>
      </p:sp>
      <p:sp>
        <p:nvSpPr>
          <p:cNvPr id="3" name="Freeform: Shape 4">
            <a:extLst>
              <a:ext uri="{FF2B5EF4-FFF2-40B4-BE49-F238E27FC236}">
                <a16:creationId xmlns:a16="http://schemas.microsoft.com/office/drawing/2014/main" id="{8F940B13-9EC4-ACA5-7727-98419A02DE78}"/>
              </a:ext>
            </a:extLst>
          </p:cNvPr>
          <p:cNvSpPr/>
          <p:nvPr userDrawn="1"/>
        </p:nvSpPr>
        <p:spPr>
          <a:xfrm rot="5400000">
            <a:off x="4809280" y="-237279"/>
            <a:ext cx="4097438" cy="4571999"/>
          </a:xfrm>
          <a:custGeom>
            <a:avLst/>
            <a:gdLst>
              <a:gd name="connsiteX0" fmla="*/ 0 w 7007088"/>
              <a:gd name="connsiteY0" fmla="*/ 0 h 6766527"/>
              <a:gd name="connsiteX1" fmla="*/ 7007088 w 7007088"/>
              <a:gd name="connsiteY1" fmla="*/ 0 h 6766527"/>
              <a:gd name="connsiteX2" fmla="*/ 0 w 7007088"/>
              <a:gd name="connsiteY2" fmla="*/ 6766527 h 6766527"/>
            </a:gdLst>
            <a:ahLst/>
            <a:cxnLst>
              <a:cxn ang="0">
                <a:pos x="connsiteX0" y="connsiteY0"/>
              </a:cxn>
              <a:cxn ang="0">
                <a:pos x="connsiteX1" y="connsiteY1"/>
              </a:cxn>
              <a:cxn ang="0">
                <a:pos x="connsiteX2" y="connsiteY2"/>
              </a:cxn>
            </a:cxnLst>
            <a:rect l="l" t="t" r="r" b="b"/>
            <a:pathLst>
              <a:path w="7007088" h="6766527">
                <a:moveTo>
                  <a:pt x="0" y="0"/>
                </a:moveTo>
                <a:lnTo>
                  <a:pt x="7007088" y="0"/>
                </a:lnTo>
                <a:lnTo>
                  <a:pt x="0" y="6766527"/>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7495C9E9-CC63-761E-D47C-264708CB7867}"/>
              </a:ext>
            </a:extLst>
          </p:cNvPr>
          <p:cNvSpPr/>
          <p:nvPr userDrawn="1"/>
        </p:nvSpPr>
        <p:spPr>
          <a:xfrm>
            <a:off x="0" y="3367741"/>
            <a:ext cx="3862097" cy="6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23287264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Chart_Text Right">
    <p:bg>
      <p:bgPr>
        <a:solidFill>
          <a:schemeClr val="bg1">
            <a:lumMod val="40000"/>
            <a:lumOff val="6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1F11CF2-D4C9-4C72-988F-440AB2E584C0}"/>
              </a:ext>
            </a:extLst>
          </p:cNvPr>
          <p:cNvGraphicFramePr>
            <a:graphicFrameLocks noChangeAspect="1"/>
          </p:cNvGraphicFramePr>
          <p:nvPr userDrawn="1">
            <p:custDataLst>
              <p:tags r:id="rId1"/>
            </p:custDataLst>
            <p:extLst>
              <p:ext uri="{D42A27DB-BD31-4B8C-83A1-F6EECF244321}">
                <p14:modId xmlns:p14="http://schemas.microsoft.com/office/powerpoint/2010/main" val="260519868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41F11CF2-D4C9-4C72-988F-440AB2E584C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92DCC42-760D-4021-ADCC-3FC5C98DB4B3}"/>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10" name="Rectangle 9">
            <a:extLst>
              <a:ext uri="{FF2B5EF4-FFF2-40B4-BE49-F238E27FC236}">
                <a16:creationId xmlns:a16="http://schemas.microsoft.com/office/drawing/2014/main" id="{9F1A6984-5F18-4FC5-9879-37BC9090F15F}"/>
              </a:ext>
            </a:extLst>
          </p:cNvPr>
          <p:cNvSpPr/>
          <p:nvPr userDrawn="1"/>
        </p:nvSpPr>
        <p:spPr>
          <a:xfrm>
            <a:off x="-57150" y="0"/>
            <a:ext cx="462200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itle 12">
            <a:extLst>
              <a:ext uri="{FF2B5EF4-FFF2-40B4-BE49-F238E27FC236}">
                <a16:creationId xmlns:a16="http://schemas.microsoft.com/office/drawing/2014/main" id="{FEFA7029-CF4D-483F-9933-0D19AFE6ABAC}"/>
              </a:ext>
            </a:extLst>
          </p:cNvPr>
          <p:cNvSpPr>
            <a:spLocks noGrp="1"/>
          </p:cNvSpPr>
          <p:nvPr>
            <p:ph type="title" hasCustomPrompt="1"/>
          </p:nvPr>
        </p:nvSpPr>
        <p:spPr>
          <a:xfrm>
            <a:off x="4944676" y="571501"/>
            <a:ext cx="3570675" cy="685800"/>
          </a:xfrm>
        </p:spPr>
        <p:txBody>
          <a:bodyPr anchor="ctr" anchorCtr="0">
            <a:noAutofit/>
          </a:bodyPr>
          <a:lstStyle>
            <a:lvl1pPr>
              <a:defRPr sz="2100" b="0" spc="0">
                <a:solidFill>
                  <a:schemeClr val="tx1"/>
                </a:solidFill>
              </a:defRPr>
            </a:lvl1pPr>
          </a:lstStyle>
          <a:p>
            <a:r>
              <a:rPr lang="en-US" dirty="0"/>
              <a:t>Title Here</a:t>
            </a:r>
          </a:p>
        </p:txBody>
      </p:sp>
      <p:sp>
        <p:nvSpPr>
          <p:cNvPr id="11" name="Date Placeholder 5">
            <a:extLst>
              <a:ext uri="{FF2B5EF4-FFF2-40B4-BE49-F238E27FC236}">
                <a16:creationId xmlns:a16="http://schemas.microsoft.com/office/drawing/2014/main" id="{F7D9307E-4C17-1B06-034D-BBBA9DCFE2F8}"/>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13" name="Picture 12">
            <a:extLst>
              <a:ext uri="{FF2B5EF4-FFF2-40B4-BE49-F238E27FC236}">
                <a16:creationId xmlns:a16="http://schemas.microsoft.com/office/drawing/2014/main" id="{B720C819-194E-793E-F283-428D44BB0E4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2" name="Text Placeholder 2">
            <a:extLst>
              <a:ext uri="{FF2B5EF4-FFF2-40B4-BE49-F238E27FC236}">
                <a16:creationId xmlns:a16="http://schemas.microsoft.com/office/drawing/2014/main" id="{5CF89AF9-FEC8-CD85-70EA-8794101AAB68}"/>
              </a:ext>
            </a:extLst>
          </p:cNvPr>
          <p:cNvSpPr>
            <a:spLocks noGrp="1"/>
          </p:cNvSpPr>
          <p:nvPr>
            <p:ph idx="1"/>
          </p:nvPr>
        </p:nvSpPr>
        <p:spPr>
          <a:xfrm>
            <a:off x="4944676" y="1371600"/>
            <a:ext cx="3562991" cy="3143250"/>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11">
            <a:extLst>
              <a:ext uri="{FF2B5EF4-FFF2-40B4-BE49-F238E27FC236}">
                <a16:creationId xmlns:a16="http://schemas.microsoft.com/office/drawing/2014/main" id="{13BB6895-EF9F-2B95-E19F-2E451ACBC886}"/>
              </a:ext>
            </a:extLst>
          </p:cNvPr>
          <p:cNvSpPr>
            <a:spLocks noGrp="1"/>
          </p:cNvSpPr>
          <p:nvPr>
            <p:ph type="chart" sz="quarter" idx="15"/>
          </p:nvPr>
        </p:nvSpPr>
        <p:spPr>
          <a:xfrm>
            <a:off x="628650" y="571500"/>
            <a:ext cx="3378994" cy="4057651"/>
          </a:xfrm>
        </p:spPr>
        <p:txBody>
          <a:bodyPr anchor="ct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3075915342"/>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hart_Text Left">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12A36D-2A1F-D65E-18F3-92AFF85B5A96}"/>
              </a:ext>
            </a:extLst>
          </p:cNvPr>
          <p:cNvSpPr/>
          <p:nvPr userDrawn="1"/>
        </p:nvSpPr>
        <p:spPr>
          <a:xfrm>
            <a:off x="4521994" y="0"/>
            <a:ext cx="462200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7" name="Object 6" hidden="1">
            <a:extLst>
              <a:ext uri="{FF2B5EF4-FFF2-40B4-BE49-F238E27FC236}">
                <a16:creationId xmlns:a16="http://schemas.microsoft.com/office/drawing/2014/main" id="{41F11CF2-D4C9-4C72-988F-440AB2E584C0}"/>
              </a:ext>
            </a:extLst>
          </p:cNvPr>
          <p:cNvGraphicFramePr>
            <a:graphicFrameLocks noChangeAspect="1"/>
          </p:cNvGraphicFramePr>
          <p:nvPr userDrawn="1">
            <p:custDataLst>
              <p:tags r:id="rId1"/>
            </p:custDataLst>
            <p:extLst>
              <p:ext uri="{D42A27DB-BD31-4B8C-83A1-F6EECF244321}">
                <p14:modId xmlns:p14="http://schemas.microsoft.com/office/powerpoint/2010/main" val="260519868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41F11CF2-D4C9-4C72-988F-440AB2E584C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92DCC42-760D-4021-ADCC-3FC5C98DB4B3}"/>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5" name="Title 12">
            <a:extLst>
              <a:ext uri="{FF2B5EF4-FFF2-40B4-BE49-F238E27FC236}">
                <a16:creationId xmlns:a16="http://schemas.microsoft.com/office/drawing/2014/main" id="{FEFA7029-CF4D-483F-9933-0D19AFE6ABAC}"/>
              </a:ext>
            </a:extLst>
          </p:cNvPr>
          <p:cNvSpPr>
            <a:spLocks noGrp="1"/>
          </p:cNvSpPr>
          <p:nvPr>
            <p:ph type="title" hasCustomPrompt="1"/>
          </p:nvPr>
        </p:nvSpPr>
        <p:spPr>
          <a:xfrm>
            <a:off x="628650" y="571501"/>
            <a:ext cx="3524581" cy="685800"/>
          </a:xfrm>
        </p:spPr>
        <p:txBody>
          <a:bodyPr anchor="ctr" anchorCtr="0">
            <a:noAutofit/>
          </a:bodyPr>
          <a:lstStyle>
            <a:lvl1pPr>
              <a:defRPr sz="2100" b="0" spc="0">
                <a:solidFill>
                  <a:schemeClr val="tx1"/>
                </a:solidFill>
              </a:defRPr>
            </a:lvl1pPr>
          </a:lstStyle>
          <a:p>
            <a:r>
              <a:rPr lang="en-US" dirty="0"/>
              <a:t>Title Here</a:t>
            </a:r>
          </a:p>
        </p:txBody>
      </p:sp>
      <p:sp>
        <p:nvSpPr>
          <p:cNvPr id="2" name="Date Placeholder 5">
            <a:extLst>
              <a:ext uri="{FF2B5EF4-FFF2-40B4-BE49-F238E27FC236}">
                <a16:creationId xmlns:a16="http://schemas.microsoft.com/office/drawing/2014/main" id="{DFEB13CB-675A-0848-A7BC-332E1F8F0C93}"/>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4" name="Picture 3">
            <a:extLst>
              <a:ext uri="{FF2B5EF4-FFF2-40B4-BE49-F238E27FC236}">
                <a16:creationId xmlns:a16="http://schemas.microsoft.com/office/drawing/2014/main" id="{BC31BD2E-B762-51D6-9F26-206A423D07CF}"/>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10" name="Text Placeholder 2">
            <a:extLst>
              <a:ext uri="{FF2B5EF4-FFF2-40B4-BE49-F238E27FC236}">
                <a16:creationId xmlns:a16="http://schemas.microsoft.com/office/drawing/2014/main" id="{84469F94-FB74-E97B-03C1-2C5B375C9591}"/>
              </a:ext>
            </a:extLst>
          </p:cNvPr>
          <p:cNvSpPr>
            <a:spLocks noGrp="1"/>
          </p:cNvSpPr>
          <p:nvPr>
            <p:ph idx="1"/>
          </p:nvPr>
        </p:nvSpPr>
        <p:spPr>
          <a:xfrm>
            <a:off x="628650" y="1371600"/>
            <a:ext cx="3524580" cy="3143250"/>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1">
            <a:extLst>
              <a:ext uri="{FF2B5EF4-FFF2-40B4-BE49-F238E27FC236}">
                <a16:creationId xmlns:a16="http://schemas.microsoft.com/office/drawing/2014/main" id="{06374009-3960-47EB-BBA4-BDD92343B7FC}"/>
              </a:ext>
            </a:extLst>
          </p:cNvPr>
          <p:cNvSpPr>
            <a:spLocks noGrp="1"/>
          </p:cNvSpPr>
          <p:nvPr>
            <p:ph type="chart" sz="quarter" idx="15"/>
          </p:nvPr>
        </p:nvSpPr>
        <p:spPr>
          <a:xfrm>
            <a:off x="5057775" y="571500"/>
            <a:ext cx="3457575" cy="4057651"/>
          </a:xfrm>
        </p:spPr>
        <p:txBody>
          <a:bodyPr anchor="ct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2501611233"/>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4 Items - Step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E13613-E7CF-45FC-8EE1-357625C9A400}"/>
              </a:ext>
            </a:extLst>
          </p:cNvPr>
          <p:cNvGraphicFramePr>
            <a:graphicFrameLocks noChangeAspect="1"/>
          </p:cNvGraphicFramePr>
          <p:nvPr userDrawn="1">
            <p:custDataLst>
              <p:tags r:id="rId1"/>
            </p:custDataLst>
            <p:extLst>
              <p:ext uri="{D42A27DB-BD31-4B8C-83A1-F6EECF244321}">
                <p14:modId xmlns:p14="http://schemas.microsoft.com/office/powerpoint/2010/main" val="373895297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5" name="Object 4" hidden="1">
                        <a:extLst>
                          <a:ext uri="{FF2B5EF4-FFF2-40B4-BE49-F238E27FC236}">
                            <a16:creationId xmlns:a16="http://schemas.microsoft.com/office/drawing/2014/main" id="{47E13613-E7CF-45FC-8EE1-357625C9A40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5FE4AC-9E55-4941-90AE-8DC4475F2A73}"/>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6" name="Rectangle 5">
            <a:extLst>
              <a:ext uri="{FF2B5EF4-FFF2-40B4-BE49-F238E27FC236}">
                <a16:creationId xmlns:a16="http://schemas.microsoft.com/office/drawing/2014/main" id="{A60E3224-8578-4652-8EFE-105BB6A4A7B4}"/>
              </a:ext>
            </a:extLst>
          </p:cNvPr>
          <p:cNvSpPr/>
          <p:nvPr userDrawn="1"/>
        </p:nvSpPr>
        <p:spPr>
          <a:xfrm>
            <a:off x="628650" y="1371600"/>
            <a:ext cx="1871663" cy="3143250"/>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34440" rtlCol="0" anchor="t" anchorCtr="0"/>
          <a:lstStyle/>
          <a:p>
            <a:pPr algn="ctr"/>
            <a:endParaRPr lang="en-US" sz="1050" dirty="0"/>
          </a:p>
        </p:txBody>
      </p:sp>
      <p:sp>
        <p:nvSpPr>
          <p:cNvPr id="2" name="Title 1">
            <a:extLst>
              <a:ext uri="{FF2B5EF4-FFF2-40B4-BE49-F238E27FC236}">
                <a16:creationId xmlns:a16="http://schemas.microsoft.com/office/drawing/2014/main" id="{2896B08E-8EAD-5A4E-8454-B282B4F5E5E2}"/>
              </a:ext>
            </a:extLst>
          </p:cNvPr>
          <p:cNvSpPr>
            <a:spLocks noGrp="1"/>
          </p:cNvSpPr>
          <p:nvPr>
            <p:ph type="title"/>
          </p:nvPr>
        </p:nvSpPr>
        <p:spPr>
          <a:xfrm>
            <a:off x="628650" y="571500"/>
            <a:ext cx="7886700" cy="685800"/>
          </a:xfrm>
        </p:spPr>
        <p:txBody>
          <a:bodyPr anchor="ctr" anchorCtr="0">
            <a:normAutofit/>
          </a:bodyPr>
          <a:lstStyle>
            <a:lvl1pPr algn="l">
              <a:defRPr sz="2100" b="0" spc="0">
                <a:solidFill>
                  <a:schemeClr val="tx1"/>
                </a:solidFill>
              </a:defRPr>
            </a:lvl1pPr>
          </a:lstStyle>
          <a:p>
            <a:r>
              <a:rPr lang="en-US"/>
              <a:t>Click to edit Master title style</a:t>
            </a:r>
            <a:endParaRPr lang="en-US" dirty="0"/>
          </a:p>
        </p:txBody>
      </p:sp>
      <p:sp>
        <p:nvSpPr>
          <p:cNvPr id="4" name="Date Placeholder 5">
            <a:extLst>
              <a:ext uri="{FF2B5EF4-FFF2-40B4-BE49-F238E27FC236}">
                <a16:creationId xmlns:a16="http://schemas.microsoft.com/office/drawing/2014/main" id="{D8D7AD12-D3E4-BB43-602E-42F4C42DB9EA}"/>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10" name="Picture 9">
            <a:extLst>
              <a:ext uri="{FF2B5EF4-FFF2-40B4-BE49-F238E27FC236}">
                <a16:creationId xmlns:a16="http://schemas.microsoft.com/office/drawing/2014/main" id="{F87C3BAF-1C74-06DB-7896-959882BD90F7}"/>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12" name="Rectangle 11">
            <a:extLst>
              <a:ext uri="{FF2B5EF4-FFF2-40B4-BE49-F238E27FC236}">
                <a16:creationId xmlns:a16="http://schemas.microsoft.com/office/drawing/2014/main" id="{425F984C-1EA8-61EB-BBE9-320FB8A24DF1}"/>
              </a:ext>
            </a:extLst>
          </p:cNvPr>
          <p:cNvSpPr/>
          <p:nvPr userDrawn="1"/>
        </p:nvSpPr>
        <p:spPr>
          <a:xfrm>
            <a:off x="6638623" y="1371600"/>
            <a:ext cx="1871663" cy="3143250"/>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34440" rtlCol="0" anchor="t" anchorCtr="0"/>
          <a:lstStyle/>
          <a:p>
            <a:pPr algn="ctr"/>
            <a:endParaRPr lang="en-US" sz="1050" dirty="0"/>
          </a:p>
        </p:txBody>
      </p:sp>
      <p:sp>
        <p:nvSpPr>
          <p:cNvPr id="13" name="Rectangle 12">
            <a:extLst>
              <a:ext uri="{FF2B5EF4-FFF2-40B4-BE49-F238E27FC236}">
                <a16:creationId xmlns:a16="http://schemas.microsoft.com/office/drawing/2014/main" id="{7D4107DA-7D23-E44B-E36D-05E445F82F82}"/>
              </a:ext>
            </a:extLst>
          </p:cNvPr>
          <p:cNvSpPr/>
          <p:nvPr userDrawn="1"/>
        </p:nvSpPr>
        <p:spPr>
          <a:xfrm>
            <a:off x="4637392" y="1371600"/>
            <a:ext cx="1871663" cy="3143250"/>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34440" rtlCol="0" anchor="t" anchorCtr="0"/>
          <a:lstStyle/>
          <a:p>
            <a:pPr algn="ctr"/>
            <a:endParaRPr lang="en-US" sz="1050" dirty="0"/>
          </a:p>
        </p:txBody>
      </p:sp>
      <p:sp>
        <p:nvSpPr>
          <p:cNvPr id="14" name="Rectangle 13">
            <a:extLst>
              <a:ext uri="{FF2B5EF4-FFF2-40B4-BE49-F238E27FC236}">
                <a16:creationId xmlns:a16="http://schemas.microsoft.com/office/drawing/2014/main" id="{897D9F48-CCEC-01BC-BB6A-D2943C3F1A51}"/>
              </a:ext>
            </a:extLst>
          </p:cNvPr>
          <p:cNvSpPr/>
          <p:nvPr userDrawn="1"/>
        </p:nvSpPr>
        <p:spPr>
          <a:xfrm>
            <a:off x="2633021" y="1371600"/>
            <a:ext cx="1871663" cy="3143250"/>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34440" rtlCol="0" anchor="t" anchorCtr="0"/>
          <a:lstStyle/>
          <a:p>
            <a:pPr algn="ctr"/>
            <a:endParaRPr lang="en-US" sz="1050" dirty="0"/>
          </a:p>
        </p:txBody>
      </p:sp>
      <p:sp>
        <p:nvSpPr>
          <p:cNvPr id="15" name="Rectangle 14">
            <a:extLst>
              <a:ext uri="{FF2B5EF4-FFF2-40B4-BE49-F238E27FC236}">
                <a16:creationId xmlns:a16="http://schemas.microsoft.com/office/drawing/2014/main" id="{E2CD6FB6-7EDA-A48E-C061-E5461D5BDCAB}"/>
              </a:ext>
            </a:extLst>
          </p:cNvPr>
          <p:cNvSpPr/>
          <p:nvPr userDrawn="1"/>
        </p:nvSpPr>
        <p:spPr>
          <a:xfrm>
            <a:off x="628650" y="1371599"/>
            <a:ext cx="187166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29121541-B135-290D-F557-B7C518656D93}"/>
              </a:ext>
            </a:extLst>
          </p:cNvPr>
          <p:cNvSpPr/>
          <p:nvPr userDrawn="1"/>
        </p:nvSpPr>
        <p:spPr>
          <a:xfrm>
            <a:off x="2633021" y="1371600"/>
            <a:ext cx="187166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01B22130-BA09-F1B5-057C-AA8B093DCAE5}"/>
              </a:ext>
            </a:extLst>
          </p:cNvPr>
          <p:cNvSpPr/>
          <p:nvPr userDrawn="1"/>
        </p:nvSpPr>
        <p:spPr>
          <a:xfrm>
            <a:off x="4637392" y="1371600"/>
            <a:ext cx="187166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CF2CB79D-3A84-5F75-DCA5-DBA594F9FA66}"/>
              </a:ext>
            </a:extLst>
          </p:cNvPr>
          <p:cNvSpPr/>
          <p:nvPr userDrawn="1"/>
        </p:nvSpPr>
        <p:spPr>
          <a:xfrm>
            <a:off x="6644905" y="1365629"/>
            <a:ext cx="187166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Oval 21">
            <a:extLst>
              <a:ext uri="{FF2B5EF4-FFF2-40B4-BE49-F238E27FC236}">
                <a16:creationId xmlns:a16="http://schemas.microsoft.com/office/drawing/2014/main" id="{49A57EC9-B3BD-F48E-830B-F11451005707}"/>
              </a:ext>
            </a:extLst>
          </p:cNvPr>
          <p:cNvSpPr/>
          <p:nvPr userDrawn="1"/>
        </p:nvSpPr>
        <p:spPr>
          <a:xfrm>
            <a:off x="1221581" y="1708529"/>
            <a:ext cx="685800" cy="6858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Oval 22">
            <a:extLst>
              <a:ext uri="{FF2B5EF4-FFF2-40B4-BE49-F238E27FC236}">
                <a16:creationId xmlns:a16="http://schemas.microsoft.com/office/drawing/2014/main" id="{9D378998-FC16-7D21-8B95-566744DC4605}"/>
              </a:ext>
            </a:extLst>
          </p:cNvPr>
          <p:cNvSpPr/>
          <p:nvPr userDrawn="1"/>
        </p:nvSpPr>
        <p:spPr>
          <a:xfrm>
            <a:off x="3225953" y="1708529"/>
            <a:ext cx="685800" cy="6858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Oval 23">
            <a:extLst>
              <a:ext uri="{FF2B5EF4-FFF2-40B4-BE49-F238E27FC236}">
                <a16:creationId xmlns:a16="http://schemas.microsoft.com/office/drawing/2014/main" id="{27610E15-96AB-DD26-F30F-B6F6EE8EEFAE}"/>
              </a:ext>
            </a:extLst>
          </p:cNvPr>
          <p:cNvSpPr/>
          <p:nvPr userDrawn="1"/>
        </p:nvSpPr>
        <p:spPr>
          <a:xfrm>
            <a:off x="5228230" y="1708529"/>
            <a:ext cx="685800" cy="6858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Oval 24">
            <a:extLst>
              <a:ext uri="{FF2B5EF4-FFF2-40B4-BE49-F238E27FC236}">
                <a16:creationId xmlns:a16="http://schemas.microsoft.com/office/drawing/2014/main" id="{C7B98E38-7679-C433-3CDE-B2216AF84C42}"/>
              </a:ext>
            </a:extLst>
          </p:cNvPr>
          <p:cNvSpPr/>
          <p:nvPr userDrawn="1"/>
        </p:nvSpPr>
        <p:spPr>
          <a:xfrm>
            <a:off x="7237837" y="1708529"/>
            <a:ext cx="685800" cy="6858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Text Placeholder 5">
            <a:extLst>
              <a:ext uri="{FF2B5EF4-FFF2-40B4-BE49-F238E27FC236}">
                <a16:creationId xmlns:a16="http://schemas.microsoft.com/office/drawing/2014/main" id="{C7D23CE7-7085-8B8F-1524-871EA31D21F4}"/>
              </a:ext>
            </a:extLst>
          </p:cNvPr>
          <p:cNvSpPr>
            <a:spLocks noGrp="1"/>
          </p:cNvSpPr>
          <p:nvPr>
            <p:ph type="body" sz="quarter" idx="4294967295"/>
          </p:nvPr>
        </p:nvSpPr>
        <p:spPr>
          <a:xfrm>
            <a:off x="633713" y="2594610"/>
            <a:ext cx="1872234" cy="1920240"/>
          </a:xfrm>
        </p:spPr>
        <p:txBody>
          <a:bodyPr>
            <a:noAutofit/>
          </a:bodyPr>
          <a:lstStyle>
            <a:lvl1pPr algn="ctr">
              <a:defRPr/>
            </a:lvl1pPr>
          </a:lstStyle>
          <a:p>
            <a:pPr lvl="0"/>
            <a:r>
              <a:rPr lang="en-US"/>
              <a:t>Click to edit Master text styles</a:t>
            </a:r>
          </a:p>
        </p:txBody>
      </p:sp>
      <p:sp>
        <p:nvSpPr>
          <p:cNvPr id="27" name="Text Placeholder 6">
            <a:extLst>
              <a:ext uri="{FF2B5EF4-FFF2-40B4-BE49-F238E27FC236}">
                <a16:creationId xmlns:a16="http://schemas.microsoft.com/office/drawing/2014/main" id="{BF164B47-4D4C-B33E-F42E-D4AD8CE92F6E}"/>
              </a:ext>
            </a:extLst>
          </p:cNvPr>
          <p:cNvSpPr>
            <a:spLocks noGrp="1"/>
          </p:cNvSpPr>
          <p:nvPr>
            <p:ph type="body" sz="quarter" idx="4294967295"/>
          </p:nvPr>
        </p:nvSpPr>
        <p:spPr>
          <a:xfrm>
            <a:off x="2633021" y="2594611"/>
            <a:ext cx="1869675" cy="1920239"/>
          </a:xfrm>
        </p:spPr>
        <p:txBody>
          <a:bodyPr>
            <a:noAutofit/>
          </a:bodyPr>
          <a:lstStyle>
            <a:lvl1pPr algn="ctr">
              <a:defRPr/>
            </a:lvl1pPr>
          </a:lstStyle>
          <a:p>
            <a:pPr lvl="0"/>
            <a:r>
              <a:rPr lang="en-US"/>
              <a:t>Click to edit Master text styles</a:t>
            </a:r>
          </a:p>
        </p:txBody>
      </p:sp>
      <p:sp>
        <p:nvSpPr>
          <p:cNvPr id="28" name="Text Placeholder 7">
            <a:extLst>
              <a:ext uri="{FF2B5EF4-FFF2-40B4-BE49-F238E27FC236}">
                <a16:creationId xmlns:a16="http://schemas.microsoft.com/office/drawing/2014/main" id="{5D943681-F1C0-4278-46CB-E884A640E584}"/>
              </a:ext>
            </a:extLst>
          </p:cNvPr>
          <p:cNvSpPr>
            <a:spLocks noGrp="1"/>
          </p:cNvSpPr>
          <p:nvPr>
            <p:ph type="body" sz="quarter" idx="4294967295"/>
          </p:nvPr>
        </p:nvSpPr>
        <p:spPr>
          <a:xfrm>
            <a:off x="6644905" y="2594611"/>
            <a:ext cx="1865380" cy="1920239"/>
          </a:xfrm>
        </p:spPr>
        <p:txBody>
          <a:bodyPr>
            <a:noAutofit/>
          </a:bodyPr>
          <a:lstStyle>
            <a:lvl1pPr algn="ctr">
              <a:defRPr/>
            </a:lvl1pPr>
          </a:lstStyle>
          <a:p>
            <a:pPr lvl="0"/>
            <a:r>
              <a:rPr lang="en-US"/>
              <a:t>Click to edit Master text styles</a:t>
            </a:r>
          </a:p>
        </p:txBody>
      </p:sp>
      <p:sp>
        <p:nvSpPr>
          <p:cNvPr id="29" name="Text Placeholder 8">
            <a:extLst>
              <a:ext uri="{FF2B5EF4-FFF2-40B4-BE49-F238E27FC236}">
                <a16:creationId xmlns:a16="http://schemas.microsoft.com/office/drawing/2014/main" id="{E201463F-53CB-84EA-9D19-F9311344A5BC}"/>
              </a:ext>
            </a:extLst>
          </p:cNvPr>
          <p:cNvSpPr>
            <a:spLocks noGrp="1"/>
          </p:cNvSpPr>
          <p:nvPr>
            <p:ph type="body" sz="quarter" idx="4294967295"/>
          </p:nvPr>
        </p:nvSpPr>
        <p:spPr>
          <a:xfrm>
            <a:off x="4637107" y="2594611"/>
            <a:ext cx="1872234" cy="1920239"/>
          </a:xfrm>
        </p:spPr>
        <p:txBody>
          <a:bodyPr>
            <a:noAutofit/>
          </a:bodyPr>
          <a:lstStyle>
            <a:lvl1pPr algn="ctr">
              <a:defRPr/>
            </a:lvl1pPr>
          </a:lstStyle>
          <a:p>
            <a:pPr lvl="0"/>
            <a:r>
              <a:rPr lang="en-US"/>
              <a:t>Click to edit Master text styles</a:t>
            </a:r>
          </a:p>
        </p:txBody>
      </p:sp>
      <p:sp>
        <p:nvSpPr>
          <p:cNvPr id="11" name="Online Image Placeholder 10">
            <a:extLst>
              <a:ext uri="{FF2B5EF4-FFF2-40B4-BE49-F238E27FC236}">
                <a16:creationId xmlns:a16="http://schemas.microsoft.com/office/drawing/2014/main" id="{B163011A-3B2A-6F71-21E7-E29CD4FBFB11}"/>
              </a:ext>
            </a:extLst>
          </p:cNvPr>
          <p:cNvSpPr>
            <a:spLocks noGrp="1"/>
          </p:cNvSpPr>
          <p:nvPr>
            <p:ph type="clipArt" sz="quarter" idx="14"/>
          </p:nvPr>
        </p:nvSpPr>
        <p:spPr>
          <a:xfrm>
            <a:off x="1288591" y="1771650"/>
            <a:ext cx="548640" cy="548640"/>
          </a:xfrm>
          <a:prstGeom prst="ellipse">
            <a:avLst/>
          </a:prstGeom>
        </p:spPr>
        <p:txBody>
          <a:bodyPr/>
          <a:lstStyle/>
          <a:p>
            <a:r>
              <a:rPr lang="en-US"/>
              <a:t>Click icon to add online image</a:t>
            </a:r>
          </a:p>
        </p:txBody>
      </p:sp>
      <p:sp>
        <p:nvSpPr>
          <p:cNvPr id="19" name="Online Image Placeholder 10">
            <a:extLst>
              <a:ext uri="{FF2B5EF4-FFF2-40B4-BE49-F238E27FC236}">
                <a16:creationId xmlns:a16="http://schemas.microsoft.com/office/drawing/2014/main" id="{DBCC2D41-8F42-0688-5EEE-040E45F00BB7}"/>
              </a:ext>
            </a:extLst>
          </p:cNvPr>
          <p:cNvSpPr>
            <a:spLocks noGrp="1"/>
          </p:cNvSpPr>
          <p:nvPr>
            <p:ph type="clipArt" sz="quarter" idx="15"/>
          </p:nvPr>
        </p:nvSpPr>
        <p:spPr>
          <a:xfrm>
            <a:off x="3293539" y="1771650"/>
            <a:ext cx="548640" cy="548640"/>
          </a:xfrm>
          <a:prstGeom prst="ellipse">
            <a:avLst/>
          </a:prstGeom>
        </p:spPr>
        <p:txBody>
          <a:bodyPr/>
          <a:lstStyle/>
          <a:p>
            <a:r>
              <a:rPr lang="en-US"/>
              <a:t>Click icon to add online image</a:t>
            </a:r>
            <a:endParaRPr lang="en-US" dirty="0"/>
          </a:p>
        </p:txBody>
      </p:sp>
      <p:sp>
        <p:nvSpPr>
          <p:cNvPr id="20" name="Online Image Placeholder 10">
            <a:extLst>
              <a:ext uri="{FF2B5EF4-FFF2-40B4-BE49-F238E27FC236}">
                <a16:creationId xmlns:a16="http://schemas.microsoft.com/office/drawing/2014/main" id="{E9015C57-B798-A7E4-103A-52A8D85CDA31}"/>
              </a:ext>
            </a:extLst>
          </p:cNvPr>
          <p:cNvSpPr>
            <a:spLocks noGrp="1"/>
          </p:cNvSpPr>
          <p:nvPr>
            <p:ph type="clipArt" sz="quarter" idx="16"/>
          </p:nvPr>
        </p:nvSpPr>
        <p:spPr>
          <a:xfrm>
            <a:off x="5294192" y="1771650"/>
            <a:ext cx="548640" cy="548640"/>
          </a:xfrm>
          <a:prstGeom prst="ellipse">
            <a:avLst/>
          </a:prstGeom>
        </p:spPr>
        <p:txBody>
          <a:bodyPr/>
          <a:lstStyle/>
          <a:p>
            <a:r>
              <a:rPr lang="en-US"/>
              <a:t>Click icon to add online image</a:t>
            </a:r>
          </a:p>
        </p:txBody>
      </p:sp>
      <p:sp>
        <p:nvSpPr>
          <p:cNvPr id="21" name="Online Image Placeholder 10">
            <a:extLst>
              <a:ext uri="{FF2B5EF4-FFF2-40B4-BE49-F238E27FC236}">
                <a16:creationId xmlns:a16="http://schemas.microsoft.com/office/drawing/2014/main" id="{BC7643DF-FBAD-C5FD-AE5D-70C63A97418B}"/>
              </a:ext>
            </a:extLst>
          </p:cNvPr>
          <p:cNvSpPr>
            <a:spLocks noGrp="1"/>
          </p:cNvSpPr>
          <p:nvPr>
            <p:ph type="clipArt" sz="quarter" idx="17"/>
          </p:nvPr>
        </p:nvSpPr>
        <p:spPr>
          <a:xfrm>
            <a:off x="7306769" y="1771650"/>
            <a:ext cx="548640" cy="548640"/>
          </a:xfrm>
          <a:prstGeom prst="ellipse">
            <a:avLst/>
          </a:prstGeom>
        </p:spPr>
        <p:txBody>
          <a:bodyPr/>
          <a:lstStyle/>
          <a:p>
            <a:r>
              <a:rPr lang="en-US"/>
              <a:t>Click icon to add online image</a:t>
            </a:r>
          </a:p>
        </p:txBody>
      </p:sp>
    </p:spTree>
    <p:extLst>
      <p:ext uri="{BB962C8B-B14F-4D97-AF65-F5344CB8AC3E}">
        <p14:creationId xmlns:p14="http://schemas.microsoft.com/office/powerpoint/2010/main" val="95040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5143500"/>
          </a:xfrm>
          <a:prstGeom prst="rect">
            <a:avLst/>
          </a:prstGeom>
        </p:spPr>
      </p:pic>
      <p:sp>
        <p:nvSpPr>
          <p:cNvPr id="11" name="AutoShape 3"/>
          <p:cNvSpPr>
            <a:spLocks noChangeAspect="1" noChangeArrowheads="1" noTextEdit="1"/>
          </p:cNvSpPr>
          <p:nvPr userDrawn="1"/>
        </p:nvSpPr>
        <p:spPr bwMode="auto">
          <a:xfrm>
            <a:off x="5430832" y="2599859"/>
            <a:ext cx="4113218" cy="27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67" name="Group 4"/>
          <p:cNvGrpSpPr>
            <a:grpSpLocks noChangeAspect="1"/>
          </p:cNvGrpSpPr>
          <p:nvPr userDrawn="1"/>
        </p:nvGrpSpPr>
        <p:grpSpPr bwMode="black">
          <a:xfrm>
            <a:off x="3543300" y="2410874"/>
            <a:ext cx="2057400" cy="528872"/>
            <a:chOff x="2612" y="256"/>
            <a:chExt cx="3614" cy="929"/>
          </a:xfrm>
        </p:grpSpPr>
        <p:sp>
          <p:nvSpPr>
            <p:cNvPr id="68" name="AutoShape 3"/>
            <p:cNvSpPr>
              <a:spLocks noChangeAspect="1" noChangeArrowheads="1" noTextEdit="1"/>
            </p:cNvSpPr>
            <p:nvPr userDrawn="1"/>
          </p:nvSpPr>
          <p:spPr bwMode="black">
            <a:xfrm>
              <a:off x="2612" y="256"/>
              <a:ext cx="3614" cy="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9" name="Freeform 5"/>
            <p:cNvSpPr>
              <a:spLocks noEditPoints="1"/>
            </p:cNvSpPr>
            <p:nvPr userDrawn="1"/>
          </p:nvSpPr>
          <p:spPr bwMode="black">
            <a:xfrm>
              <a:off x="3646" y="385"/>
              <a:ext cx="355" cy="381"/>
            </a:xfrm>
            <a:custGeom>
              <a:avLst/>
              <a:gdLst>
                <a:gd name="T0" fmla="*/ 1 w 150"/>
                <a:gd name="T1" fmla="*/ 154 h 160"/>
                <a:gd name="T2" fmla="*/ 70 w 150"/>
                <a:gd name="T3" fmla="*/ 2 h 160"/>
                <a:gd name="T4" fmla="*/ 74 w 150"/>
                <a:gd name="T5" fmla="*/ 0 h 160"/>
                <a:gd name="T6" fmla="*/ 76 w 150"/>
                <a:gd name="T7" fmla="*/ 0 h 160"/>
                <a:gd name="T8" fmla="*/ 80 w 150"/>
                <a:gd name="T9" fmla="*/ 2 h 160"/>
                <a:gd name="T10" fmla="*/ 148 w 150"/>
                <a:gd name="T11" fmla="*/ 154 h 160"/>
                <a:gd name="T12" fmla="*/ 144 w 150"/>
                <a:gd name="T13" fmla="*/ 160 h 160"/>
                <a:gd name="T14" fmla="*/ 135 w 150"/>
                <a:gd name="T15" fmla="*/ 160 h 160"/>
                <a:gd name="T16" fmla="*/ 132 w 150"/>
                <a:gd name="T17" fmla="*/ 158 h 160"/>
                <a:gd name="T18" fmla="*/ 115 w 150"/>
                <a:gd name="T19" fmla="*/ 120 h 160"/>
                <a:gd name="T20" fmla="*/ 34 w 150"/>
                <a:gd name="T21" fmla="*/ 120 h 160"/>
                <a:gd name="T22" fmla="*/ 18 w 150"/>
                <a:gd name="T23" fmla="*/ 158 h 160"/>
                <a:gd name="T24" fmla="*/ 14 w 150"/>
                <a:gd name="T25" fmla="*/ 160 h 160"/>
                <a:gd name="T26" fmla="*/ 5 w 150"/>
                <a:gd name="T27" fmla="*/ 160 h 160"/>
                <a:gd name="T28" fmla="*/ 1 w 150"/>
                <a:gd name="T29" fmla="*/ 154 h 160"/>
                <a:gd name="T30" fmla="*/ 109 w 150"/>
                <a:gd name="T31" fmla="*/ 106 h 160"/>
                <a:gd name="T32" fmla="*/ 76 w 150"/>
                <a:gd name="T33" fmla="*/ 32 h 160"/>
                <a:gd name="T34" fmla="*/ 74 w 150"/>
                <a:gd name="T35" fmla="*/ 32 h 160"/>
                <a:gd name="T36" fmla="*/ 41 w 150"/>
                <a:gd name="T37" fmla="*/ 106 h 160"/>
                <a:gd name="T38" fmla="*/ 109 w 150"/>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60">
                  <a:moveTo>
                    <a:pt x="1" y="154"/>
                  </a:moveTo>
                  <a:cubicBezTo>
                    <a:pt x="70" y="2"/>
                    <a:pt x="70" y="2"/>
                    <a:pt x="70" y="2"/>
                  </a:cubicBezTo>
                  <a:cubicBezTo>
                    <a:pt x="71" y="1"/>
                    <a:pt x="72" y="0"/>
                    <a:pt x="74" y="0"/>
                  </a:cubicBezTo>
                  <a:cubicBezTo>
                    <a:pt x="76" y="0"/>
                    <a:pt x="76" y="0"/>
                    <a:pt x="76" y="0"/>
                  </a:cubicBezTo>
                  <a:cubicBezTo>
                    <a:pt x="78" y="0"/>
                    <a:pt x="79" y="1"/>
                    <a:pt x="80" y="2"/>
                  </a:cubicBezTo>
                  <a:cubicBezTo>
                    <a:pt x="148" y="154"/>
                    <a:pt x="148" y="154"/>
                    <a:pt x="148" y="154"/>
                  </a:cubicBezTo>
                  <a:cubicBezTo>
                    <a:pt x="150" y="157"/>
                    <a:pt x="148" y="160"/>
                    <a:pt x="144" y="160"/>
                  </a:cubicBezTo>
                  <a:cubicBezTo>
                    <a:pt x="135" y="160"/>
                    <a:pt x="135" y="160"/>
                    <a:pt x="135" y="160"/>
                  </a:cubicBezTo>
                  <a:cubicBezTo>
                    <a:pt x="133" y="160"/>
                    <a:pt x="132" y="159"/>
                    <a:pt x="132"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2" y="160"/>
                    <a:pt x="0" y="157"/>
                    <a:pt x="1" y="154"/>
                  </a:cubicBezTo>
                  <a:moveTo>
                    <a:pt x="109" y="106"/>
                  </a:moveTo>
                  <a:cubicBezTo>
                    <a:pt x="98" y="82"/>
                    <a:pt x="87" y="57"/>
                    <a:pt x="76" y="32"/>
                  </a:cubicBezTo>
                  <a:cubicBezTo>
                    <a:pt x="74" y="32"/>
                    <a:pt x="74" y="32"/>
                    <a:pt x="74" y="32"/>
                  </a:cubicBezTo>
                  <a:cubicBezTo>
                    <a:pt x="41" y="106"/>
                    <a:pt x="41" y="106"/>
                    <a:pt x="41" y="106"/>
                  </a:cubicBezTo>
                  <a:lnTo>
                    <a:pt x="109"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0" name="Freeform 6"/>
            <p:cNvSpPr>
              <a:spLocks/>
            </p:cNvSpPr>
            <p:nvPr userDrawn="1"/>
          </p:nvSpPr>
          <p:spPr bwMode="black">
            <a:xfrm>
              <a:off x="4084" y="389"/>
              <a:ext cx="206" cy="377"/>
            </a:xfrm>
            <a:custGeom>
              <a:avLst/>
              <a:gdLst>
                <a:gd name="T0" fmla="*/ 0 w 87"/>
                <a:gd name="T1" fmla="*/ 4 h 158"/>
                <a:gd name="T2" fmla="*/ 5 w 87"/>
                <a:gd name="T3" fmla="*/ 0 h 158"/>
                <a:gd name="T4" fmla="*/ 14 w 87"/>
                <a:gd name="T5" fmla="*/ 0 h 158"/>
                <a:gd name="T6" fmla="*/ 18 w 87"/>
                <a:gd name="T7" fmla="*/ 4 h 158"/>
                <a:gd name="T8" fmla="*/ 18 w 87"/>
                <a:gd name="T9" fmla="*/ 143 h 158"/>
                <a:gd name="T10" fmla="*/ 83 w 87"/>
                <a:gd name="T11" fmla="*/ 143 h 158"/>
                <a:gd name="T12" fmla="*/ 87 w 87"/>
                <a:gd name="T13" fmla="*/ 147 h 158"/>
                <a:gd name="T14" fmla="*/ 87 w 87"/>
                <a:gd name="T15" fmla="*/ 154 h 158"/>
                <a:gd name="T16" fmla="*/ 83 w 87"/>
                <a:gd name="T17" fmla="*/ 158 h 158"/>
                <a:gd name="T18" fmla="*/ 5 w 87"/>
                <a:gd name="T19" fmla="*/ 158 h 158"/>
                <a:gd name="T20" fmla="*/ 0 w 87"/>
                <a:gd name="T21" fmla="*/ 154 h 158"/>
                <a:gd name="T22" fmla="*/ 0 w 87"/>
                <a:gd name="T2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58">
                  <a:moveTo>
                    <a:pt x="0" y="4"/>
                  </a:moveTo>
                  <a:cubicBezTo>
                    <a:pt x="0" y="2"/>
                    <a:pt x="2" y="0"/>
                    <a:pt x="5" y="0"/>
                  </a:cubicBezTo>
                  <a:cubicBezTo>
                    <a:pt x="14" y="0"/>
                    <a:pt x="14" y="0"/>
                    <a:pt x="14" y="0"/>
                  </a:cubicBezTo>
                  <a:cubicBezTo>
                    <a:pt x="16" y="0"/>
                    <a:pt x="18" y="2"/>
                    <a:pt x="18" y="4"/>
                  </a:cubicBezTo>
                  <a:cubicBezTo>
                    <a:pt x="18" y="143"/>
                    <a:pt x="18" y="143"/>
                    <a:pt x="18" y="143"/>
                  </a:cubicBezTo>
                  <a:cubicBezTo>
                    <a:pt x="83" y="143"/>
                    <a:pt x="83" y="143"/>
                    <a:pt x="83" y="143"/>
                  </a:cubicBezTo>
                  <a:cubicBezTo>
                    <a:pt x="86" y="143"/>
                    <a:pt x="87" y="145"/>
                    <a:pt x="87" y="147"/>
                  </a:cubicBezTo>
                  <a:cubicBezTo>
                    <a:pt x="87" y="154"/>
                    <a:pt x="87" y="154"/>
                    <a:pt x="87" y="154"/>
                  </a:cubicBezTo>
                  <a:cubicBezTo>
                    <a:pt x="87" y="156"/>
                    <a:pt x="86" y="158"/>
                    <a:pt x="83" y="158"/>
                  </a:cubicBezTo>
                  <a:cubicBezTo>
                    <a:pt x="5" y="158"/>
                    <a:pt x="5" y="158"/>
                    <a:pt x="5" y="158"/>
                  </a:cubicBezTo>
                  <a:cubicBezTo>
                    <a:pt x="2" y="158"/>
                    <a:pt x="0" y="156"/>
                    <a:pt x="0" y="154"/>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1" name="Freeform 7"/>
            <p:cNvSpPr>
              <a:spLocks/>
            </p:cNvSpPr>
            <p:nvPr userDrawn="1"/>
          </p:nvSpPr>
          <p:spPr bwMode="black">
            <a:xfrm>
              <a:off x="4333" y="389"/>
              <a:ext cx="248" cy="377"/>
            </a:xfrm>
            <a:custGeom>
              <a:avLst/>
              <a:gdLst>
                <a:gd name="T0" fmla="*/ 44 w 105"/>
                <a:gd name="T1" fmla="*/ 15 h 158"/>
                <a:gd name="T2" fmla="*/ 5 w 105"/>
                <a:gd name="T3" fmla="*/ 15 h 158"/>
                <a:gd name="T4" fmla="*/ 0 w 105"/>
                <a:gd name="T5" fmla="*/ 11 h 158"/>
                <a:gd name="T6" fmla="*/ 0 w 105"/>
                <a:gd name="T7" fmla="*/ 4 h 158"/>
                <a:gd name="T8" fmla="*/ 5 w 105"/>
                <a:gd name="T9" fmla="*/ 0 h 158"/>
                <a:gd name="T10" fmla="*/ 101 w 105"/>
                <a:gd name="T11" fmla="*/ 0 h 158"/>
                <a:gd name="T12" fmla="*/ 105 w 105"/>
                <a:gd name="T13" fmla="*/ 4 h 158"/>
                <a:gd name="T14" fmla="*/ 105 w 105"/>
                <a:gd name="T15" fmla="*/ 11 h 158"/>
                <a:gd name="T16" fmla="*/ 101 w 105"/>
                <a:gd name="T17" fmla="*/ 15 h 158"/>
                <a:gd name="T18" fmla="*/ 61 w 105"/>
                <a:gd name="T19" fmla="*/ 15 h 158"/>
                <a:gd name="T20" fmla="*/ 61 w 105"/>
                <a:gd name="T21" fmla="*/ 154 h 158"/>
                <a:gd name="T22" fmla="*/ 57 w 105"/>
                <a:gd name="T23" fmla="*/ 158 h 158"/>
                <a:gd name="T24" fmla="*/ 48 w 105"/>
                <a:gd name="T25" fmla="*/ 158 h 158"/>
                <a:gd name="T26" fmla="*/ 44 w 105"/>
                <a:gd name="T27" fmla="*/ 154 h 158"/>
                <a:gd name="T28" fmla="*/ 44 w 105"/>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58">
                  <a:moveTo>
                    <a:pt x="44" y="15"/>
                  </a:moveTo>
                  <a:cubicBezTo>
                    <a:pt x="5" y="15"/>
                    <a:pt x="5" y="15"/>
                    <a:pt x="5" y="15"/>
                  </a:cubicBezTo>
                  <a:cubicBezTo>
                    <a:pt x="2" y="15"/>
                    <a:pt x="0" y="13"/>
                    <a:pt x="0" y="11"/>
                  </a:cubicBezTo>
                  <a:cubicBezTo>
                    <a:pt x="0" y="4"/>
                    <a:pt x="0" y="4"/>
                    <a:pt x="0" y="4"/>
                  </a:cubicBezTo>
                  <a:cubicBezTo>
                    <a:pt x="0" y="2"/>
                    <a:pt x="2" y="0"/>
                    <a:pt x="5" y="0"/>
                  </a:cubicBezTo>
                  <a:cubicBezTo>
                    <a:pt x="101" y="0"/>
                    <a:pt x="101" y="0"/>
                    <a:pt x="101" y="0"/>
                  </a:cubicBezTo>
                  <a:cubicBezTo>
                    <a:pt x="103" y="0"/>
                    <a:pt x="105" y="2"/>
                    <a:pt x="105" y="4"/>
                  </a:cubicBezTo>
                  <a:cubicBezTo>
                    <a:pt x="105" y="11"/>
                    <a:pt x="105" y="11"/>
                    <a:pt x="105" y="11"/>
                  </a:cubicBezTo>
                  <a:cubicBezTo>
                    <a:pt x="105" y="13"/>
                    <a:pt x="103" y="15"/>
                    <a:pt x="101" y="15"/>
                  </a:cubicBezTo>
                  <a:cubicBezTo>
                    <a:pt x="61" y="15"/>
                    <a:pt x="61" y="15"/>
                    <a:pt x="61" y="15"/>
                  </a:cubicBezTo>
                  <a:cubicBezTo>
                    <a:pt x="61" y="154"/>
                    <a:pt x="61" y="154"/>
                    <a:pt x="61" y="154"/>
                  </a:cubicBezTo>
                  <a:cubicBezTo>
                    <a:pt x="61" y="156"/>
                    <a:pt x="59" y="158"/>
                    <a:pt x="57" y="158"/>
                  </a:cubicBezTo>
                  <a:cubicBezTo>
                    <a:pt x="48" y="158"/>
                    <a:pt x="48" y="158"/>
                    <a:pt x="48" y="158"/>
                  </a:cubicBezTo>
                  <a:cubicBezTo>
                    <a:pt x="46" y="158"/>
                    <a:pt x="44" y="156"/>
                    <a:pt x="44" y="154"/>
                  </a:cubicBez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2" name="Freeform 8"/>
            <p:cNvSpPr>
              <a:spLocks noEditPoints="1"/>
            </p:cNvSpPr>
            <p:nvPr userDrawn="1"/>
          </p:nvSpPr>
          <p:spPr bwMode="black">
            <a:xfrm>
              <a:off x="4607" y="385"/>
              <a:ext cx="353" cy="381"/>
            </a:xfrm>
            <a:custGeom>
              <a:avLst/>
              <a:gdLst>
                <a:gd name="T0" fmla="*/ 1 w 149"/>
                <a:gd name="T1" fmla="*/ 154 h 160"/>
                <a:gd name="T2" fmla="*/ 70 w 149"/>
                <a:gd name="T3" fmla="*/ 2 h 160"/>
                <a:gd name="T4" fmla="*/ 74 w 149"/>
                <a:gd name="T5" fmla="*/ 0 h 160"/>
                <a:gd name="T6" fmla="*/ 76 w 149"/>
                <a:gd name="T7" fmla="*/ 0 h 160"/>
                <a:gd name="T8" fmla="*/ 80 w 149"/>
                <a:gd name="T9" fmla="*/ 2 h 160"/>
                <a:gd name="T10" fmla="*/ 148 w 149"/>
                <a:gd name="T11" fmla="*/ 154 h 160"/>
                <a:gd name="T12" fmla="*/ 144 w 149"/>
                <a:gd name="T13" fmla="*/ 160 h 160"/>
                <a:gd name="T14" fmla="*/ 135 w 149"/>
                <a:gd name="T15" fmla="*/ 160 h 160"/>
                <a:gd name="T16" fmla="*/ 131 w 149"/>
                <a:gd name="T17" fmla="*/ 158 h 160"/>
                <a:gd name="T18" fmla="*/ 115 w 149"/>
                <a:gd name="T19" fmla="*/ 120 h 160"/>
                <a:gd name="T20" fmla="*/ 34 w 149"/>
                <a:gd name="T21" fmla="*/ 120 h 160"/>
                <a:gd name="T22" fmla="*/ 18 w 149"/>
                <a:gd name="T23" fmla="*/ 158 h 160"/>
                <a:gd name="T24" fmla="*/ 14 w 149"/>
                <a:gd name="T25" fmla="*/ 160 h 160"/>
                <a:gd name="T26" fmla="*/ 5 w 149"/>
                <a:gd name="T27" fmla="*/ 160 h 160"/>
                <a:gd name="T28" fmla="*/ 1 w 149"/>
                <a:gd name="T29" fmla="*/ 154 h 160"/>
                <a:gd name="T30" fmla="*/ 108 w 149"/>
                <a:gd name="T31" fmla="*/ 106 h 160"/>
                <a:gd name="T32" fmla="*/ 75 w 149"/>
                <a:gd name="T33" fmla="*/ 32 h 160"/>
                <a:gd name="T34" fmla="*/ 74 w 149"/>
                <a:gd name="T35" fmla="*/ 32 h 160"/>
                <a:gd name="T36" fmla="*/ 41 w 149"/>
                <a:gd name="T37" fmla="*/ 106 h 160"/>
                <a:gd name="T38" fmla="*/ 108 w 149"/>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0">
                  <a:moveTo>
                    <a:pt x="1" y="154"/>
                  </a:moveTo>
                  <a:cubicBezTo>
                    <a:pt x="70" y="2"/>
                    <a:pt x="70" y="2"/>
                    <a:pt x="70" y="2"/>
                  </a:cubicBezTo>
                  <a:cubicBezTo>
                    <a:pt x="70" y="1"/>
                    <a:pt x="72" y="0"/>
                    <a:pt x="74" y="0"/>
                  </a:cubicBezTo>
                  <a:cubicBezTo>
                    <a:pt x="76" y="0"/>
                    <a:pt x="76" y="0"/>
                    <a:pt x="76" y="0"/>
                  </a:cubicBezTo>
                  <a:cubicBezTo>
                    <a:pt x="78" y="0"/>
                    <a:pt x="79" y="1"/>
                    <a:pt x="80" y="2"/>
                  </a:cubicBezTo>
                  <a:cubicBezTo>
                    <a:pt x="148" y="154"/>
                    <a:pt x="148" y="154"/>
                    <a:pt x="148" y="154"/>
                  </a:cubicBezTo>
                  <a:cubicBezTo>
                    <a:pt x="149" y="157"/>
                    <a:pt x="148" y="160"/>
                    <a:pt x="144" y="160"/>
                  </a:cubicBezTo>
                  <a:cubicBezTo>
                    <a:pt x="135" y="160"/>
                    <a:pt x="135" y="160"/>
                    <a:pt x="135" y="160"/>
                  </a:cubicBezTo>
                  <a:cubicBezTo>
                    <a:pt x="133" y="160"/>
                    <a:pt x="132" y="159"/>
                    <a:pt x="131"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1" y="160"/>
                    <a:pt x="0" y="157"/>
                    <a:pt x="1" y="154"/>
                  </a:cubicBezTo>
                  <a:moveTo>
                    <a:pt x="108" y="106"/>
                  </a:moveTo>
                  <a:cubicBezTo>
                    <a:pt x="97" y="82"/>
                    <a:pt x="87" y="57"/>
                    <a:pt x="75" y="32"/>
                  </a:cubicBezTo>
                  <a:cubicBezTo>
                    <a:pt x="74" y="32"/>
                    <a:pt x="74" y="32"/>
                    <a:pt x="74" y="32"/>
                  </a:cubicBezTo>
                  <a:cubicBezTo>
                    <a:pt x="41" y="106"/>
                    <a:pt x="41" y="106"/>
                    <a:pt x="41" y="106"/>
                  </a:cubicBezTo>
                  <a:lnTo>
                    <a:pt x="108"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3" name="Freeform 9"/>
            <p:cNvSpPr>
              <a:spLocks noEditPoints="1"/>
            </p:cNvSpPr>
            <p:nvPr userDrawn="1"/>
          </p:nvSpPr>
          <p:spPr bwMode="black">
            <a:xfrm>
              <a:off x="5045" y="389"/>
              <a:ext cx="265" cy="377"/>
            </a:xfrm>
            <a:custGeom>
              <a:avLst/>
              <a:gdLst>
                <a:gd name="T0" fmla="*/ 0 w 112"/>
                <a:gd name="T1" fmla="*/ 4 h 158"/>
                <a:gd name="T2" fmla="*/ 4 w 112"/>
                <a:gd name="T3" fmla="*/ 0 h 158"/>
                <a:gd name="T4" fmla="*/ 63 w 112"/>
                <a:gd name="T5" fmla="*/ 0 h 158"/>
                <a:gd name="T6" fmla="*/ 112 w 112"/>
                <a:gd name="T7" fmla="*/ 48 h 158"/>
                <a:gd name="T8" fmla="*/ 79 w 112"/>
                <a:gd name="T9" fmla="*/ 94 h 158"/>
                <a:gd name="T10" fmla="*/ 110 w 112"/>
                <a:gd name="T11" fmla="*/ 152 h 158"/>
                <a:gd name="T12" fmla="*/ 106 w 112"/>
                <a:gd name="T13" fmla="*/ 158 h 158"/>
                <a:gd name="T14" fmla="*/ 95 w 112"/>
                <a:gd name="T15" fmla="*/ 158 h 158"/>
                <a:gd name="T16" fmla="*/ 90 w 112"/>
                <a:gd name="T17" fmla="*/ 155 h 158"/>
                <a:gd name="T18" fmla="*/ 61 w 112"/>
                <a:gd name="T19" fmla="*/ 96 h 158"/>
                <a:gd name="T20" fmla="*/ 18 w 112"/>
                <a:gd name="T21" fmla="*/ 96 h 158"/>
                <a:gd name="T22" fmla="*/ 18 w 112"/>
                <a:gd name="T23" fmla="*/ 154 h 158"/>
                <a:gd name="T24" fmla="*/ 13 w 112"/>
                <a:gd name="T25" fmla="*/ 158 h 158"/>
                <a:gd name="T26" fmla="*/ 4 w 112"/>
                <a:gd name="T27" fmla="*/ 158 h 158"/>
                <a:gd name="T28" fmla="*/ 0 w 112"/>
                <a:gd name="T29" fmla="*/ 154 h 158"/>
                <a:gd name="T30" fmla="*/ 0 w 112"/>
                <a:gd name="T31" fmla="*/ 4 h 158"/>
                <a:gd name="T32" fmla="*/ 62 w 112"/>
                <a:gd name="T33" fmla="*/ 81 h 158"/>
                <a:gd name="T34" fmla="*/ 95 w 112"/>
                <a:gd name="T35" fmla="*/ 48 h 158"/>
                <a:gd name="T36" fmla="*/ 62 w 112"/>
                <a:gd name="T37" fmla="*/ 16 h 158"/>
                <a:gd name="T38" fmla="*/ 18 w 112"/>
                <a:gd name="T39" fmla="*/ 16 h 158"/>
                <a:gd name="T40" fmla="*/ 18 w 112"/>
                <a:gd name="T41" fmla="*/ 81 h 158"/>
                <a:gd name="T42" fmla="*/ 62 w 112"/>
                <a:gd name="T43"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58">
                  <a:moveTo>
                    <a:pt x="0" y="4"/>
                  </a:moveTo>
                  <a:cubicBezTo>
                    <a:pt x="0" y="2"/>
                    <a:pt x="2" y="0"/>
                    <a:pt x="4" y="0"/>
                  </a:cubicBezTo>
                  <a:cubicBezTo>
                    <a:pt x="63" y="0"/>
                    <a:pt x="63" y="0"/>
                    <a:pt x="63" y="0"/>
                  </a:cubicBezTo>
                  <a:cubicBezTo>
                    <a:pt x="90" y="0"/>
                    <a:pt x="112" y="21"/>
                    <a:pt x="112" y="48"/>
                  </a:cubicBezTo>
                  <a:cubicBezTo>
                    <a:pt x="112" y="69"/>
                    <a:pt x="99" y="86"/>
                    <a:pt x="79" y="94"/>
                  </a:cubicBezTo>
                  <a:cubicBezTo>
                    <a:pt x="110" y="152"/>
                    <a:pt x="110" y="152"/>
                    <a:pt x="110" y="152"/>
                  </a:cubicBezTo>
                  <a:cubicBezTo>
                    <a:pt x="112" y="155"/>
                    <a:pt x="110" y="158"/>
                    <a:pt x="106" y="158"/>
                  </a:cubicBezTo>
                  <a:cubicBezTo>
                    <a:pt x="95" y="158"/>
                    <a:pt x="95" y="158"/>
                    <a:pt x="95" y="158"/>
                  </a:cubicBezTo>
                  <a:cubicBezTo>
                    <a:pt x="93" y="158"/>
                    <a:pt x="91" y="157"/>
                    <a:pt x="90" y="155"/>
                  </a:cubicBezTo>
                  <a:cubicBezTo>
                    <a:pt x="61" y="96"/>
                    <a:pt x="61" y="96"/>
                    <a:pt x="61" y="96"/>
                  </a:cubicBezTo>
                  <a:cubicBezTo>
                    <a:pt x="18" y="96"/>
                    <a:pt x="18" y="96"/>
                    <a:pt x="18" y="96"/>
                  </a:cubicBezTo>
                  <a:cubicBezTo>
                    <a:pt x="18" y="154"/>
                    <a:pt x="18" y="154"/>
                    <a:pt x="18" y="154"/>
                  </a:cubicBezTo>
                  <a:cubicBezTo>
                    <a:pt x="18" y="156"/>
                    <a:pt x="16" y="158"/>
                    <a:pt x="13" y="158"/>
                  </a:cubicBezTo>
                  <a:cubicBezTo>
                    <a:pt x="4" y="158"/>
                    <a:pt x="4" y="158"/>
                    <a:pt x="4" y="158"/>
                  </a:cubicBezTo>
                  <a:cubicBezTo>
                    <a:pt x="2" y="158"/>
                    <a:pt x="0" y="156"/>
                    <a:pt x="0" y="154"/>
                  </a:cubicBezTo>
                  <a:lnTo>
                    <a:pt x="0" y="4"/>
                  </a:lnTo>
                  <a:close/>
                  <a:moveTo>
                    <a:pt x="62" y="81"/>
                  </a:moveTo>
                  <a:cubicBezTo>
                    <a:pt x="79" y="81"/>
                    <a:pt x="95" y="67"/>
                    <a:pt x="95" y="48"/>
                  </a:cubicBezTo>
                  <a:cubicBezTo>
                    <a:pt x="95" y="31"/>
                    <a:pt x="79" y="16"/>
                    <a:pt x="62" y="16"/>
                  </a:cubicBezTo>
                  <a:cubicBezTo>
                    <a:pt x="18" y="16"/>
                    <a:pt x="18" y="16"/>
                    <a:pt x="18" y="16"/>
                  </a:cubicBezTo>
                  <a:cubicBezTo>
                    <a:pt x="18" y="81"/>
                    <a:pt x="18" y="81"/>
                    <a:pt x="18" y="81"/>
                  </a:cubicBezTo>
                  <a:lnTo>
                    <a:pt x="6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4" name="Freeform 10"/>
            <p:cNvSpPr>
              <a:spLocks/>
            </p:cNvSpPr>
            <p:nvPr userDrawn="1"/>
          </p:nvSpPr>
          <p:spPr bwMode="black">
            <a:xfrm>
              <a:off x="5421" y="389"/>
              <a:ext cx="284" cy="384"/>
            </a:xfrm>
            <a:custGeom>
              <a:avLst/>
              <a:gdLst>
                <a:gd name="T0" fmla="*/ 0 w 120"/>
                <a:gd name="T1" fmla="*/ 4 h 161"/>
                <a:gd name="T2" fmla="*/ 5 w 120"/>
                <a:gd name="T3" fmla="*/ 0 h 161"/>
                <a:gd name="T4" fmla="*/ 13 w 120"/>
                <a:gd name="T5" fmla="*/ 0 h 161"/>
                <a:gd name="T6" fmla="*/ 18 w 120"/>
                <a:gd name="T7" fmla="*/ 4 h 161"/>
                <a:gd name="T8" fmla="*/ 18 w 120"/>
                <a:gd name="T9" fmla="*/ 99 h 161"/>
                <a:gd name="T10" fmla="*/ 60 w 120"/>
                <a:gd name="T11" fmla="*/ 144 h 161"/>
                <a:gd name="T12" fmla="*/ 103 w 120"/>
                <a:gd name="T13" fmla="*/ 100 h 161"/>
                <a:gd name="T14" fmla="*/ 103 w 120"/>
                <a:gd name="T15" fmla="*/ 4 h 161"/>
                <a:gd name="T16" fmla="*/ 107 w 120"/>
                <a:gd name="T17" fmla="*/ 0 h 161"/>
                <a:gd name="T18" fmla="*/ 116 w 120"/>
                <a:gd name="T19" fmla="*/ 0 h 161"/>
                <a:gd name="T20" fmla="*/ 120 w 120"/>
                <a:gd name="T21" fmla="*/ 4 h 161"/>
                <a:gd name="T22" fmla="*/ 120 w 120"/>
                <a:gd name="T23" fmla="*/ 101 h 161"/>
                <a:gd name="T24" fmla="*/ 60 w 120"/>
                <a:gd name="T25" fmla="*/ 161 h 161"/>
                <a:gd name="T26" fmla="*/ 0 w 120"/>
                <a:gd name="T27" fmla="*/ 101 h 161"/>
                <a:gd name="T28" fmla="*/ 0 w 120"/>
                <a:gd name="T29"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0" y="4"/>
                  </a:moveTo>
                  <a:cubicBezTo>
                    <a:pt x="0" y="2"/>
                    <a:pt x="2" y="0"/>
                    <a:pt x="5" y="0"/>
                  </a:cubicBezTo>
                  <a:cubicBezTo>
                    <a:pt x="13" y="0"/>
                    <a:pt x="13" y="0"/>
                    <a:pt x="13" y="0"/>
                  </a:cubicBezTo>
                  <a:cubicBezTo>
                    <a:pt x="16" y="0"/>
                    <a:pt x="18" y="2"/>
                    <a:pt x="18" y="4"/>
                  </a:cubicBezTo>
                  <a:cubicBezTo>
                    <a:pt x="18" y="99"/>
                    <a:pt x="18" y="99"/>
                    <a:pt x="18" y="99"/>
                  </a:cubicBezTo>
                  <a:cubicBezTo>
                    <a:pt x="18" y="125"/>
                    <a:pt x="34" y="144"/>
                    <a:pt x="60" y="144"/>
                  </a:cubicBezTo>
                  <a:cubicBezTo>
                    <a:pt x="87" y="144"/>
                    <a:pt x="103" y="126"/>
                    <a:pt x="103" y="100"/>
                  </a:cubicBezTo>
                  <a:cubicBezTo>
                    <a:pt x="103" y="4"/>
                    <a:pt x="103" y="4"/>
                    <a:pt x="103" y="4"/>
                  </a:cubicBezTo>
                  <a:cubicBezTo>
                    <a:pt x="103" y="2"/>
                    <a:pt x="105" y="0"/>
                    <a:pt x="107" y="0"/>
                  </a:cubicBezTo>
                  <a:cubicBezTo>
                    <a:pt x="116" y="0"/>
                    <a:pt x="116" y="0"/>
                    <a:pt x="116" y="0"/>
                  </a:cubicBezTo>
                  <a:cubicBezTo>
                    <a:pt x="118" y="0"/>
                    <a:pt x="120" y="2"/>
                    <a:pt x="120" y="4"/>
                  </a:cubicBezTo>
                  <a:cubicBezTo>
                    <a:pt x="120" y="101"/>
                    <a:pt x="120" y="101"/>
                    <a:pt x="120" y="101"/>
                  </a:cubicBezTo>
                  <a:cubicBezTo>
                    <a:pt x="120" y="135"/>
                    <a:pt x="96" y="161"/>
                    <a:pt x="60" y="161"/>
                  </a:cubicBezTo>
                  <a:cubicBezTo>
                    <a:pt x="25" y="161"/>
                    <a:pt x="0" y="135"/>
                    <a:pt x="0" y="10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5" name="Freeform 11"/>
            <p:cNvSpPr>
              <a:spLocks/>
            </p:cNvSpPr>
            <p:nvPr userDrawn="1"/>
          </p:nvSpPr>
          <p:spPr bwMode="black">
            <a:xfrm>
              <a:off x="5802" y="385"/>
              <a:ext cx="407" cy="388"/>
            </a:xfrm>
            <a:custGeom>
              <a:avLst/>
              <a:gdLst>
                <a:gd name="T0" fmla="*/ 29 w 172"/>
                <a:gd name="T1" fmla="*/ 3 h 163"/>
                <a:gd name="T2" fmla="*/ 33 w 172"/>
                <a:gd name="T3" fmla="*/ 0 h 163"/>
                <a:gd name="T4" fmla="*/ 37 w 172"/>
                <a:gd name="T5" fmla="*/ 0 h 163"/>
                <a:gd name="T6" fmla="*/ 41 w 172"/>
                <a:gd name="T7" fmla="*/ 2 h 163"/>
                <a:gd name="T8" fmla="*/ 86 w 172"/>
                <a:gd name="T9" fmla="*/ 127 h 163"/>
                <a:gd name="T10" fmla="*/ 87 w 172"/>
                <a:gd name="T11" fmla="*/ 127 h 163"/>
                <a:gd name="T12" fmla="*/ 131 w 172"/>
                <a:gd name="T13" fmla="*/ 2 h 163"/>
                <a:gd name="T14" fmla="*/ 135 w 172"/>
                <a:gd name="T15" fmla="*/ 0 h 163"/>
                <a:gd name="T16" fmla="*/ 139 w 172"/>
                <a:gd name="T17" fmla="*/ 0 h 163"/>
                <a:gd name="T18" fmla="*/ 143 w 172"/>
                <a:gd name="T19" fmla="*/ 3 h 163"/>
                <a:gd name="T20" fmla="*/ 172 w 172"/>
                <a:gd name="T21" fmla="*/ 155 h 163"/>
                <a:gd name="T22" fmla="*/ 168 w 172"/>
                <a:gd name="T23" fmla="*/ 160 h 163"/>
                <a:gd name="T24" fmla="*/ 159 w 172"/>
                <a:gd name="T25" fmla="*/ 160 h 163"/>
                <a:gd name="T26" fmla="*/ 155 w 172"/>
                <a:gd name="T27" fmla="*/ 157 h 163"/>
                <a:gd name="T28" fmla="*/ 134 w 172"/>
                <a:gd name="T29" fmla="*/ 41 h 163"/>
                <a:gd name="T30" fmla="*/ 134 w 172"/>
                <a:gd name="T31" fmla="*/ 41 h 163"/>
                <a:gd name="T32" fmla="*/ 92 w 172"/>
                <a:gd name="T33" fmla="*/ 160 h 163"/>
                <a:gd name="T34" fmla="*/ 88 w 172"/>
                <a:gd name="T35" fmla="*/ 163 h 163"/>
                <a:gd name="T36" fmla="*/ 84 w 172"/>
                <a:gd name="T37" fmla="*/ 163 h 163"/>
                <a:gd name="T38" fmla="*/ 80 w 172"/>
                <a:gd name="T39" fmla="*/ 160 h 163"/>
                <a:gd name="T40" fmla="*/ 38 w 172"/>
                <a:gd name="T41" fmla="*/ 41 h 163"/>
                <a:gd name="T42" fmla="*/ 37 w 172"/>
                <a:gd name="T43" fmla="*/ 41 h 163"/>
                <a:gd name="T44" fmla="*/ 17 w 172"/>
                <a:gd name="T45" fmla="*/ 157 h 163"/>
                <a:gd name="T46" fmla="*/ 13 w 172"/>
                <a:gd name="T47" fmla="*/ 160 h 163"/>
                <a:gd name="T48" fmla="*/ 4 w 172"/>
                <a:gd name="T49" fmla="*/ 160 h 163"/>
                <a:gd name="T50" fmla="*/ 0 w 172"/>
                <a:gd name="T51" fmla="*/ 155 h 163"/>
                <a:gd name="T52" fmla="*/ 29 w 172"/>
                <a:gd name="T53"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63">
                  <a:moveTo>
                    <a:pt x="29" y="3"/>
                  </a:moveTo>
                  <a:cubicBezTo>
                    <a:pt x="30" y="1"/>
                    <a:pt x="32" y="0"/>
                    <a:pt x="33" y="0"/>
                  </a:cubicBezTo>
                  <a:cubicBezTo>
                    <a:pt x="37" y="0"/>
                    <a:pt x="37" y="0"/>
                    <a:pt x="37" y="0"/>
                  </a:cubicBezTo>
                  <a:cubicBezTo>
                    <a:pt x="39" y="0"/>
                    <a:pt x="40" y="1"/>
                    <a:pt x="41" y="2"/>
                  </a:cubicBezTo>
                  <a:cubicBezTo>
                    <a:pt x="86" y="127"/>
                    <a:pt x="86" y="127"/>
                    <a:pt x="86" y="127"/>
                  </a:cubicBezTo>
                  <a:cubicBezTo>
                    <a:pt x="87" y="127"/>
                    <a:pt x="87" y="127"/>
                    <a:pt x="87" y="127"/>
                  </a:cubicBezTo>
                  <a:cubicBezTo>
                    <a:pt x="131" y="2"/>
                    <a:pt x="131" y="2"/>
                    <a:pt x="131" y="2"/>
                  </a:cubicBezTo>
                  <a:cubicBezTo>
                    <a:pt x="131" y="1"/>
                    <a:pt x="133" y="0"/>
                    <a:pt x="135" y="0"/>
                  </a:cubicBezTo>
                  <a:cubicBezTo>
                    <a:pt x="139" y="0"/>
                    <a:pt x="139" y="0"/>
                    <a:pt x="139" y="0"/>
                  </a:cubicBezTo>
                  <a:cubicBezTo>
                    <a:pt x="140" y="0"/>
                    <a:pt x="142" y="1"/>
                    <a:pt x="143" y="3"/>
                  </a:cubicBezTo>
                  <a:cubicBezTo>
                    <a:pt x="172" y="155"/>
                    <a:pt x="172" y="155"/>
                    <a:pt x="172" y="155"/>
                  </a:cubicBezTo>
                  <a:cubicBezTo>
                    <a:pt x="172" y="158"/>
                    <a:pt x="171" y="160"/>
                    <a:pt x="168" y="160"/>
                  </a:cubicBezTo>
                  <a:cubicBezTo>
                    <a:pt x="159" y="160"/>
                    <a:pt x="159" y="160"/>
                    <a:pt x="159" y="160"/>
                  </a:cubicBezTo>
                  <a:cubicBezTo>
                    <a:pt x="157" y="160"/>
                    <a:pt x="155" y="159"/>
                    <a:pt x="155" y="157"/>
                  </a:cubicBezTo>
                  <a:cubicBezTo>
                    <a:pt x="134" y="41"/>
                    <a:pt x="134" y="41"/>
                    <a:pt x="134" y="41"/>
                  </a:cubicBezTo>
                  <a:cubicBezTo>
                    <a:pt x="134" y="41"/>
                    <a:pt x="134" y="41"/>
                    <a:pt x="134" y="41"/>
                  </a:cubicBezTo>
                  <a:cubicBezTo>
                    <a:pt x="92" y="160"/>
                    <a:pt x="92" y="160"/>
                    <a:pt x="92" y="160"/>
                  </a:cubicBezTo>
                  <a:cubicBezTo>
                    <a:pt x="91" y="161"/>
                    <a:pt x="89" y="163"/>
                    <a:pt x="88" y="163"/>
                  </a:cubicBezTo>
                  <a:cubicBezTo>
                    <a:pt x="84" y="163"/>
                    <a:pt x="84" y="163"/>
                    <a:pt x="84" y="163"/>
                  </a:cubicBezTo>
                  <a:cubicBezTo>
                    <a:pt x="83" y="163"/>
                    <a:pt x="81" y="161"/>
                    <a:pt x="80" y="160"/>
                  </a:cubicBezTo>
                  <a:cubicBezTo>
                    <a:pt x="38" y="41"/>
                    <a:pt x="38" y="41"/>
                    <a:pt x="38" y="41"/>
                  </a:cubicBezTo>
                  <a:cubicBezTo>
                    <a:pt x="37" y="41"/>
                    <a:pt x="37" y="41"/>
                    <a:pt x="37" y="41"/>
                  </a:cubicBezTo>
                  <a:cubicBezTo>
                    <a:pt x="17" y="157"/>
                    <a:pt x="17" y="157"/>
                    <a:pt x="17" y="157"/>
                  </a:cubicBezTo>
                  <a:cubicBezTo>
                    <a:pt x="17" y="159"/>
                    <a:pt x="15" y="160"/>
                    <a:pt x="13" y="160"/>
                  </a:cubicBezTo>
                  <a:cubicBezTo>
                    <a:pt x="4" y="160"/>
                    <a:pt x="4" y="160"/>
                    <a:pt x="4" y="160"/>
                  </a:cubicBezTo>
                  <a:cubicBezTo>
                    <a:pt x="1" y="160"/>
                    <a:pt x="0" y="158"/>
                    <a:pt x="0" y="155"/>
                  </a:cubicBezTo>
                  <a:lnTo>
                    <a:pt x="2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6" name="Freeform 12"/>
            <p:cNvSpPr>
              <a:spLocks/>
            </p:cNvSpPr>
            <p:nvPr userDrawn="1"/>
          </p:nvSpPr>
          <p:spPr bwMode="black">
            <a:xfrm>
              <a:off x="2610" y="254"/>
              <a:ext cx="530" cy="559"/>
            </a:xfrm>
            <a:custGeom>
              <a:avLst/>
              <a:gdLst>
                <a:gd name="T0" fmla="*/ 428 w 530"/>
                <a:gd name="T1" fmla="*/ 0 h 559"/>
                <a:gd name="T2" fmla="*/ 0 w 530"/>
                <a:gd name="T3" fmla="*/ 559 h 559"/>
                <a:gd name="T4" fmla="*/ 101 w 530"/>
                <a:gd name="T5" fmla="*/ 559 h 559"/>
                <a:gd name="T6" fmla="*/ 530 w 530"/>
                <a:gd name="T7" fmla="*/ 0 h 559"/>
                <a:gd name="T8" fmla="*/ 428 w 530"/>
                <a:gd name="T9" fmla="*/ 0 h 559"/>
              </a:gdLst>
              <a:ahLst/>
              <a:cxnLst>
                <a:cxn ang="0">
                  <a:pos x="T0" y="T1"/>
                </a:cxn>
                <a:cxn ang="0">
                  <a:pos x="T2" y="T3"/>
                </a:cxn>
                <a:cxn ang="0">
                  <a:pos x="T4" y="T5"/>
                </a:cxn>
                <a:cxn ang="0">
                  <a:pos x="T6" y="T7"/>
                </a:cxn>
                <a:cxn ang="0">
                  <a:pos x="T8" y="T9"/>
                </a:cxn>
              </a:cxnLst>
              <a:rect l="0" t="0" r="r" b="b"/>
              <a:pathLst>
                <a:path w="530" h="559">
                  <a:moveTo>
                    <a:pt x="428" y="0"/>
                  </a:moveTo>
                  <a:lnTo>
                    <a:pt x="0" y="559"/>
                  </a:lnTo>
                  <a:lnTo>
                    <a:pt x="101" y="559"/>
                  </a:lnTo>
                  <a:lnTo>
                    <a:pt x="530" y="0"/>
                  </a:lnTo>
                  <a:lnTo>
                    <a:pt x="4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7" name="Freeform 13"/>
            <p:cNvSpPr>
              <a:spLocks/>
            </p:cNvSpPr>
            <p:nvPr userDrawn="1"/>
          </p:nvSpPr>
          <p:spPr bwMode="black">
            <a:xfrm>
              <a:off x="2851" y="385"/>
              <a:ext cx="580" cy="381"/>
            </a:xfrm>
            <a:custGeom>
              <a:avLst/>
              <a:gdLst>
                <a:gd name="T0" fmla="*/ 301 w 580"/>
                <a:gd name="T1" fmla="*/ 0 h 381"/>
                <a:gd name="T2" fmla="*/ 0 w 580"/>
                <a:gd name="T3" fmla="*/ 381 h 381"/>
                <a:gd name="T4" fmla="*/ 580 w 580"/>
                <a:gd name="T5" fmla="*/ 381 h 381"/>
                <a:gd name="T6" fmla="*/ 301 w 580"/>
                <a:gd name="T7" fmla="*/ 0 h 381"/>
              </a:gdLst>
              <a:ahLst/>
              <a:cxnLst>
                <a:cxn ang="0">
                  <a:pos x="T0" y="T1"/>
                </a:cxn>
                <a:cxn ang="0">
                  <a:pos x="T2" y="T3"/>
                </a:cxn>
                <a:cxn ang="0">
                  <a:pos x="T4" y="T5"/>
                </a:cxn>
                <a:cxn ang="0">
                  <a:pos x="T6" y="T7"/>
                </a:cxn>
              </a:cxnLst>
              <a:rect l="0" t="0" r="r" b="b"/>
              <a:pathLst>
                <a:path w="580" h="381">
                  <a:moveTo>
                    <a:pt x="301" y="0"/>
                  </a:moveTo>
                  <a:lnTo>
                    <a:pt x="0" y="381"/>
                  </a:lnTo>
                  <a:lnTo>
                    <a:pt x="580" y="381"/>
                  </a:lnTo>
                  <a:lnTo>
                    <a:pt x="3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8" name="Freeform 14"/>
            <p:cNvSpPr>
              <a:spLocks/>
            </p:cNvSpPr>
            <p:nvPr userDrawn="1"/>
          </p:nvSpPr>
          <p:spPr bwMode="black">
            <a:xfrm>
              <a:off x="2614" y="1102"/>
              <a:ext cx="52" cy="83"/>
            </a:xfrm>
            <a:custGeom>
              <a:avLst/>
              <a:gdLst>
                <a:gd name="T0" fmla="*/ 1 w 22"/>
                <a:gd name="T1" fmla="*/ 31 h 35"/>
                <a:gd name="T2" fmla="*/ 1 w 22"/>
                <a:gd name="T3" fmla="*/ 30 h 35"/>
                <a:gd name="T4" fmla="*/ 2 w 22"/>
                <a:gd name="T5" fmla="*/ 27 h 35"/>
                <a:gd name="T6" fmla="*/ 4 w 22"/>
                <a:gd name="T7" fmla="*/ 26 h 35"/>
                <a:gd name="T8" fmla="*/ 11 w 22"/>
                <a:gd name="T9" fmla="*/ 29 h 35"/>
                <a:gd name="T10" fmla="*/ 16 w 22"/>
                <a:gd name="T11" fmla="*/ 26 h 35"/>
                <a:gd name="T12" fmla="*/ 10 w 22"/>
                <a:gd name="T13" fmla="*/ 20 h 35"/>
                <a:gd name="T14" fmla="*/ 1 w 22"/>
                <a:gd name="T15" fmla="*/ 10 h 35"/>
                <a:gd name="T16" fmla="*/ 11 w 22"/>
                <a:gd name="T17" fmla="*/ 0 h 35"/>
                <a:gd name="T18" fmla="*/ 21 w 22"/>
                <a:gd name="T19" fmla="*/ 4 h 35"/>
                <a:gd name="T20" fmla="*/ 21 w 22"/>
                <a:gd name="T21" fmla="*/ 5 h 35"/>
                <a:gd name="T22" fmla="*/ 19 w 22"/>
                <a:gd name="T23" fmla="*/ 8 h 35"/>
                <a:gd name="T24" fmla="*/ 18 w 22"/>
                <a:gd name="T25" fmla="*/ 8 h 35"/>
                <a:gd name="T26" fmla="*/ 11 w 22"/>
                <a:gd name="T27" fmla="*/ 6 h 35"/>
                <a:gd name="T28" fmla="*/ 7 w 22"/>
                <a:gd name="T29" fmla="*/ 9 h 35"/>
                <a:gd name="T30" fmla="*/ 12 w 22"/>
                <a:gd name="T31" fmla="*/ 15 h 35"/>
                <a:gd name="T32" fmla="*/ 22 w 22"/>
                <a:gd name="T33" fmla="*/ 25 h 35"/>
                <a:gd name="T34" fmla="*/ 11 w 22"/>
                <a:gd name="T35" fmla="*/ 35 h 35"/>
                <a:gd name="T36" fmla="*/ 1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1" y="31"/>
                  </a:moveTo>
                  <a:cubicBezTo>
                    <a:pt x="0" y="31"/>
                    <a:pt x="0" y="30"/>
                    <a:pt x="1" y="30"/>
                  </a:cubicBezTo>
                  <a:cubicBezTo>
                    <a:pt x="2" y="27"/>
                    <a:pt x="2" y="27"/>
                    <a:pt x="2" y="27"/>
                  </a:cubicBezTo>
                  <a:cubicBezTo>
                    <a:pt x="3" y="26"/>
                    <a:pt x="4" y="26"/>
                    <a:pt x="4" y="26"/>
                  </a:cubicBezTo>
                  <a:cubicBezTo>
                    <a:pt x="6" y="28"/>
                    <a:pt x="8" y="29"/>
                    <a:pt x="11" y="29"/>
                  </a:cubicBezTo>
                  <a:cubicBezTo>
                    <a:pt x="14" y="29"/>
                    <a:pt x="16" y="28"/>
                    <a:pt x="16" y="26"/>
                  </a:cubicBezTo>
                  <a:cubicBezTo>
                    <a:pt x="16" y="23"/>
                    <a:pt x="14" y="22"/>
                    <a:pt x="10" y="20"/>
                  </a:cubicBezTo>
                  <a:cubicBezTo>
                    <a:pt x="5" y="18"/>
                    <a:pt x="1" y="15"/>
                    <a:pt x="1" y="10"/>
                  </a:cubicBezTo>
                  <a:cubicBezTo>
                    <a:pt x="1" y="5"/>
                    <a:pt x="4" y="0"/>
                    <a:pt x="11" y="0"/>
                  </a:cubicBezTo>
                  <a:cubicBezTo>
                    <a:pt x="16" y="0"/>
                    <a:pt x="20" y="3"/>
                    <a:pt x="21" y="4"/>
                  </a:cubicBezTo>
                  <a:cubicBezTo>
                    <a:pt x="21" y="4"/>
                    <a:pt x="22" y="5"/>
                    <a:pt x="21" y="5"/>
                  </a:cubicBezTo>
                  <a:cubicBezTo>
                    <a:pt x="19" y="8"/>
                    <a:pt x="19" y="8"/>
                    <a:pt x="19" y="8"/>
                  </a:cubicBezTo>
                  <a:cubicBezTo>
                    <a:pt x="19" y="8"/>
                    <a:pt x="18" y="9"/>
                    <a:pt x="18" y="8"/>
                  </a:cubicBezTo>
                  <a:cubicBezTo>
                    <a:pt x="16" y="7"/>
                    <a:pt x="14" y="6"/>
                    <a:pt x="11" y="6"/>
                  </a:cubicBezTo>
                  <a:cubicBezTo>
                    <a:pt x="8" y="6"/>
                    <a:pt x="7" y="7"/>
                    <a:pt x="7" y="9"/>
                  </a:cubicBezTo>
                  <a:cubicBezTo>
                    <a:pt x="7" y="11"/>
                    <a:pt x="9" y="13"/>
                    <a:pt x="12" y="15"/>
                  </a:cubicBezTo>
                  <a:cubicBezTo>
                    <a:pt x="17" y="16"/>
                    <a:pt x="22" y="19"/>
                    <a:pt x="22" y="25"/>
                  </a:cubicBezTo>
                  <a:cubicBezTo>
                    <a:pt x="22" y="30"/>
                    <a:pt x="18" y="35"/>
                    <a:pt x="11" y="35"/>
                  </a:cubicBezTo>
                  <a:cubicBezTo>
                    <a:pt x="5" y="35"/>
                    <a:pt x="2" y="32"/>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9" name="Freeform 15"/>
            <p:cNvSpPr>
              <a:spLocks noEditPoints="1"/>
            </p:cNvSpPr>
            <p:nvPr userDrawn="1"/>
          </p:nvSpPr>
          <p:spPr bwMode="black">
            <a:xfrm>
              <a:off x="2692"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7" y="0"/>
                    <a:pt x="34" y="8"/>
                    <a:pt x="34" y="18"/>
                  </a:cubicBezTo>
                  <a:cubicBezTo>
                    <a:pt x="34" y="27"/>
                    <a:pt x="27"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0" name="Freeform 16"/>
            <p:cNvSpPr>
              <a:spLocks/>
            </p:cNvSpPr>
            <p:nvPr userDrawn="1"/>
          </p:nvSpPr>
          <p:spPr bwMode="black">
            <a:xfrm>
              <a:off x="2804"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6"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1" name="Freeform 17"/>
            <p:cNvSpPr>
              <a:spLocks/>
            </p:cNvSpPr>
            <p:nvPr userDrawn="1"/>
          </p:nvSpPr>
          <p:spPr bwMode="black">
            <a:xfrm>
              <a:off x="2872" y="1104"/>
              <a:ext cx="64" cy="81"/>
            </a:xfrm>
            <a:custGeom>
              <a:avLst/>
              <a:gdLst>
                <a:gd name="T0" fmla="*/ 0 w 27"/>
                <a:gd name="T1" fmla="*/ 1 h 34"/>
                <a:gd name="T2" fmla="*/ 1 w 27"/>
                <a:gd name="T3" fmla="*/ 0 h 34"/>
                <a:gd name="T4" fmla="*/ 6 w 27"/>
                <a:gd name="T5" fmla="*/ 0 h 34"/>
                <a:gd name="T6" fmla="*/ 7 w 27"/>
                <a:gd name="T7" fmla="*/ 1 h 34"/>
                <a:gd name="T8" fmla="*/ 7 w 27"/>
                <a:gd name="T9" fmla="*/ 21 h 34"/>
                <a:gd name="T10" fmla="*/ 14 w 27"/>
                <a:gd name="T11" fmla="*/ 28 h 34"/>
                <a:gd name="T12" fmla="*/ 21 w 27"/>
                <a:gd name="T13" fmla="*/ 21 h 34"/>
                <a:gd name="T14" fmla="*/ 21 w 27"/>
                <a:gd name="T15" fmla="*/ 1 h 34"/>
                <a:gd name="T16" fmla="*/ 22 w 27"/>
                <a:gd name="T17" fmla="*/ 0 h 34"/>
                <a:gd name="T18" fmla="*/ 26 w 27"/>
                <a:gd name="T19" fmla="*/ 0 h 34"/>
                <a:gd name="T20" fmla="*/ 27 w 27"/>
                <a:gd name="T21" fmla="*/ 1 h 34"/>
                <a:gd name="T22" fmla="*/ 27 w 27"/>
                <a:gd name="T23" fmla="*/ 21 h 34"/>
                <a:gd name="T24" fmla="*/ 14 w 27"/>
                <a:gd name="T25" fmla="*/ 34 h 34"/>
                <a:gd name="T26" fmla="*/ 0 w 27"/>
                <a:gd name="T27" fmla="*/ 21 h 34"/>
                <a:gd name="T28" fmla="*/ 0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0" y="1"/>
                  </a:moveTo>
                  <a:cubicBezTo>
                    <a:pt x="0" y="0"/>
                    <a:pt x="1" y="0"/>
                    <a:pt x="1" y="0"/>
                  </a:cubicBezTo>
                  <a:cubicBezTo>
                    <a:pt x="6" y="0"/>
                    <a:pt x="6" y="0"/>
                    <a:pt x="6" y="0"/>
                  </a:cubicBezTo>
                  <a:cubicBezTo>
                    <a:pt x="6" y="0"/>
                    <a:pt x="7" y="0"/>
                    <a:pt x="7" y="1"/>
                  </a:cubicBezTo>
                  <a:cubicBezTo>
                    <a:pt x="7" y="21"/>
                    <a:pt x="7" y="21"/>
                    <a:pt x="7" y="21"/>
                  </a:cubicBezTo>
                  <a:cubicBezTo>
                    <a:pt x="7" y="25"/>
                    <a:pt x="10" y="28"/>
                    <a:pt x="14" y="28"/>
                  </a:cubicBezTo>
                  <a:cubicBezTo>
                    <a:pt x="18" y="28"/>
                    <a:pt x="21" y="25"/>
                    <a:pt x="21" y="21"/>
                  </a:cubicBezTo>
                  <a:cubicBezTo>
                    <a:pt x="21" y="1"/>
                    <a:pt x="21" y="1"/>
                    <a:pt x="21" y="1"/>
                  </a:cubicBezTo>
                  <a:cubicBezTo>
                    <a:pt x="21" y="0"/>
                    <a:pt x="21" y="0"/>
                    <a:pt x="22" y="0"/>
                  </a:cubicBezTo>
                  <a:cubicBezTo>
                    <a:pt x="26" y="0"/>
                    <a:pt x="26" y="0"/>
                    <a:pt x="26" y="0"/>
                  </a:cubicBezTo>
                  <a:cubicBezTo>
                    <a:pt x="27" y="0"/>
                    <a:pt x="27" y="0"/>
                    <a:pt x="27" y="1"/>
                  </a:cubicBezTo>
                  <a:cubicBezTo>
                    <a:pt x="27" y="21"/>
                    <a:pt x="27" y="21"/>
                    <a:pt x="27" y="21"/>
                  </a:cubicBezTo>
                  <a:cubicBezTo>
                    <a:pt x="27" y="28"/>
                    <a:pt x="21" y="34"/>
                    <a:pt x="14" y="34"/>
                  </a:cubicBezTo>
                  <a:cubicBezTo>
                    <a:pt x="6" y="34"/>
                    <a:pt x="0" y="28"/>
                    <a:pt x="0" y="21"/>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2" name="Freeform 18"/>
            <p:cNvSpPr>
              <a:spLocks/>
            </p:cNvSpPr>
            <p:nvPr userDrawn="1"/>
          </p:nvSpPr>
          <p:spPr bwMode="black">
            <a:xfrm>
              <a:off x="296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3" name="Freeform 19"/>
            <p:cNvSpPr>
              <a:spLocks/>
            </p:cNvSpPr>
            <p:nvPr userDrawn="1"/>
          </p:nvSpPr>
          <p:spPr bwMode="black">
            <a:xfrm>
              <a:off x="3045" y="1104"/>
              <a:ext cx="14" cy="79"/>
            </a:xfrm>
            <a:custGeom>
              <a:avLst/>
              <a:gdLst>
                <a:gd name="T0" fmla="*/ 0 w 6"/>
                <a:gd name="T1" fmla="*/ 1 h 33"/>
                <a:gd name="T2" fmla="*/ 1 w 6"/>
                <a:gd name="T3" fmla="*/ 0 h 33"/>
                <a:gd name="T4" fmla="*/ 5 w 6"/>
                <a:gd name="T5" fmla="*/ 0 h 33"/>
                <a:gd name="T6" fmla="*/ 6 w 6"/>
                <a:gd name="T7" fmla="*/ 1 h 33"/>
                <a:gd name="T8" fmla="*/ 6 w 6"/>
                <a:gd name="T9" fmla="*/ 32 h 33"/>
                <a:gd name="T10" fmla="*/ 5 w 6"/>
                <a:gd name="T11" fmla="*/ 33 h 33"/>
                <a:gd name="T12" fmla="*/ 1 w 6"/>
                <a:gd name="T13" fmla="*/ 33 h 33"/>
                <a:gd name="T14" fmla="*/ 0 w 6"/>
                <a:gd name="T15" fmla="*/ 32 h 33"/>
                <a:gd name="T16" fmla="*/ 0 w 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0" y="1"/>
                  </a:moveTo>
                  <a:cubicBezTo>
                    <a:pt x="0" y="0"/>
                    <a:pt x="0" y="0"/>
                    <a:pt x="1" y="0"/>
                  </a:cubicBezTo>
                  <a:cubicBezTo>
                    <a:pt x="5" y="0"/>
                    <a:pt x="5" y="0"/>
                    <a:pt x="5" y="0"/>
                  </a:cubicBezTo>
                  <a:cubicBezTo>
                    <a:pt x="6" y="0"/>
                    <a:pt x="6" y="0"/>
                    <a:pt x="6" y="1"/>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4" name="Freeform 20"/>
            <p:cNvSpPr>
              <a:spLocks noEditPoints="1"/>
            </p:cNvSpPr>
            <p:nvPr userDrawn="1"/>
          </p:nvSpPr>
          <p:spPr bwMode="black">
            <a:xfrm>
              <a:off x="3090"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5" name="Freeform 21"/>
            <p:cNvSpPr>
              <a:spLocks/>
            </p:cNvSpPr>
            <p:nvPr userDrawn="1"/>
          </p:nvSpPr>
          <p:spPr bwMode="black">
            <a:xfrm>
              <a:off x="3201" y="1102"/>
              <a:ext cx="67" cy="83"/>
            </a:xfrm>
            <a:custGeom>
              <a:avLst/>
              <a:gdLst>
                <a:gd name="T0" fmla="*/ 0 w 28"/>
                <a:gd name="T1" fmla="*/ 1 h 35"/>
                <a:gd name="T2" fmla="*/ 1 w 28"/>
                <a:gd name="T3" fmla="*/ 0 h 35"/>
                <a:gd name="T4" fmla="*/ 1 w 28"/>
                <a:gd name="T5" fmla="*/ 0 h 35"/>
                <a:gd name="T6" fmla="*/ 2 w 28"/>
                <a:gd name="T7" fmla="*/ 1 h 35"/>
                <a:gd name="T8" fmla="*/ 22 w 28"/>
                <a:gd name="T9" fmla="*/ 22 h 35"/>
                <a:gd name="T10" fmla="*/ 22 w 28"/>
                <a:gd name="T11" fmla="*/ 22 h 35"/>
                <a:gd name="T12" fmla="*/ 22 w 28"/>
                <a:gd name="T13" fmla="*/ 2 h 35"/>
                <a:gd name="T14" fmla="*/ 23 w 28"/>
                <a:gd name="T15" fmla="*/ 1 h 35"/>
                <a:gd name="T16" fmla="*/ 27 w 28"/>
                <a:gd name="T17" fmla="*/ 1 h 35"/>
                <a:gd name="T18" fmla="*/ 28 w 28"/>
                <a:gd name="T19" fmla="*/ 2 h 35"/>
                <a:gd name="T20" fmla="*/ 28 w 28"/>
                <a:gd name="T21" fmla="*/ 34 h 35"/>
                <a:gd name="T22" fmla="*/ 27 w 28"/>
                <a:gd name="T23" fmla="*/ 35 h 35"/>
                <a:gd name="T24" fmla="*/ 26 w 28"/>
                <a:gd name="T25" fmla="*/ 35 h 35"/>
                <a:gd name="T26" fmla="*/ 26 w 28"/>
                <a:gd name="T27" fmla="*/ 35 h 35"/>
                <a:gd name="T28" fmla="*/ 6 w 28"/>
                <a:gd name="T29" fmla="*/ 13 h 35"/>
                <a:gd name="T30" fmla="*/ 6 w 28"/>
                <a:gd name="T31" fmla="*/ 13 h 35"/>
                <a:gd name="T32" fmla="*/ 6 w 28"/>
                <a:gd name="T33" fmla="*/ 33 h 35"/>
                <a:gd name="T34" fmla="*/ 5 w 28"/>
                <a:gd name="T35" fmla="*/ 34 h 35"/>
                <a:gd name="T36" fmla="*/ 1 w 28"/>
                <a:gd name="T37" fmla="*/ 34 h 35"/>
                <a:gd name="T38" fmla="*/ 0 w 28"/>
                <a:gd name="T39" fmla="*/ 33 h 35"/>
                <a:gd name="T40" fmla="*/ 0 w 28"/>
                <a:gd name="T4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0" y="1"/>
                  </a:moveTo>
                  <a:cubicBezTo>
                    <a:pt x="0" y="1"/>
                    <a:pt x="0" y="0"/>
                    <a:pt x="1" y="0"/>
                  </a:cubicBezTo>
                  <a:cubicBezTo>
                    <a:pt x="1" y="0"/>
                    <a:pt x="1" y="0"/>
                    <a:pt x="1" y="0"/>
                  </a:cubicBezTo>
                  <a:cubicBezTo>
                    <a:pt x="2" y="0"/>
                    <a:pt x="2" y="0"/>
                    <a:pt x="2" y="1"/>
                  </a:cubicBezTo>
                  <a:cubicBezTo>
                    <a:pt x="22" y="22"/>
                    <a:pt x="22" y="22"/>
                    <a:pt x="22" y="22"/>
                  </a:cubicBezTo>
                  <a:cubicBezTo>
                    <a:pt x="22" y="22"/>
                    <a:pt x="22" y="22"/>
                    <a:pt x="22" y="22"/>
                  </a:cubicBezTo>
                  <a:cubicBezTo>
                    <a:pt x="22" y="2"/>
                    <a:pt x="22" y="2"/>
                    <a:pt x="22" y="2"/>
                  </a:cubicBezTo>
                  <a:cubicBezTo>
                    <a:pt x="22" y="1"/>
                    <a:pt x="22" y="1"/>
                    <a:pt x="23" y="1"/>
                  </a:cubicBezTo>
                  <a:cubicBezTo>
                    <a:pt x="27" y="1"/>
                    <a:pt x="27" y="1"/>
                    <a:pt x="27" y="1"/>
                  </a:cubicBezTo>
                  <a:cubicBezTo>
                    <a:pt x="28" y="1"/>
                    <a:pt x="28" y="1"/>
                    <a:pt x="28" y="2"/>
                  </a:cubicBezTo>
                  <a:cubicBezTo>
                    <a:pt x="28" y="34"/>
                    <a:pt x="28" y="34"/>
                    <a:pt x="28" y="34"/>
                  </a:cubicBezTo>
                  <a:cubicBezTo>
                    <a:pt x="28" y="34"/>
                    <a:pt x="28" y="35"/>
                    <a:pt x="27" y="35"/>
                  </a:cubicBezTo>
                  <a:cubicBezTo>
                    <a:pt x="26" y="35"/>
                    <a:pt x="26" y="35"/>
                    <a:pt x="26" y="35"/>
                  </a:cubicBezTo>
                  <a:cubicBezTo>
                    <a:pt x="26" y="35"/>
                    <a:pt x="26" y="35"/>
                    <a:pt x="26" y="35"/>
                  </a:cubicBezTo>
                  <a:cubicBezTo>
                    <a:pt x="6" y="13"/>
                    <a:pt x="6" y="13"/>
                    <a:pt x="6" y="13"/>
                  </a:cubicBezTo>
                  <a:cubicBezTo>
                    <a:pt x="6" y="13"/>
                    <a:pt x="6" y="13"/>
                    <a:pt x="6" y="13"/>
                  </a:cubicBezTo>
                  <a:cubicBezTo>
                    <a:pt x="6" y="33"/>
                    <a:pt x="6" y="33"/>
                    <a:pt x="6" y="33"/>
                  </a:cubicBezTo>
                  <a:cubicBezTo>
                    <a:pt x="6" y="34"/>
                    <a:pt x="6" y="34"/>
                    <a:pt x="5" y="34"/>
                  </a:cubicBezTo>
                  <a:cubicBezTo>
                    <a:pt x="1" y="34"/>
                    <a:pt x="1" y="34"/>
                    <a:pt x="1" y="34"/>
                  </a:cubicBezTo>
                  <a:cubicBezTo>
                    <a:pt x="0" y="34"/>
                    <a:pt x="0" y="34"/>
                    <a:pt x="0" y="33"/>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6" name="Freeform 22"/>
            <p:cNvSpPr>
              <a:spLocks/>
            </p:cNvSpPr>
            <p:nvPr userDrawn="1"/>
          </p:nvSpPr>
          <p:spPr bwMode="black">
            <a:xfrm>
              <a:off x="3298" y="1102"/>
              <a:ext cx="52" cy="83"/>
            </a:xfrm>
            <a:custGeom>
              <a:avLst/>
              <a:gdLst>
                <a:gd name="T0" fmla="*/ 0 w 22"/>
                <a:gd name="T1" fmla="*/ 31 h 35"/>
                <a:gd name="T2" fmla="*/ 0 w 22"/>
                <a:gd name="T3" fmla="*/ 30 h 35"/>
                <a:gd name="T4" fmla="*/ 2 w 22"/>
                <a:gd name="T5" fmla="*/ 27 h 35"/>
                <a:gd name="T6" fmla="*/ 3 w 22"/>
                <a:gd name="T7" fmla="*/ 26 h 35"/>
                <a:gd name="T8" fmla="*/ 11 w 22"/>
                <a:gd name="T9" fmla="*/ 29 h 35"/>
                <a:gd name="T10" fmla="*/ 15 w 22"/>
                <a:gd name="T11" fmla="*/ 26 h 35"/>
                <a:gd name="T12" fmla="*/ 9 w 22"/>
                <a:gd name="T13" fmla="*/ 20 h 35"/>
                <a:gd name="T14" fmla="*/ 0 w 22"/>
                <a:gd name="T15" fmla="*/ 10 h 35"/>
                <a:gd name="T16" fmla="*/ 11 w 22"/>
                <a:gd name="T17" fmla="*/ 0 h 35"/>
                <a:gd name="T18" fmla="*/ 20 w 22"/>
                <a:gd name="T19" fmla="*/ 4 h 35"/>
                <a:gd name="T20" fmla="*/ 20 w 22"/>
                <a:gd name="T21" fmla="*/ 5 h 35"/>
                <a:gd name="T22" fmla="*/ 19 w 22"/>
                <a:gd name="T23" fmla="*/ 8 h 35"/>
                <a:gd name="T24" fmla="*/ 17 w 22"/>
                <a:gd name="T25" fmla="*/ 8 h 35"/>
                <a:gd name="T26" fmla="*/ 10 w 22"/>
                <a:gd name="T27" fmla="*/ 6 h 35"/>
                <a:gd name="T28" fmla="*/ 6 w 22"/>
                <a:gd name="T29" fmla="*/ 9 h 35"/>
                <a:gd name="T30" fmla="*/ 12 w 22"/>
                <a:gd name="T31" fmla="*/ 15 h 35"/>
                <a:gd name="T32" fmla="*/ 22 w 22"/>
                <a:gd name="T33" fmla="*/ 25 h 35"/>
                <a:gd name="T34" fmla="*/ 11 w 22"/>
                <a:gd name="T35" fmla="*/ 35 h 35"/>
                <a:gd name="T36" fmla="*/ 0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0" y="31"/>
                  </a:moveTo>
                  <a:cubicBezTo>
                    <a:pt x="0" y="31"/>
                    <a:pt x="0" y="30"/>
                    <a:pt x="0" y="30"/>
                  </a:cubicBezTo>
                  <a:cubicBezTo>
                    <a:pt x="2" y="27"/>
                    <a:pt x="2" y="27"/>
                    <a:pt x="2" y="27"/>
                  </a:cubicBezTo>
                  <a:cubicBezTo>
                    <a:pt x="2" y="26"/>
                    <a:pt x="3" y="26"/>
                    <a:pt x="3" y="26"/>
                  </a:cubicBezTo>
                  <a:cubicBezTo>
                    <a:pt x="5" y="28"/>
                    <a:pt x="7" y="29"/>
                    <a:pt x="11" y="29"/>
                  </a:cubicBezTo>
                  <a:cubicBezTo>
                    <a:pt x="13" y="29"/>
                    <a:pt x="15" y="28"/>
                    <a:pt x="15" y="26"/>
                  </a:cubicBezTo>
                  <a:cubicBezTo>
                    <a:pt x="15" y="23"/>
                    <a:pt x="13" y="22"/>
                    <a:pt x="9" y="20"/>
                  </a:cubicBezTo>
                  <a:cubicBezTo>
                    <a:pt x="4" y="18"/>
                    <a:pt x="0" y="15"/>
                    <a:pt x="0" y="10"/>
                  </a:cubicBezTo>
                  <a:cubicBezTo>
                    <a:pt x="0" y="5"/>
                    <a:pt x="3" y="0"/>
                    <a:pt x="11" y="0"/>
                  </a:cubicBezTo>
                  <a:cubicBezTo>
                    <a:pt x="15" y="0"/>
                    <a:pt x="19" y="3"/>
                    <a:pt x="20" y="4"/>
                  </a:cubicBezTo>
                  <a:cubicBezTo>
                    <a:pt x="21" y="4"/>
                    <a:pt x="21" y="5"/>
                    <a:pt x="20" y="5"/>
                  </a:cubicBezTo>
                  <a:cubicBezTo>
                    <a:pt x="19" y="8"/>
                    <a:pt x="19" y="8"/>
                    <a:pt x="19" y="8"/>
                  </a:cubicBezTo>
                  <a:cubicBezTo>
                    <a:pt x="18" y="8"/>
                    <a:pt x="18" y="9"/>
                    <a:pt x="17" y="8"/>
                  </a:cubicBezTo>
                  <a:cubicBezTo>
                    <a:pt x="15" y="7"/>
                    <a:pt x="13" y="6"/>
                    <a:pt x="10" y="6"/>
                  </a:cubicBezTo>
                  <a:cubicBezTo>
                    <a:pt x="8" y="6"/>
                    <a:pt x="6" y="7"/>
                    <a:pt x="6" y="9"/>
                  </a:cubicBezTo>
                  <a:cubicBezTo>
                    <a:pt x="6" y="11"/>
                    <a:pt x="8" y="13"/>
                    <a:pt x="12" y="15"/>
                  </a:cubicBezTo>
                  <a:cubicBezTo>
                    <a:pt x="16" y="16"/>
                    <a:pt x="22" y="19"/>
                    <a:pt x="22" y="25"/>
                  </a:cubicBezTo>
                  <a:cubicBezTo>
                    <a:pt x="22" y="30"/>
                    <a:pt x="18" y="35"/>
                    <a:pt x="11" y="35"/>
                  </a:cubicBezTo>
                  <a:cubicBezTo>
                    <a:pt x="5" y="35"/>
                    <a:pt x="2" y="32"/>
                    <a:pt x="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7" name="Freeform 23"/>
            <p:cNvSpPr>
              <a:spLocks/>
            </p:cNvSpPr>
            <p:nvPr userDrawn="1"/>
          </p:nvSpPr>
          <p:spPr bwMode="black">
            <a:xfrm>
              <a:off x="3412" y="1104"/>
              <a:ext cx="54"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8" y="33"/>
                    <a:pt x="8" y="33"/>
                    <a:pt x="8" y="32"/>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8" name="Freeform 24"/>
            <p:cNvSpPr>
              <a:spLocks/>
            </p:cNvSpPr>
            <p:nvPr userDrawn="1"/>
          </p:nvSpPr>
          <p:spPr bwMode="black">
            <a:xfrm>
              <a:off x="3492" y="1104"/>
              <a:ext cx="67" cy="79"/>
            </a:xfrm>
            <a:custGeom>
              <a:avLst/>
              <a:gdLst>
                <a:gd name="T0" fmla="*/ 0 w 28"/>
                <a:gd name="T1" fmla="*/ 1 h 33"/>
                <a:gd name="T2" fmla="*/ 1 w 28"/>
                <a:gd name="T3" fmla="*/ 0 h 33"/>
                <a:gd name="T4" fmla="*/ 6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6"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9" name="Freeform 25"/>
            <p:cNvSpPr>
              <a:spLocks noEditPoints="1"/>
            </p:cNvSpPr>
            <p:nvPr userDrawn="1"/>
          </p:nvSpPr>
          <p:spPr bwMode="black">
            <a:xfrm>
              <a:off x="3585" y="1102"/>
              <a:ext cx="75"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0" name="Freeform 26"/>
            <p:cNvSpPr>
              <a:spLocks/>
            </p:cNvSpPr>
            <p:nvPr userDrawn="1"/>
          </p:nvSpPr>
          <p:spPr bwMode="black">
            <a:xfrm>
              <a:off x="367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1" name="Freeform 27"/>
            <p:cNvSpPr>
              <a:spLocks/>
            </p:cNvSpPr>
            <p:nvPr userDrawn="1"/>
          </p:nvSpPr>
          <p:spPr bwMode="black">
            <a:xfrm>
              <a:off x="3793" y="1102"/>
              <a:ext cx="88" cy="83"/>
            </a:xfrm>
            <a:custGeom>
              <a:avLst/>
              <a:gdLst>
                <a:gd name="T0" fmla="*/ 5 w 37"/>
                <a:gd name="T1" fmla="*/ 1 h 35"/>
                <a:gd name="T2" fmla="*/ 6 w 37"/>
                <a:gd name="T3" fmla="*/ 0 h 35"/>
                <a:gd name="T4" fmla="*/ 7 w 37"/>
                <a:gd name="T5" fmla="*/ 0 h 35"/>
                <a:gd name="T6" fmla="*/ 8 w 37"/>
                <a:gd name="T7" fmla="*/ 1 h 35"/>
                <a:gd name="T8" fmla="*/ 18 w 37"/>
                <a:gd name="T9" fmla="*/ 23 h 35"/>
                <a:gd name="T10" fmla="*/ 19 w 37"/>
                <a:gd name="T11" fmla="*/ 23 h 35"/>
                <a:gd name="T12" fmla="*/ 29 w 37"/>
                <a:gd name="T13" fmla="*/ 1 h 35"/>
                <a:gd name="T14" fmla="*/ 30 w 37"/>
                <a:gd name="T15" fmla="*/ 0 h 35"/>
                <a:gd name="T16" fmla="*/ 31 w 37"/>
                <a:gd name="T17" fmla="*/ 0 h 35"/>
                <a:gd name="T18" fmla="*/ 32 w 37"/>
                <a:gd name="T19" fmla="*/ 1 h 35"/>
                <a:gd name="T20" fmla="*/ 37 w 37"/>
                <a:gd name="T21" fmla="*/ 33 h 35"/>
                <a:gd name="T22" fmla="*/ 36 w 37"/>
                <a:gd name="T23" fmla="*/ 34 h 35"/>
                <a:gd name="T24" fmla="*/ 32 w 37"/>
                <a:gd name="T25" fmla="*/ 34 h 35"/>
                <a:gd name="T26" fmla="*/ 31 w 37"/>
                <a:gd name="T27" fmla="*/ 34 h 35"/>
                <a:gd name="T28" fmla="*/ 28 w 37"/>
                <a:gd name="T29" fmla="*/ 15 h 35"/>
                <a:gd name="T30" fmla="*/ 28 w 37"/>
                <a:gd name="T31" fmla="*/ 15 h 35"/>
                <a:gd name="T32" fmla="*/ 20 w 37"/>
                <a:gd name="T33" fmla="*/ 34 h 35"/>
                <a:gd name="T34" fmla="*/ 19 w 37"/>
                <a:gd name="T35" fmla="*/ 35 h 35"/>
                <a:gd name="T36" fmla="*/ 18 w 37"/>
                <a:gd name="T37" fmla="*/ 35 h 35"/>
                <a:gd name="T38" fmla="*/ 17 w 37"/>
                <a:gd name="T39" fmla="*/ 34 h 35"/>
                <a:gd name="T40" fmla="*/ 9 w 37"/>
                <a:gd name="T41" fmla="*/ 15 h 35"/>
                <a:gd name="T42" fmla="*/ 9 w 37"/>
                <a:gd name="T43" fmla="*/ 15 h 35"/>
                <a:gd name="T44" fmla="*/ 6 w 37"/>
                <a:gd name="T45" fmla="*/ 34 h 35"/>
                <a:gd name="T46" fmla="*/ 5 w 37"/>
                <a:gd name="T47" fmla="*/ 34 h 35"/>
                <a:gd name="T48" fmla="*/ 1 w 37"/>
                <a:gd name="T49" fmla="*/ 34 h 35"/>
                <a:gd name="T50" fmla="*/ 0 w 37"/>
                <a:gd name="T51" fmla="*/ 33 h 35"/>
                <a:gd name="T52" fmla="*/ 5 w 37"/>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5" y="1"/>
                  </a:moveTo>
                  <a:cubicBezTo>
                    <a:pt x="6" y="1"/>
                    <a:pt x="6" y="0"/>
                    <a:pt x="6" y="0"/>
                  </a:cubicBezTo>
                  <a:cubicBezTo>
                    <a:pt x="7" y="0"/>
                    <a:pt x="7" y="0"/>
                    <a:pt x="7" y="0"/>
                  </a:cubicBezTo>
                  <a:cubicBezTo>
                    <a:pt x="7" y="0"/>
                    <a:pt x="8" y="1"/>
                    <a:pt x="8" y="1"/>
                  </a:cubicBezTo>
                  <a:cubicBezTo>
                    <a:pt x="18" y="23"/>
                    <a:pt x="18" y="23"/>
                    <a:pt x="18" y="23"/>
                  </a:cubicBezTo>
                  <a:cubicBezTo>
                    <a:pt x="19" y="23"/>
                    <a:pt x="19" y="23"/>
                    <a:pt x="19" y="23"/>
                  </a:cubicBezTo>
                  <a:cubicBezTo>
                    <a:pt x="29" y="1"/>
                    <a:pt x="29" y="1"/>
                    <a:pt x="29" y="1"/>
                  </a:cubicBezTo>
                  <a:cubicBezTo>
                    <a:pt x="29" y="1"/>
                    <a:pt x="30" y="0"/>
                    <a:pt x="30" y="0"/>
                  </a:cubicBezTo>
                  <a:cubicBezTo>
                    <a:pt x="31" y="0"/>
                    <a:pt x="31" y="0"/>
                    <a:pt x="31" y="0"/>
                  </a:cubicBezTo>
                  <a:cubicBezTo>
                    <a:pt x="31" y="0"/>
                    <a:pt x="32" y="1"/>
                    <a:pt x="32" y="1"/>
                  </a:cubicBezTo>
                  <a:cubicBezTo>
                    <a:pt x="37" y="33"/>
                    <a:pt x="37" y="33"/>
                    <a:pt x="37" y="33"/>
                  </a:cubicBezTo>
                  <a:cubicBezTo>
                    <a:pt x="37" y="34"/>
                    <a:pt x="37" y="34"/>
                    <a:pt x="36" y="34"/>
                  </a:cubicBezTo>
                  <a:cubicBezTo>
                    <a:pt x="32" y="34"/>
                    <a:pt x="32" y="34"/>
                    <a:pt x="32" y="34"/>
                  </a:cubicBezTo>
                  <a:cubicBezTo>
                    <a:pt x="32" y="34"/>
                    <a:pt x="31" y="34"/>
                    <a:pt x="31" y="34"/>
                  </a:cubicBezTo>
                  <a:cubicBezTo>
                    <a:pt x="28" y="15"/>
                    <a:pt x="28" y="15"/>
                    <a:pt x="28" y="15"/>
                  </a:cubicBezTo>
                  <a:cubicBezTo>
                    <a:pt x="28" y="15"/>
                    <a:pt x="28" y="15"/>
                    <a:pt x="28" y="15"/>
                  </a:cubicBezTo>
                  <a:cubicBezTo>
                    <a:pt x="20" y="34"/>
                    <a:pt x="20" y="34"/>
                    <a:pt x="20" y="34"/>
                  </a:cubicBezTo>
                  <a:cubicBezTo>
                    <a:pt x="20" y="35"/>
                    <a:pt x="19" y="35"/>
                    <a:pt x="19" y="35"/>
                  </a:cubicBezTo>
                  <a:cubicBezTo>
                    <a:pt x="18" y="35"/>
                    <a:pt x="18" y="35"/>
                    <a:pt x="18" y="35"/>
                  </a:cubicBezTo>
                  <a:cubicBezTo>
                    <a:pt x="18" y="35"/>
                    <a:pt x="17" y="35"/>
                    <a:pt x="17" y="34"/>
                  </a:cubicBezTo>
                  <a:cubicBezTo>
                    <a:pt x="9" y="15"/>
                    <a:pt x="9" y="15"/>
                    <a:pt x="9" y="15"/>
                  </a:cubicBezTo>
                  <a:cubicBezTo>
                    <a:pt x="9" y="15"/>
                    <a:pt x="9" y="15"/>
                    <a:pt x="9" y="15"/>
                  </a:cubicBezTo>
                  <a:cubicBezTo>
                    <a:pt x="6" y="34"/>
                    <a:pt x="6" y="34"/>
                    <a:pt x="6" y="34"/>
                  </a:cubicBezTo>
                  <a:cubicBezTo>
                    <a:pt x="6" y="34"/>
                    <a:pt x="5" y="34"/>
                    <a:pt x="5" y="34"/>
                  </a:cubicBezTo>
                  <a:cubicBezTo>
                    <a:pt x="1" y="34"/>
                    <a:pt x="1" y="34"/>
                    <a:pt x="1" y="34"/>
                  </a:cubicBezTo>
                  <a:cubicBezTo>
                    <a:pt x="0" y="34"/>
                    <a:pt x="0" y="34"/>
                    <a:pt x="0" y="33"/>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3" name="Freeform 28"/>
            <p:cNvSpPr>
              <a:spLocks noEditPoints="1"/>
            </p:cNvSpPr>
            <p:nvPr userDrawn="1"/>
          </p:nvSpPr>
          <p:spPr bwMode="black">
            <a:xfrm>
              <a:off x="3902"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4" name="Freeform 29"/>
            <p:cNvSpPr>
              <a:spLocks/>
            </p:cNvSpPr>
            <p:nvPr userDrawn="1"/>
          </p:nvSpPr>
          <p:spPr bwMode="black">
            <a:xfrm>
              <a:off x="3989"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5" name="Freeform 30"/>
            <p:cNvSpPr>
              <a:spLocks/>
            </p:cNvSpPr>
            <p:nvPr userDrawn="1"/>
          </p:nvSpPr>
          <p:spPr bwMode="black">
            <a:xfrm>
              <a:off x="4065"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8" y="33"/>
                    <a:pt x="8" y="32"/>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6" name="Freeform 31"/>
            <p:cNvSpPr>
              <a:spLocks/>
            </p:cNvSpPr>
            <p:nvPr userDrawn="1"/>
          </p:nvSpPr>
          <p:spPr bwMode="black">
            <a:xfrm>
              <a:off x="4146"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7 w 22"/>
                <a:gd name="T13" fmla="*/ 6 h 33"/>
                <a:gd name="T14" fmla="*/ 7 w 22"/>
                <a:gd name="T15" fmla="*/ 13 h 33"/>
                <a:gd name="T16" fmla="*/ 19 w 22"/>
                <a:gd name="T17" fmla="*/ 13 h 33"/>
                <a:gd name="T18" fmla="*/ 19 w 22"/>
                <a:gd name="T19" fmla="*/ 14 h 33"/>
                <a:gd name="T20" fmla="*/ 19 w 22"/>
                <a:gd name="T21" fmla="*/ 18 h 33"/>
                <a:gd name="T22" fmla="*/ 19 w 22"/>
                <a:gd name="T23" fmla="*/ 19 h 33"/>
                <a:gd name="T24" fmla="*/ 7 w 22"/>
                <a:gd name="T25" fmla="*/ 19 h 33"/>
                <a:gd name="T26" fmla="*/ 7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7" y="6"/>
                    <a:pt x="7" y="6"/>
                    <a:pt x="7" y="6"/>
                  </a:cubicBezTo>
                  <a:cubicBezTo>
                    <a:pt x="7" y="13"/>
                    <a:pt x="7" y="13"/>
                    <a:pt x="7" y="13"/>
                  </a:cubicBezTo>
                  <a:cubicBezTo>
                    <a:pt x="19" y="13"/>
                    <a:pt x="19" y="13"/>
                    <a:pt x="19" y="13"/>
                  </a:cubicBezTo>
                  <a:cubicBezTo>
                    <a:pt x="19" y="13"/>
                    <a:pt x="19" y="14"/>
                    <a:pt x="19" y="14"/>
                  </a:cubicBezTo>
                  <a:cubicBezTo>
                    <a:pt x="19" y="18"/>
                    <a:pt x="19" y="18"/>
                    <a:pt x="19" y="18"/>
                  </a:cubicBezTo>
                  <a:cubicBezTo>
                    <a:pt x="19" y="19"/>
                    <a:pt x="19" y="19"/>
                    <a:pt x="19" y="19"/>
                  </a:cubicBezTo>
                  <a:cubicBezTo>
                    <a:pt x="7" y="19"/>
                    <a:pt x="7" y="19"/>
                    <a:pt x="7" y="19"/>
                  </a:cubicBezTo>
                  <a:cubicBezTo>
                    <a:pt x="7" y="28"/>
                    <a:pt x="7" y="28"/>
                    <a:pt x="7"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7" name="Freeform 32"/>
            <p:cNvSpPr>
              <a:spLocks noEditPoints="1"/>
            </p:cNvSpPr>
            <p:nvPr userDrawn="1"/>
          </p:nvSpPr>
          <p:spPr bwMode="black">
            <a:xfrm>
              <a:off x="4226" y="1104"/>
              <a:ext cx="62" cy="79"/>
            </a:xfrm>
            <a:custGeom>
              <a:avLst/>
              <a:gdLst>
                <a:gd name="T0" fmla="*/ 0 w 26"/>
                <a:gd name="T1" fmla="*/ 1 h 33"/>
                <a:gd name="T2" fmla="*/ 1 w 26"/>
                <a:gd name="T3" fmla="*/ 0 h 33"/>
                <a:gd name="T4" fmla="*/ 15 w 26"/>
                <a:gd name="T5" fmla="*/ 0 h 33"/>
                <a:gd name="T6" fmla="*/ 26 w 26"/>
                <a:gd name="T7" fmla="*/ 10 h 33"/>
                <a:gd name="T8" fmla="*/ 18 w 26"/>
                <a:gd name="T9" fmla="*/ 20 h 33"/>
                <a:gd name="T10" fmla="*/ 25 w 26"/>
                <a:gd name="T11" fmla="*/ 32 h 33"/>
                <a:gd name="T12" fmla="*/ 24 w 26"/>
                <a:gd name="T13" fmla="*/ 33 h 33"/>
                <a:gd name="T14" fmla="*/ 19 w 26"/>
                <a:gd name="T15" fmla="*/ 33 h 33"/>
                <a:gd name="T16" fmla="*/ 18 w 26"/>
                <a:gd name="T17" fmla="*/ 33 h 33"/>
                <a:gd name="T18" fmla="*/ 12 w 26"/>
                <a:gd name="T19" fmla="*/ 20 h 33"/>
                <a:gd name="T20" fmla="*/ 7 w 26"/>
                <a:gd name="T21" fmla="*/ 20 h 33"/>
                <a:gd name="T22" fmla="*/ 7 w 26"/>
                <a:gd name="T23" fmla="*/ 32 h 33"/>
                <a:gd name="T24" fmla="*/ 6 w 26"/>
                <a:gd name="T25" fmla="*/ 33 h 33"/>
                <a:gd name="T26" fmla="*/ 1 w 26"/>
                <a:gd name="T27" fmla="*/ 33 h 33"/>
                <a:gd name="T28" fmla="*/ 0 w 26"/>
                <a:gd name="T29" fmla="*/ 32 h 33"/>
                <a:gd name="T30" fmla="*/ 0 w 26"/>
                <a:gd name="T31" fmla="*/ 1 h 33"/>
                <a:gd name="T32" fmla="*/ 15 w 26"/>
                <a:gd name="T33" fmla="*/ 15 h 33"/>
                <a:gd name="T34" fmla="*/ 19 w 26"/>
                <a:gd name="T35" fmla="*/ 10 h 33"/>
                <a:gd name="T36" fmla="*/ 15 w 26"/>
                <a:gd name="T37" fmla="*/ 6 h 33"/>
                <a:gd name="T38" fmla="*/ 7 w 26"/>
                <a:gd name="T39" fmla="*/ 6 h 33"/>
                <a:gd name="T40" fmla="*/ 7 w 26"/>
                <a:gd name="T41" fmla="*/ 15 h 33"/>
                <a:gd name="T42" fmla="*/ 15 w 26"/>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3">
                  <a:moveTo>
                    <a:pt x="0" y="1"/>
                  </a:moveTo>
                  <a:cubicBezTo>
                    <a:pt x="0" y="0"/>
                    <a:pt x="1" y="0"/>
                    <a:pt x="1" y="0"/>
                  </a:cubicBezTo>
                  <a:cubicBezTo>
                    <a:pt x="15" y="0"/>
                    <a:pt x="15" y="0"/>
                    <a:pt x="15" y="0"/>
                  </a:cubicBezTo>
                  <a:cubicBezTo>
                    <a:pt x="21" y="0"/>
                    <a:pt x="26" y="4"/>
                    <a:pt x="26" y="10"/>
                  </a:cubicBezTo>
                  <a:cubicBezTo>
                    <a:pt x="26" y="15"/>
                    <a:pt x="23"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7" y="20"/>
                    <a:pt x="7" y="20"/>
                    <a:pt x="7" y="20"/>
                  </a:cubicBezTo>
                  <a:cubicBezTo>
                    <a:pt x="7" y="32"/>
                    <a:pt x="7" y="32"/>
                    <a:pt x="7" y="32"/>
                  </a:cubicBezTo>
                  <a:cubicBezTo>
                    <a:pt x="7" y="33"/>
                    <a:pt x="6" y="33"/>
                    <a:pt x="6" y="33"/>
                  </a:cubicBezTo>
                  <a:cubicBezTo>
                    <a:pt x="1" y="33"/>
                    <a:pt x="1" y="33"/>
                    <a:pt x="1" y="33"/>
                  </a:cubicBezTo>
                  <a:cubicBezTo>
                    <a:pt x="1" y="33"/>
                    <a:pt x="0" y="33"/>
                    <a:pt x="0" y="32"/>
                  </a:cubicBezTo>
                  <a:lnTo>
                    <a:pt x="0" y="1"/>
                  </a:lnTo>
                  <a:close/>
                  <a:moveTo>
                    <a:pt x="15" y="15"/>
                  </a:moveTo>
                  <a:cubicBezTo>
                    <a:pt x="17" y="15"/>
                    <a:pt x="19" y="13"/>
                    <a:pt x="19" y="10"/>
                  </a:cubicBezTo>
                  <a:cubicBezTo>
                    <a:pt x="19" y="8"/>
                    <a:pt x="17" y="6"/>
                    <a:pt x="15" y="6"/>
                  </a:cubicBezTo>
                  <a:cubicBezTo>
                    <a:pt x="7" y="6"/>
                    <a:pt x="7" y="6"/>
                    <a:pt x="7" y="6"/>
                  </a:cubicBezTo>
                  <a:cubicBezTo>
                    <a:pt x="7" y="15"/>
                    <a:pt x="7" y="15"/>
                    <a:pt x="7"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8" name="Oval 33"/>
            <p:cNvSpPr>
              <a:spLocks noChangeArrowheads="1"/>
            </p:cNvSpPr>
            <p:nvPr userDrawn="1"/>
          </p:nvSpPr>
          <p:spPr bwMode="black">
            <a:xfrm>
              <a:off x="4311" y="1164"/>
              <a:ext cx="22"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9" name="Freeform 34"/>
            <p:cNvSpPr>
              <a:spLocks/>
            </p:cNvSpPr>
            <p:nvPr userDrawn="1"/>
          </p:nvSpPr>
          <p:spPr bwMode="black">
            <a:xfrm>
              <a:off x="4406" y="1104"/>
              <a:ext cx="66" cy="79"/>
            </a:xfrm>
            <a:custGeom>
              <a:avLst/>
              <a:gdLst>
                <a:gd name="T0" fmla="*/ 0 w 28"/>
                <a:gd name="T1" fmla="*/ 1 h 33"/>
                <a:gd name="T2" fmla="*/ 0 w 28"/>
                <a:gd name="T3" fmla="*/ 0 h 33"/>
                <a:gd name="T4" fmla="*/ 5 w 28"/>
                <a:gd name="T5" fmla="*/ 0 h 33"/>
                <a:gd name="T6" fmla="*/ 6 w 28"/>
                <a:gd name="T7" fmla="*/ 1 h 33"/>
                <a:gd name="T8" fmla="*/ 6 w 28"/>
                <a:gd name="T9" fmla="*/ 13 h 33"/>
                <a:gd name="T10" fmla="*/ 21 w 28"/>
                <a:gd name="T11" fmla="*/ 13 h 33"/>
                <a:gd name="T12" fmla="*/ 21 w 28"/>
                <a:gd name="T13" fmla="*/ 1 h 33"/>
                <a:gd name="T14" fmla="*/ 22 w 28"/>
                <a:gd name="T15" fmla="*/ 0 h 33"/>
                <a:gd name="T16" fmla="*/ 27 w 28"/>
                <a:gd name="T17" fmla="*/ 0 h 33"/>
                <a:gd name="T18" fmla="*/ 28 w 28"/>
                <a:gd name="T19" fmla="*/ 1 h 33"/>
                <a:gd name="T20" fmla="*/ 28 w 28"/>
                <a:gd name="T21" fmla="*/ 32 h 33"/>
                <a:gd name="T22" fmla="*/ 27 w 28"/>
                <a:gd name="T23" fmla="*/ 33 h 33"/>
                <a:gd name="T24" fmla="*/ 22 w 28"/>
                <a:gd name="T25" fmla="*/ 33 h 33"/>
                <a:gd name="T26" fmla="*/ 21 w 28"/>
                <a:gd name="T27" fmla="*/ 32 h 33"/>
                <a:gd name="T28" fmla="*/ 21 w 28"/>
                <a:gd name="T29" fmla="*/ 19 h 33"/>
                <a:gd name="T30" fmla="*/ 6 w 28"/>
                <a:gd name="T31" fmla="*/ 19 h 33"/>
                <a:gd name="T32" fmla="*/ 6 w 28"/>
                <a:gd name="T33" fmla="*/ 32 h 33"/>
                <a:gd name="T34" fmla="*/ 5 w 28"/>
                <a:gd name="T35" fmla="*/ 33 h 33"/>
                <a:gd name="T36" fmla="*/ 0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0" y="0"/>
                  </a:cubicBezTo>
                  <a:cubicBezTo>
                    <a:pt x="5" y="0"/>
                    <a:pt x="5" y="0"/>
                    <a:pt x="5" y="0"/>
                  </a:cubicBezTo>
                  <a:cubicBezTo>
                    <a:pt x="5" y="0"/>
                    <a:pt x="6" y="0"/>
                    <a:pt x="6" y="1"/>
                  </a:cubicBezTo>
                  <a:cubicBezTo>
                    <a:pt x="6" y="13"/>
                    <a:pt x="6" y="13"/>
                    <a:pt x="6" y="13"/>
                  </a:cubicBezTo>
                  <a:cubicBezTo>
                    <a:pt x="21" y="13"/>
                    <a:pt x="21" y="13"/>
                    <a:pt x="21" y="13"/>
                  </a:cubicBezTo>
                  <a:cubicBezTo>
                    <a:pt x="21" y="1"/>
                    <a:pt x="21" y="1"/>
                    <a:pt x="21" y="1"/>
                  </a:cubicBezTo>
                  <a:cubicBezTo>
                    <a:pt x="21" y="0"/>
                    <a:pt x="22" y="0"/>
                    <a:pt x="22" y="0"/>
                  </a:cubicBezTo>
                  <a:cubicBezTo>
                    <a:pt x="27" y="0"/>
                    <a:pt x="27" y="0"/>
                    <a:pt x="27" y="0"/>
                  </a:cubicBezTo>
                  <a:cubicBezTo>
                    <a:pt x="27" y="0"/>
                    <a:pt x="28" y="0"/>
                    <a:pt x="28" y="1"/>
                  </a:cubicBezTo>
                  <a:cubicBezTo>
                    <a:pt x="28" y="32"/>
                    <a:pt x="28" y="32"/>
                    <a:pt x="28" y="32"/>
                  </a:cubicBezTo>
                  <a:cubicBezTo>
                    <a:pt x="28" y="33"/>
                    <a:pt x="27" y="33"/>
                    <a:pt x="27" y="33"/>
                  </a:cubicBezTo>
                  <a:cubicBezTo>
                    <a:pt x="22" y="33"/>
                    <a:pt x="22" y="33"/>
                    <a:pt x="22" y="33"/>
                  </a:cubicBezTo>
                  <a:cubicBezTo>
                    <a:pt x="22" y="33"/>
                    <a:pt x="21" y="33"/>
                    <a:pt x="21" y="32"/>
                  </a:cubicBezTo>
                  <a:cubicBezTo>
                    <a:pt x="21" y="19"/>
                    <a:pt x="21" y="19"/>
                    <a:pt x="21" y="19"/>
                  </a:cubicBezTo>
                  <a:cubicBezTo>
                    <a:pt x="6" y="19"/>
                    <a:pt x="6" y="19"/>
                    <a:pt x="6" y="19"/>
                  </a:cubicBezTo>
                  <a:cubicBezTo>
                    <a:pt x="6" y="32"/>
                    <a:pt x="6" y="32"/>
                    <a:pt x="6" y="32"/>
                  </a:cubicBezTo>
                  <a:cubicBezTo>
                    <a:pt x="6" y="33"/>
                    <a:pt x="5" y="33"/>
                    <a:pt x="5" y="33"/>
                  </a:cubicBezTo>
                  <a:cubicBezTo>
                    <a:pt x="0" y="33"/>
                    <a:pt x="0" y="33"/>
                    <a:pt x="0"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0" name="Freeform 35"/>
            <p:cNvSpPr>
              <a:spLocks/>
            </p:cNvSpPr>
            <p:nvPr userDrawn="1"/>
          </p:nvSpPr>
          <p:spPr bwMode="black">
            <a:xfrm>
              <a:off x="4505"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1" name="Freeform 36"/>
            <p:cNvSpPr>
              <a:spLocks noEditPoints="1"/>
            </p:cNvSpPr>
            <p:nvPr userDrawn="1"/>
          </p:nvSpPr>
          <p:spPr bwMode="black">
            <a:xfrm>
              <a:off x="4576"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6 w 32"/>
                <a:gd name="T17" fmla="*/ 33 h 34"/>
                <a:gd name="T18" fmla="*/ 23 w 32"/>
                <a:gd name="T19" fmla="*/ 28 h 34"/>
                <a:gd name="T20" fmla="*/ 9 w 32"/>
                <a:gd name="T21" fmla="*/ 28 h 34"/>
                <a:gd name="T22" fmla="*/ 7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6"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6" y="33"/>
                  </a:cubicBezTo>
                  <a:cubicBezTo>
                    <a:pt x="23" y="28"/>
                    <a:pt x="23" y="28"/>
                    <a:pt x="23" y="28"/>
                  </a:cubicBezTo>
                  <a:cubicBezTo>
                    <a:pt x="9" y="28"/>
                    <a:pt x="9" y="28"/>
                    <a:pt x="9" y="28"/>
                  </a:cubicBezTo>
                  <a:cubicBezTo>
                    <a:pt x="7" y="33"/>
                    <a:pt x="7" y="33"/>
                    <a:pt x="7"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2" name="Freeform 37"/>
            <p:cNvSpPr>
              <a:spLocks/>
            </p:cNvSpPr>
            <p:nvPr userDrawn="1"/>
          </p:nvSpPr>
          <p:spPr bwMode="black">
            <a:xfrm>
              <a:off x="4678"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5"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3" name="Freeform 38"/>
            <p:cNvSpPr>
              <a:spLocks/>
            </p:cNvSpPr>
            <p:nvPr userDrawn="1"/>
          </p:nvSpPr>
          <p:spPr bwMode="black">
            <a:xfrm>
              <a:off x="4737"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4" name="Freeform 39"/>
            <p:cNvSpPr>
              <a:spLocks/>
            </p:cNvSpPr>
            <p:nvPr userDrawn="1"/>
          </p:nvSpPr>
          <p:spPr bwMode="black">
            <a:xfrm>
              <a:off x="4820" y="1104"/>
              <a:ext cx="66" cy="79"/>
            </a:xfrm>
            <a:custGeom>
              <a:avLst/>
              <a:gdLst>
                <a:gd name="T0" fmla="*/ 0 w 28"/>
                <a:gd name="T1" fmla="*/ 1 h 33"/>
                <a:gd name="T2" fmla="*/ 1 w 28"/>
                <a:gd name="T3" fmla="*/ 0 h 33"/>
                <a:gd name="T4" fmla="*/ 5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5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1" y="0"/>
                  </a:cubicBezTo>
                  <a:cubicBezTo>
                    <a:pt x="5" y="0"/>
                    <a:pt x="5" y="0"/>
                    <a:pt x="5"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5" name="Freeform 40"/>
            <p:cNvSpPr>
              <a:spLocks/>
            </p:cNvSpPr>
            <p:nvPr userDrawn="1"/>
          </p:nvSpPr>
          <p:spPr bwMode="black">
            <a:xfrm>
              <a:off x="4960" y="1102"/>
              <a:ext cx="68" cy="83"/>
            </a:xfrm>
            <a:custGeom>
              <a:avLst/>
              <a:gdLst>
                <a:gd name="T0" fmla="*/ 17 w 29"/>
                <a:gd name="T1" fmla="*/ 0 h 35"/>
                <a:gd name="T2" fmla="*/ 28 w 29"/>
                <a:gd name="T3" fmla="*/ 5 h 35"/>
                <a:gd name="T4" fmla="*/ 28 w 29"/>
                <a:gd name="T5" fmla="*/ 6 h 35"/>
                <a:gd name="T6" fmla="*/ 26 w 29"/>
                <a:gd name="T7" fmla="*/ 9 h 35"/>
                <a:gd name="T8" fmla="*/ 24 w 29"/>
                <a:gd name="T9" fmla="*/ 9 h 35"/>
                <a:gd name="T10" fmla="*/ 17 w 29"/>
                <a:gd name="T11" fmla="*/ 6 h 35"/>
                <a:gd name="T12" fmla="*/ 6 w 29"/>
                <a:gd name="T13" fmla="*/ 17 h 35"/>
                <a:gd name="T14" fmla="*/ 17 w 29"/>
                <a:gd name="T15" fmla="*/ 29 h 35"/>
                <a:gd name="T16" fmla="*/ 24 w 29"/>
                <a:gd name="T17" fmla="*/ 26 h 35"/>
                <a:gd name="T18" fmla="*/ 26 w 29"/>
                <a:gd name="T19" fmla="*/ 26 h 35"/>
                <a:gd name="T20" fmla="*/ 29 w 29"/>
                <a:gd name="T21" fmla="*/ 29 h 35"/>
                <a:gd name="T22" fmla="*/ 28 w 29"/>
                <a:gd name="T23" fmla="*/ 30 h 35"/>
                <a:gd name="T24" fmla="*/ 17 w 29"/>
                <a:gd name="T25" fmla="*/ 35 h 35"/>
                <a:gd name="T26" fmla="*/ 0 w 29"/>
                <a:gd name="T27" fmla="*/ 18 h 35"/>
                <a:gd name="T28" fmla="*/ 17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5">
                  <a:moveTo>
                    <a:pt x="17" y="0"/>
                  </a:moveTo>
                  <a:cubicBezTo>
                    <a:pt x="22" y="0"/>
                    <a:pt x="25" y="2"/>
                    <a:pt x="28" y="5"/>
                  </a:cubicBezTo>
                  <a:cubicBezTo>
                    <a:pt x="29" y="5"/>
                    <a:pt x="29" y="6"/>
                    <a:pt x="28" y="6"/>
                  </a:cubicBezTo>
                  <a:cubicBezTo>
                    <a:pt x="26" y="9"/>
                    <a:pt x="26" y="9"/>
                    <a:pt x="26" y="9"/>
                  </a:cubicBezTo>
                  <a:cubicBezTo>
                    <a:pt x="25" y="10"/>
                    <a:pt x="25" y="10"/>
                    <a:pt x="24" y="9"/>
                  </a:cubicBezTo>
                  <a:cubicBezTo>
                    <a:pt x="22" y="7"/>
                    <a:pt x="20" y="6"/>
                    <a:pt x="17" y="6"/>
                  </a:cubicBezTo>
                  <a:cubicBezTo>
                    <a:pt x="11" y="6"/>
                    <a:pt x="6" y="11"/>
                    <a:pt x="6" y="17"/>
                  </a:cubicBezTo>
                  <a:cubicBezTo>
                    <a:pt x="6" y="23"/>
                    <a:pt x="11" y="29"/>
                    <a:pt x="17" y="29"/>
                  </a:cubicBezTo>
                  <a:cubicBezTo>
                    <a:pt x="20" y="29"/>
                    <a:pt x="22" y="27"/>
                    <a:pt x="24" y="26"/>
                  </a:cubicBezTo>
                  <a:cubicBezTo>
                    <a:pt x="25" y="25"/>
                    <a:pt x="25" y="26"/>
                    <a:pt x="26" y="26"/>
                  </a:cubicBezTo>
                  <a:cubicBezTo>
                    <a:pt x="29" y="29"/>
                    <a:pt x="29" y="29"/>
                    <a:pt x="29" y="29"/>
                  </a:cubicBezTo>
                  <a:cubicBezTo>
                    <a:pt x="29" y="29"/>
                    <a:pt x="29" y="30"/>
                    <a:pt x="28" y="30"/>
                  </a:cubicBezTo>
                  <a:cubicBezTo>
                    <a:pt x="25" y="33"/>
                    <a:pt x="21" y="35"/>
                    <a:pt x="17" y="35"/>
                  </a:cubicBezTo>
                  <a:cubicBezTo>
                    <a:pt x="7" y="35"/>
                    <a:pt x="0" y="27"/>
                    <a:pt x="0" y="18"/>
                  </a:cubicBezTo>
                  <a:cubicBezTo>
                    <a:pt x="0" y="8"/>
                    <a:pt x="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6" name="Freeform 41"/>
            <p:cNvSpPr>
              <a:spLocks noEditPoints="1"/>
            </p:cNvSpPr>
            <p:nvPr userDrawn="1"/>
          </p:nvSpPr>
          <p:spPr bwMode="black">
            <a:xfrm>
              <a:off x="5047"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7" name="Freeform 42"/>
            <p:cNvSpPr>
              <a:spLocks noEditPoints="1"/>
            </p:cNvSpPr>
            <p:nvPr userDrawn="1"/>
          </p:nvSpPr>
          <p:spPr bwMode="black">
            <a:xfrm>
              <a:off x="5147" y="1104"/>
              <a:ext cx="59" cy="79"/>
            </a:xfrm>
            <a:custGeom>
              <a:avLst/>
              <a:gdLst>
                <a:gd name="T0" fmla="*/ 0 w 25"/>
                <a:gd name="T1" fmla="*/ 1 h 33"/>
                <a:gd name="T2" fmla="*/ 1 w 25"/>
                <a:gd name="T3" fmla="*/ 0 h 33"/>
                <a:gd name="T4" fmla="*/ 15 w 25"/>
                <a:gd name="T5" fmla="*/ 0 h 33"/>
                <a:gd name="T6" fmla="*/ 25 w 25"/>
                <a:gd name="T7" fmla="*/ 10 h 33"/>
                <a:gd name="T8" fmla="*/ 18 w 25"/>
                <a:gd name="T9" fmla="*/ 20 h 33"/>
                <a:gd name="T10" fmla="*/ 25 w 25"/>
                <a:gd name="T11" fmla="*/ 32 h 33"/>
                <a:gd name="T12" fmla="*/ 24 w 25"/>
                <a:gd name="T13" fmla="*/ 33 h 33"/>
                <a:gd name="T14" fmla="*/ 19 w 25"/>
                <a:gd name="T15" fmla="*/ 33 h 33"/>
                <a:gd name="T16" fmla="*/ 18 w 25"/>
                <a:gd name="T17" fmla="*/ 33 h 33"/>
                <a:gd name="T18" fmla="*/ 12 w 25"/>
                <a:gd name="T19" fmla="*/ 20 h 33"/>
                <a:gd name="T20" fmla="*/ 6 w 25"/>
                <a:gd name="T21" fmla="*/ 20 h 33"/>
                <a:gd name="T22" fmla="*/ 6 w 25"/>
                <a:gd name="T23" fmla="*/ 32 h 33"/>
                <a:gd name="T24" fmla="*/ 6 w 25"/>
                <a:gd name="T25" fmla="*/ 33 h 33"/>
                <a:gd name="T26" fmla="*/ 1 w 25"/>
                <a:gd name="T27" fmla="*/ 33 h 33"/>
                <a:gd name="T28" fmla="*/ 0 w 25"/>
                <a:gd name="T29" fmla="*/ 32 h 33"/>
                <a:gd name="T30" fmla="*/ 0 w 25"/>
                <a:gd name="T31" fmla="*/ 1 h 33"/>
                <a:gd name="T32" fmla="*/ 14 w 25"/>
                <a:gd name="T33" fmla="*/ 15 h 33"/>
                <a:gd name="T34" fmla="*/ 19 w 25"/>
                <a:gd name="T35" fmla="*/ 10 h 33"/>
                <a:gd name="T36" fmla="*/ 14 w 25"/>
                <a:gd name="T37" fmla="*/ 6 h 33"/>
                <a:gd name="T38" fmla="*/ 7 w 25"/>
                <a:gd name="T39" fmla="*/ 6 h 33"/>
                <a:gd name="T40" fmla="*/ 7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1" y="0"/>
                    <a:pt x="1" y="0"/>
                  </a:cubicBezTo>
                  <a:cubicBezTo>
                    <a:pt x="15" y="0"/>
                    <a:pt x="15" y="0"/>
                    <a:pt x="15" y="0"/>
                  </a:cubicBezTo>
                  <a:cubicBezTo>
                    <a:pt x="21" y="0"/>
                    <a:pt x="25" y="4"/>
                    <a:pt x="25" y="10"/>
                  </a:cubicBezTo>
                  <a:cubicBezTo>
                    <a:pt x="25" y="15"/>
                    <a:pt x="22"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6" y="20"/>
                    <a:pt x="6" y="20"/>
                    <a:pt x="6" y="20"/>
                  </a:cubicBezTo>
                  <a:cubicBezTo>
                    <a:pt x="6" y="32"/>
                    <a:pt x="6" y="32"/>
                    <a:pt x="6" y="32"/>
                  </a:cubicBezTo>
                  <a:cubicBezTo>
                    <a:pt x="6" y="33"/>
                    <a:pt x="6" y="33"/>
                    <a:pt x="6" y="33"/>
                  </a:cubicBezTo>
                  <a:cubicBezTo>
                    <a:pt x="1" y="33"/>
                    <a:pt x="1" y="33"/>
                    <a:pt x="1" y="33"/>
                  </a:cubicBezTo>
                  <a:cubicBezTo>
                    <a:pt x="1" y="33"/>
                    <a:pt x="0" y="33"/>
                    <a:pt x="0" y="32"/>
                  </a:cubicBezTo>
                  <a:lnTo>
                    <a:pt x="0" y="1"/>
                  </a:lnTo>
                  <a:close/>
                  <a:moveTo>
                    <a:pt x="14" y="15"/>
                  </a:moveTo>
                  <a:cubicBezTo>
                    <a:pt x="17" y="15"/>
                    <a:pt x="19" y="13"/>
                    <a:pt x="19" y="10"/>
                  </a:cubicBezTo>
                  <a:cubicBezTo>
                    <a:pt x="19" y="8"/>
                    <a:pt x="17" y="6"/>
                    <a:pt x="14" y="6"/>
                  </a:cubicBezTo>
                  <a:cubicBezTo>
                    <a:pt x="7" y="6"/>
                    <a:pt x="7" y="6"/>
                    <a:pt x="7" y="6"/>
                  </a:cubicBezTo>
                  <a:cubicBezTo>
                    <a:pt x="7" y="15"/>
                    <a:pt x="7" y="15"/>
                    <a:pt x="7" y="15"/>
                  </a:cubicBez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8" name="Freeform 43"/>
            <p:cNvSpPr>
              <a:spLocks/>
            </p:cNvSpPr>
            <p:nvPr userDrawn="1"/>
          </p:nvSpPr>
          <p:spPr bwMode="black">
            <a:xfrm>
              <a:off x="5237"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9" name="Freeform 44"/>
            <p:cNvSpPr>
              <a:spLocks/>
            </p:cNvSpPr>
            <p:nvPr userDrawn="1"/>
          </p:nvSpPr>
          <p:spPr bwMode="black">
            <a:xfrm>
              <a:off x="5350"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9" y="33"/>
                    <a:pt x="8" y="33"/>
                    <a:pt x="8" y="32"/>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0" name="Freeform 45"/>
            <p:cNvSpPr>
              <a:spLocks/>
            </p:cNvSpPr>
            <p:nvPr userDrawn="1"/>
          </p:nvSpPr>
          <p:spPr bwMode="black">
            <a:xfrm>
              <a:off x="5431" y="1104"/>
              <a:ext cx="66" cy="79"/>
            </a:xfrm>
            <a:custGeom>
              <a:avLst/>
              <a:gdLst>
                <a:gd name="T0" fmla="*/ 0 w 28"/>
                <a:gd name="T1" fmla="*/ 1 h 33"/>
                <a:gd name="T2" fmla="*/ 1 w 28"/>
                <a:gd name="T3" fmla="*/ 0 h 33"/>
                <a:gd name="T4" fmla="*/ 6 w 28"/>
                <a:gd name="T5" fmla="*/ 0 h 33"/>
                <a:gd name="T6" fmla="*/ 7 w 28"/>
                <a:gd name="T7" fmla="*/ 1 h 33"/>
                <a:gd name="T8" fmla="*/ 7 w 28"/>
                <a:gd name="T9" fmla="*/ 13 h 33"/>
                <a:gd name="T10" fmla="*/ 22 w 28"/>
                <a:gd name="T11" fmla="*/ 13 h 33"/>
                <a:gd name="T12" fmla="*/ 22 w 28"/>
                <a:gd name="T13" fmla="*/ 1 h 33"/>
                <a:gd name="T14" fmla="*/ 23 w 28"/>
                <a:gd name="T15" fmla="*/ 0 h 33"/>
                <a:gd name="T16" fmla="*/ 28 w 28"/>
                <a:gd name="T17" fmla="*/ 0 h 33"/>
                <a:gd name="T18" fmla="*/ 28 w 28"/>
                <a:gd name="T19" fmla="*/ 1 h 33"/>
                <a:gd name="T20" fmla="*/ 28 w 28"/>
                <a:gd name="T21" fmla="*/ 32 h 33"/>
                <a:gd name="T22" fmla="*/ 28 w 28"/>
                <a:gd name="T23" fmla="*/ 33 h 33"/>
                <a:gd name="T24" fmla="*/ 23 w 28"/>
                <a:gd name="T25" fmla="*/ 33 h 33"/>
                <a:gd name="T26" fmla="*/ 22 w 28"/>
                <a:gd name="T27" fmla="*/ 32 h 33"/>
                <a:gd name="T28" fmla="*/ 22 w 28"/>
                <a:gd name="T29" fmla="*/ 19 h 33"/>
                <a:gd name="T30" fmla="*/ 7 w 28"/>
                <a:gd name="T31" fmla="*/ 19 h 33"/>
                <a:gd name="T32" fmla="*/ 7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7" y="0"/>
                    <a:pt x="7" y="1"/>
                  </a:cubicBezTo>
                  <a:cubicBezTo>
                    <a:pt x="7" y="13"/>
                    <a:pt x="7" y="13"/>
                    <a:pt x="7" y="13"/>
                  </a:cubicBezTo>
                  <a:cubicBezTo>
                    <a:pt x="22" y="13"/>
                    <a:pt x="22" y="13"/>
                    <a:pt x="22" y="13"/>
                  </a:cubicBezTo>
                  <a:cubicBezTo>
                    <a:pt x="22" y="1"/>
                    <a:pt x="22" y="1"/>
                    <a:pt x="22" y="1"/>
                  </a:cubicBezTo>
                  <a:cubicBezTo>
                    <a:pt x="22" y="0"/>
                    <a:pt x="23" y="0"/>
                    <a:pt x="23" y="0"/>
                  </a:cubicBezTo>
                  <a:cubicBezTo>
                    <a:pt x="28" y="0"/>
                    <a:pt x="28" y="0"/>
                    <a:pt x="28" y="0"/>
                  </a:cubicBezTo>
                  <a:cubicBezTo>
                    <a:pt x="28" y="0"/>
                    <a:pt x="28" y="0"/>
                    <a:pt x="28" y="1"/>
                  </a:cubicBezTo>
                  <a:cubicBezTo>
                    <a:pt x="28" y="32"/>
                    <a:pt x="28" y="32"/>
                    <a:pt x="28" y="32"/>
                  </a:cubicBezTo>
                  <a:cubicBezTo>
                    <a:pt x="28" y="33"/>
                    <a:pt x="28" y="33"/>
                    <a:pt x="28" y="33"/>
                  </a:cubicBezTo>
                  <a:cubicBezTo>
                    <a:pt x="23" y="33"/>
                    <a:pt x="23" y="33"/>
                    <a:pt x="23" y="33"/>
                  </a:cubicBezTo>
                  <a:cubicBezTo>
                    <a:pt x="23" y="33"/>
                    <a:pt x="22" y="33"/>
                    <a:pt x="22" y="32"/>
                  </a:cubicBezTo>
                  <a:cubicBezTo>
                    <a:pt x="22" y="19"/>
                    <a:pt x="22" y="19"/>
                    <a:pt x="22" y="19"/>
                  </a:cubicBezTo>
                  <a:cubicBezTo>
                    <a:pt x="7" y="19"/>
                    <a:pt x="7" y="19"/>
                    <a:pt x="7" y="19"/>
                  </a:cubicBezTo>
                  <a:cubicBezTo>
                    <a:pt x="7" y="32"/>
                    <a:pt x="7" y="32"/>
                    <a:pt x="7" y="32"/>
                  </a:cubicBezTo>
                  <a:cubicBezTo>
                    <a:pt x="7" y="33"/>
                    <a:pt x="6" y="33"/>
                    <a:pt x="6"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1" name="Freeform 46"/>
            <p:cNvSpPr>
              <a:spLocks noEditPoints="1"/>
            </p:cNvSpPr>
            <p:nvPr userDrawn="1"/>
          </p:nvSpPr>
          <p:spPr bwMode="black">
            <a:xfrm>
              <a:off x="5523"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2" name="Freeform 47"/>
            <p:cNvSpPr>
              <a:spLocks/>
            </p:cNvSpPr>
            <p:nvPr userDrawn="1"/>
          </p:nvSpPr>
          <p:spPr bwMode="black">
            <a:xfrm>
              <a:off x="5611" y="1104"/>
              <a:ext cx="54"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3" name="Freeform 48"/>
            <p:cNvSpPr>
              <a:spLocks/>
            </p:cNvSpPr>
            <p:nvPr userDrawn="1"/>
          </p:nvSpPr>
          <p:spPr bwMode="black">
            <a:xfrm>
              <a:off x="5729" y="1102"/>
              <a:ext cx="95" cy="83"/>
            </a:xfrm>
            <a:custGeom>
              <a:avLst/>
              <a:gdLst>
                <a:gd name="T0" fmla="*/ 0 w 40"/>
                <a:gd name="T1" fmla="*/ 2 h 35"/>
                <a:gd name="T2" fmla="*/ 1 w 40"/>
                <a:gd name="T3" fmla="*/ 1 h 35"/>
                <a:gd name="T4" fmla="*/ 5 w 40"/>
                <a:gd name="T5" fmla="*/ 1 h 35"/>
                <a:gd name="T6" fmla="*/ 6 w 40"/>
                <a:gd name="T7" fmla="*/ 1 h 35"/>
                <a:gd name="T8" fmla="*/ 11 w 40"/>
                <a:gd name="T9" fmla="*/ 21 h 35"/>
                <a:gd name="T10" fmla="*/ 11 w 40"/>
                <a:gd name="T11" fmla="*/ 21 h 35"/>
                <a:gd name="T12" fmla="*/ 19 w 40"/>
                <a:gd name="T13" fmla="*/ 1 h 35"/>
                <a:gd name="T14" fmla="*/ 19 w 40"/>
                <a:gd name="T15" fmla="*/ 0 h 35"/>
                <a:gd name="T16" fmla="*/ 20 w 40"/>
                <a:gd name="T17" fmla="*/ 0 h 35"/>
                <a:gd name="T18" fmla="*/ 21 w 40"/>
                <a:gd name="T19" fmla="*/ 1 h 35"/>
                <a:gd name="T20" fmla="*/ 29 w 40"/>
                <a:gd name="T21" fmla="*/ 21 h 35"/>
                <a:gd name="T22" fmla="*/ 29 w 40"/>
                <a:gd name="T23" fmla="*/ 21 h 35"/>
                <a:gd name="T24" fmla="*/ 34 w 40"/>
                <a:gd name="T25" fmla="*/ 1 h 35"/>
                <a:gd name="T26" fmla="*/ 35 w 40"/>
                <a:gd name="T27" fmla="*/ 1 h 35"/>
                <a:gd name="T28" fmla="*/ 39 w 40"/>
                <a:gd name="T29" fmla="*/ 1 h 35"/>
                <a:gd name="T30" fmla="*/ 40 w 40"/>
                <a:gd name="T31" fmla="*/ 2 h 35"/>
                <a:gd name="T32" fmla="*/ 31 w 40"/>
                <a:gd name="T33" fmla="*/ 34 h 35"/>
                <a:gd name="T34" fmla="*/ 30 w 40"/>
                <a:gd name="T35" fmla="*/ 35 h 35"/>
                <a:gd name="T36" fmla="*/ 29 w 40"/>
                <a:gd name="T37" fmla="*/ 35 h 35"/>
                <a:gd name="T38" fmla="*/ 29 w 40"/>
                <a:gd name="T39" fmla="*/ 34 h 35"/>
                <a:gd name="T40" fmla="*/ 20 w 40"/>
                <a:gd name="T41" fmla="*/ 13 h 35"/>
                <a:gd name="T42" fmla="*/ 20 w 40"/>
                <a:gd name="T43" fmla="*/ 13 h 35"/>
                <a:gd name="T44" fmla="*/ 11 w 40"/>
                <a:gd name="T45" fmla="*/ 34 h 35"/>
                <a:gd name="T46" fmla="*/ 10 w 40"/>
                <a:gd name="T47" fmla="*/ 35 h 35"/>
                <a:gd name="T48" fmla="*/ 10 w 40"/>
                <a:gd name="T49" fmla="*/ 35 h 35"/>
                <a:gd name="T50" fmla="*/ 9 w 40"/>
                <a:gd name="T51" fmla="*/ 34 h 35"/>
                <a:gd name="T52" fmla="*/ 0 w 4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5">
                  <a:moveTo>
                    <a:pt x="0" y="2"/>
                  </a:moveTo>
                  <a:cubicBezTo>
                    <a:pt x="0" y="1"/>
                    <a:pt x="0" y="1"/>
                    <a:pt x="1" y="1"/>
                  </a:cubicBezTo>
                  <a:cubicBezTo>
                    <a:pt x="5" y="1"/>
                    <a:pt x="5" y="1"/>
                    <a:pt x="5" y="1"/>
                  </a:cubicBezTo>
                  <a:cubicBezTo>
                    <a:pt x="5" y="1"/>
                    <a:pt x="6" y="1"/>
                    <a:pt x="6" y="1"/>
                  </a:cubicBezTo>
                  <a:cubicBezTo>
                    <a:pt x="11" y="21"/>
                    <a:pt x="11" y="21"/>
                    <a:pt x="11" y="21"/>
                  </a:cubicBezTo>
                  <a:cubicBezTo>
                    <a:pt x="11" y="21"/>
                    <a:pt x="11" y="21"/>
                    <a:pt x="11" y="21"/>
                  </a:cubicBezTo>
                  <a:cubicBezTo>
                    <a:pt x="19" y="1"/>
                    <a:pt x="19" y="1"/>
                    <a:pt x="19" y="1"/>
                  </a:cubicBezTo>
                  <a:cubicBezTo>
                    <a:pt x="19" y="1"/>
                    <a:pt x="19" y="0"/>
                    <a:pt x="19" y="0"/>
                  </a:cubicBezTo>
                  <a:cubicBezTo>
                    <a:pt x="20" y="0"/>
                    <a:pt x="20" y="0"/>
                    <a:pt x="20" y="0"/>
                  </a:cubicBezTo>
                  <a:cubicBezTo>
                    <a:pt x="21" y="0"/>
                    <a:pt x="21" y="1"/>
                    <a:pt x="21" y="1"/>
                  </a:cubicBezTo>
                  <a:cubicBezTo>
                    <a:pt x="29" y="21"/>
                    <a:pt x="29" y="21"/>
                    <a:pt x="29" y="21"/>
                  </a:cubicBezTo>
                  <a:cubicBezTo>
                    <a:pt x="29" y="21"/>
                    <a:pt x="29" y="21"/>
                    <a:pt x="29" y="21"/>
                  </a:cubicBezTo>
                  <a:cubicBezTo>
                    <a:pt x="34" y="1"/>
                    <a:pt x="34" y="1"/>
                    <a:pt x="34" y="1"/>
                  </a:cubicBezTo>
                  <a:cubicBezTo>
                    <a:pt x="34" y="1"/>
                    <a:pt x="34" y="1"/>
                    <a:pt x="35" y="1"/>
                  </a:cubicBezTo>
                  <a:cubicBezTo>
                    <a:pt x="39" y="1"/>
                    <a:pt x="39" y="1"/>
                    <a:pt x="39" y="1"/>
                  </a:cubicBezTo>
                  <a:cubicBezTo>
                    <a:pt x="40" y="1"/>
                    <a:pt x="40" y="1"/>
                    <a:pt x="40" y="2"/>
                  </a:cubicBezTo>
                  <a:cubicBezTo>
                    <a:pt x="31" y="34"/>
                    <a:pt x="31" y="34"/>
                    <a:pt x="31" y="34"/>
                  </a:cubicBezTo>
                  <a:cubicBezTo>
                    <a:pt x="31" y="35"/>
                    <a:pt x="31" y="35"/>
                    <a:pt x="30" y="35"/>
                  </a:cubicBezTo>
                  <a:cubicBezTo>
                    <a:pt x="29" y="35"/>
                    <a:pt x="29" y="35"/>
                    <a:pt x="29" y="35"/>
                  </a:cubicBezTo>
                  <a:cubicBezTo>
                    <a:pt x="29" y="35"/>
                    <a:pt x="29" y="35"/>
                    <a:pt x="29" y="34"/>
                  </a:cubicBezTo>
                  <a:cubicBezTo>
                    <a:pt x="20" y="13"/>
                    <a:pt x="20" y="13"/>
                    <a:pt x="20" y="13"/>
                  </a:cubicBezTo>
                  <a:cubicBezTo>
                    <a:pt x="20" y="13"/>
                    <a:pt x="20" y="13"/>
                    <a:pt x="20" y="13"/>
                  </a:cubicBezTo>
                  <a:cubicBezTo>
                    <a:pt x="11" y="34"/>
                    <a:pt x="11" y="34"/>
                    <a:pt x="11" y="34"/>
                  </a:cubicBezTo>
                  <a:cubicBezTo>
                    <a:pt x="11" y="35"/>
                    <a:pt x="11" y="35"/>
                    <a:pt x="10" y="35"/>
                  </a:cubicBezTo>
                  <a:cubicBezTo>
                    <a:pt x="10" y="35"/>
                    <a:pt x="10" y="35"/>
                    <a:pt x="10" y="35"/>
                  </a:cubicBezTo>
                  <a:cubicBezTo>
                    <a:pt x="9" y="35"/>
                    <a:pt x="9" y="35"/>
                    <a:pt x="9" y="34"/>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4" name="Freeform 49"/>
            <p:cNvSpPr>
              <a:spLocks noEditPoints="1"/>
            </p:cNvSpPr>
            <p:nvPr userDrawn="1"/>
          </p:nvSpPr>
          <p:spPr bwMode="black">
            <a:xfrm>
              <a:off x="5847"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5" name="Freeform 50"/>
            <p:cNvSpPr>
              <a:spLocks noEditPoints="1"/>
            </p:cNvSpPr>
            <p:nvPr userDrawn="1"/>
          </p:nvSpPr>
          <p:spPr bwMode="black">
            <a:xfrm>
              <a:off x="5958" y="1104"/>
              <a:ext cx="60" cy="79"/>
            </a:xfrm>
            <a:custGeom>
              <a:avLst/>
              <a:gdLst>
                <a:gd name="T0" fmla="*/ 0 w 25"/>
                <a:gd name="T1" fmla="*/ 1 h 33"/>
                <a:gd name="T2" fmla="*/ 1 w 25"/>
                <a:gd name="T3" fmla="*/ 0 h 33"/>
                <a:gd name="T4" fmla="*/ 14 w 25"/>
                <a:gd name="T5" fmla="*/ 0 h 33"/>
                <a:gd name="T6" fmla="*/ 25 w 25"/>
                <a:gd name="T7" fmla="*/ 10 h 33"/>
                <a:gd name="T8" fmla="*/ 18 w 25"/>
                <a:gd name="T9" fmla="*/ 20 h 33"/>
                <a:gd name="T10" fmla="*/ 24 w 25"/>
                <a:gd name="T11" fmla="*/ 32 h 33"/>
                <a:gd name="T12" fmla="*/ 23 w 25"/>
                <a:gd name="T13" fmla="*/ 33 h 33"/>
                <a:gd name="T14" fmla="*/ 18 w 25"/>
                <a:gd name="T15" fmla="*/ 33 h 33"/>
                <a:gd name="T16" fmla="*/ 18 w 25"/>
                <a:gd name="T17" fmla="*/ 33 h 33"/>
                <a:gd name="T18" fmla="*/ 11 w 25"/>
                <a:gd name="T19" fmla="*/ 20 h 33"/>
                <a:gd name="T20" fmla="*/ 6 w 25"/>
                <a:gd name="T21" fmla="*/ 20 h 33"/>
                <a:gd name="T22" fmla="*/ 6 w 25"/>
                <a:gd name="T23" fmla="*/ 32 h 33"/>
                <a:gd name="T24" fmla="*/ 5 w 25"/>
                <a:gd name="T25" fmla="*/ 33 h 33"/>
                <a:gd name="T26" fmla="*/ 1 w 25"/>
                <a:gd name="T27" fmla="*/ 33 h 33"/>
                <a:gd name="T28" fmla="*/ 0 w 25"/>
                <a:gd name="T29" fmla="*/ 32 h 33"/>
                <a:gd name="T30" fmla="*/ 0 w 25"/>
                <a:gd name="T31" fmla="*/ 1 h 33"/>
                <a:gd name="T32" fmla="*/ 14 w 25"/>
                <a:gd name="T33" fmla="*/ 15 h 33"/>
                <a:gd name="T34" fmla="*/ 18 w 25"/>
                <a:gd name="T35" fmla="*/ 10 h 33"/>
                <a:gd name="T36" fmla="*/ 14 w 25"/>
                <a:gd name="T37" fmla="*/ 6 h 33"/>
                <a:gd name="T38" fmla="*/ 6 w 25"/>
                <a:gd name="T39" fmla="*/ 6 h 33"/>
                <a:gd name="T40" fmla="*/ 6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0" y="0"/>
                    <a:pt x="1" y="0"/>
                  </a:cubicBezTo>
                  <a:cubicBezTo>
                    <a:pt x="14" y="0"/>
                    <a:pt x="14" y="0"/>
                    <a:pt x="14" y="0"/>
                  </a:cubicBezTo>
                  <a:cubicBezTo>
                    <a:pt x="20" y="0"/>
                    <a:pt x="25" y="4"/>
                    <a:pt x="25" y="10"/>
                  </a:cubicBezTo>
                  <a:cubicBezTo>
                    <a:pt x="25" y="15"/>
                    <a:pt x="22" y="18"/>
                    <a:pt x="18" y="20"/>
                  </a:cubicBezTo>
                  <a:cubicBezTo>
                    <a:pt x="24" y="32"/>
                    <a:pt x="24" y="32"/>
                    <a:pt x="24" y="32"/>
                  </a:cubicBezTo>
                  <a:cubicBezTo>
                    <a:pt x="25" y="33"/>
                    <a:pt x="24" y="33"/>
                    <a:pt x="23" y="33"/>
                  </a:cubicBezTo>
                  <a:cubicBezTo>
                    <a:pt x="18" y="33"/>
                    <a:pt x="18" y="33"/>
                    <a:pt x="18" y="33"/>
                  </a:cubicBezTo>
                  <a:cubicBezTo>
                    <a:pt x="18" y="33"/>
                    <a:pt x="18" y="33"/>
                    <a:pt x="18" y="33"/>
                  </a:cubicBezTo>
                  <a:cubicBezTo>
                    <a:pt x="11" y="20"/>
                    <a:pt x="11" y="20"/>
                    <a:pt x="11" y="20"/>
                  </a:cubicBezTo>
                  <a:cubicBezTo>
                    <a:pt x="6" y="20"/>
                    <a:pt x="6" y="20"/>
                    <a:pt x="6" y="20"/>
                  </a:cubicBezTo>
                  <a:cubicBezTo>
                    <a:pt x="6" y="32"/>
                    <a:pt x="6" y="32"/>
                    <a:pt x="6" y="32"/>
                  </a:cubicBezTo>
                  <a:cubicBezTo>
                    <a:pt x="6" y="33"/>
                    <a:pt x="5" y="33"/>
                    <a:pt x="5" y="33"/>
                  </a:cubicBezTo>
                  <a:cubicBezTo>
                    <a:pt x="1" y="33"/>
                    <a:pt x="1" y="33"/>
                    <a:pt x="1" y="33"/>
                  </a:cubicBezTo>
                  <a:cubicBezTo>
                    <a:pt x="0" y="33"/>
                    <a:pt x="0" y="33"/>
                    <a:pt x="0" y="32"/>
                  </a:cubicBezTo>
                  <a:lnTo>
                    <a:pt x="0" y="1"/>
                  </a:lnTo>
                  <a:close/>
                  <a:moveTo>
                    <a:pt x="14" y="15"/>
                  </a:moveTo>
                  <a:cubicBezTo>
                    <a:pt x="16" y="15"/>
                    <a:pt x="18" y="13"/>
                    <a:pt x="18" y="10"/>
                  </a:cubicBezTo>
                  <a:cubicBezTo>
                    <a:pt x="18" y="8"/>
                    <a:pt x="16" y="6"/>
                    <a:pt x="14" y="6"/>
                  </a:cubicBezTo>
                  <a:cubicBezTo>
                    <a:pt x="6" y="6"/>
                    <a:pt x="6" y="6"/>
                    <a:pt x="6" y="6"/>
                  </a:cubicBezTo>
                  <a:cubicBezTo>
                    <a:pt x="6" y="15"/>
                    <a:pt x="6" y="15"/>
                    <a:pt x="6" y="15"/>
                  </a:cubicBez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6" name="Freeform 51"/>
            <p:cNvSpPr>
              <a:spLocks/>
            </p:cNvSpPr>
            <p:nvPr userDrawn="1"/>
          </p:nvSpPr>
          <p:spPr bwMode="black">
            <a:xfrm>
              <a:off x="6048" y="1104"/>
              <a:ext cx="62" cy="79"/>
            </a:xfrm>
            <a:custGeom>
              <a:avLst/>
              <a:gdLst>
                <a:gd name="T0" fmla="*/ 0 w 26"/>
                <a:gd name="T1" fmla="*/ 1 h 33"/>
                <a:gd name="T2" fmla="*/ 1 w 26"/>
                <a:gd name="T3" fmla="*/ 0 h 33"/>
                <a:gd name="T4" fmla="*/ 5 w 26"/>
                <a:gd name="T5" fmla="*/ 0 h 33"/>
                <a:gd name="T6" fmla="*/ 6 w 26"/>
                <a:gd name="T7" fmla="*/ 1 h 33"/>
                <a:gd name="T8" fmla="*/ 6 w 26"/>
                <a:gd name="T9" fmla="*/ 14 h 33"/>
                <a:gd name="T10" fmla="*/ 18 w 26"/>
                <a:gd name="T11" fmla="*/ 0 h 33"/>
                <a:gd name="T12" fmla="*/ 19 w 26"/>
                <a:gd name="T13" fmla="*/ 0 h 33"/>
                <a:gd name="T14" fmla="*/ 24 w 26"/>
                <a:gd name="T15" fmla="*/ 0 h 33"/>
                <a:gd name="T16" fmla="*/ 25 w 26"/>
                <a:gd name="T17" fmla="*/ 2 h 33"/>
                <a:gd name="T18" fmla="*/ 12 w 26"/>
                <a:gd name="T19" fmla="*/ 16 h 33"/>
                <a:gd name="T20" fmla="*/ 26 w 26"/>
                <a:gd name="T21" fmla="*/ 32 h 33"/>
                <a:gd name="T22" fmla="*/ 25 w 26"/>
                <a:gd name="T23" fmla="*/ 33 h 33"/>
                <a:gd name="T24" fmla="*/ 20 w 26"/>
                <a:gd name="T25" fmla="*/ 33 h 33"/>
                <a:gd name="T26" fmla="*/ 19 w 26"/>
                <a:gd name="T27" fmla="*/ 33 h 33"/>
                <a:gd name="T28" fmla="*/ 6 w 26"/>
                <a:gd name="T29" fmla="*/ 18 h 33"/>
                <a:gd name="T30" fmla="*/ 6 w 26"/>
                <a:gd name="T31" fmla="*/ 32 h 33"/>
                <a:gd name="T32" fmla="*/ 5 w 26"/>
                <a:gd name="T33" fmla="*/ 33 h 33"/>
                <a:gd name="T34" fmla="*/ 1 w 26"/>
                <a:gd name="T35" fmla="*/ 33 h 33"/>
                <a:gd name="T36" fmla="*/ 0 w 26"/>
                <a:gd name="T37" fmla="*/ 32 h 33"/>
                <a:gd name="T38" fmla="*/ 0 w 26"/>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3">
                  <a:moveTo>
                    <a:pt x="0" y="1"/>
                  </a:moveTo>
                  <a:cubicBezTo>
                    <a:pt x="0" y="0"/>
                    <a:pt x="0" y="0"/>
                    <a:pt x="1" y="0"/>
                  </a:cubicBezTo>
                  <a:cubicBezTo>
                    <a:pt x="5" y="0"/>
                    <a:pt x="5" y="0"/>
                    <a:pt x="5" y="0"/>
                  </a:cubicBezTo>
                  <a:cubicBezTo>
                    <a:pt x="6" y="0"/>
                    <a:pt x="6" y="0"/>
                    <a:pt x="6" y="1"/>
                  </a:cubicBezTo>
                  <a:cubicBezTo>
                    <a:pt x="6" y="14"/>
                    <a:pt x="6" y="14"/>
                    <a:pt x="6" y="14"/>
                  </a:cubicBezTo>
                  <a:cubicBezTo>
                    <a:pt x="18" y="0"/>
                    <a:pt x="18" y="0"/>
                    <a:pt x="18" y="0"/>
                  </a:cubicBezTo>
                  <a:cubicBezTo>
                    <a:pt x="18" y="0"/>
                    <a:pt x="19" y="0"/>
                    <a:pt x="19" y="0"/>
                  </a:cubicBezTo>
                  <a:cubicBezTo>
                    <a:pt x="24" y="0"/>
                    <a:pt x="24" y="0"/>
                    <a:pt x="24" y="0"/>
                  </a:cubicBezTo>
                  <a:cubicBezTo>
                    <a:pt x="25" y="0"/>
                    <a:pt x="25" y="1"/>
                    <a:pt x="25" y="2"/>
                  </a:cubicBezTo>
                  <a:cubicBezTo>
                    <a:pt x="12" y="16"/>
                    <a:pt x="12" y="16"/>
                    <a:pt x="12" y="16"/>
                  </a:cubicBezTo>
                  <a:cubicBezTo>
                    <a:pt x="26" y="32"/>
                    <a:pt x="26" y="32"/>
                    <a:pt x="26" y="32"/>
                  </a:cubicBezTo>
                  <a:cubicBezTo>
                    <a:pt x="26" y="32"/>
                    <a:pt x="26" y="33"/>
                    <a:pt x="25" y="33"/>
                  </a:cubicBezTo>
                  <a:cubicBezTo>
                    <a:pt x="20" y="33"/>
                    <a:pt x="20" y="33"/>
                    <a:pt x="20" y="33"/>
                  </a:cubicBezTo>
                  <a:cubicBezTo>
                    <a:pt x="19" y="33"/>
                    <a:pt x="19" y="33"/>
                    <a:pt x="19" y="33"/>
                  </a:cubicBezTo>
                  <a:cubicBezTo>
                    <a:pt x="6" y="18"/>
                    <a:pt x="6" y="18"/>
                    <a:pt x="6" y="18"/>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7" name="Freeform 52"/>
            <p:cNvSpPr>
              <a:spLocks/>
            </p:cNvSpPr>
            <p:nvPr userDrawn="1"/>
          </p:nvSpPr>
          <p:spPr bwMode="black">
            <a:xfrm>
              <a:off x="6129" y="1102"/>
              <a:ext cx="54" cy="83"/>
            </a:xfrm>
            <a:custGeom>
              <a:avLst/>
              <a:gdLst>
                <a:gd name="T0" fmla="*/ 1 w 23"/>
                <a:gd name="T1" fmla="*/ 31 h 35"/>
                <a:gd name="T2" fmla="*/ 1 w 23"/>
                <a:gd name="T3" fmla="*/ 30 h 35"/>
                <a:gd name="T4" fmla="*/ 3 w 23"/>
                <a:gd name="T5" fmla="*/ 27 h 35"/>
                <a:gd name="T6" fmla="*/ 4 w 23"/>
                <a:gd name="T7" fmla="*/ 26 h 35"/>
                <a:gd name="T8" fmla="*/ 12 w 23"/>
                <a:gd name="T9" fmla="*/ 29 h 35"/>
                <a:gd name="T10" fmla="*/ 16 w 23"/>
                <a:gd name="T11" fmla="*/ 26 h 35"/>
                <a:gd name="T12" fmla="*/ 10 w 23"/>
                <a:gd name="T13" fmla="*/ 20 h 35"/>
                <a:gd name="T14" fmla="*/ 1 w 23"/>
                <a:gd name="T15" fmla="*/ 10 h 35"/>
                <a:gd name="T16" fmla="*/ 12 w 23"/>
                <a:gd name="T17" fmla="*/ 0 h 35"/>
                <a:gd name="T18" fmla="*/ 21 w 23"/>
                <a:gd name="T19" fmla="*/ 4 h 35"/>
                <a:gd name="T20" fmla="*/ 21 w 23"/>
                <a:gd name="T21" fmla="*/ 5 h 35"/>
                <a:gd name="T22" fmla="*/ 20 w 23"/>
                <a:gd name="T23" fmla="*/ 8 h 35"/>
                <a:gd name="T24" fmla="*/ 18 w 23"/>
                <a:gd name="T25" fmla="*/ 8 h 35"/>
                <a:gd name="T26" fmla="*/ 11 w 23"/>
                <a:gd name="T27" fmla="*/ 6 h 35"/>
                <a:gd name="T28" fmla="*/ 7 w 23"/>
                <a:gd name="T29" fmla="*/ 9 h 35"/>
                <a:gd name="T30" fmla="*/ 13 w 23"/>
                <a:gd name="T31" fmla="*/ 15 h 35"/>
                <a:gd name="T32" fmla="*/ 23 w 23"/>
                <a:gd name="T33" fmla="*/ 25 h 35"/>
                <a:gd name="T34" fmla="*/ 12 w 23"/>
                <a:gd name="T35" fmla="*/ 35 h 35"/>
                <a:gd name="T36" fmla="*/ 1 w 23"/>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 y="31"/>
                  </a:moveTo>
                  <a:cubicBezTo>
                    <a:pt x="1" y="31"/>
                    <a:pt x="0" y="30"/>
                    <a:pt x="1" y="30"/>
                  </a:cubicBezTo>
                  <a:cubicBezTo>
                    <a:pt x="3" y="27"/>
                    <a:pt x="3" y="27"/>
                    <a:pt x="3" y="27"/>
                  </a:cubicBezTo>
                  <a:cubicBezTo>
                    <a:pt x="3" y="26"/>
                    <a:pt x="4" y="26"/>
                    <a:pt x="4" y="26"/>
                  </a:cubicBezTo>
                  <a:cubicBezTo>
                    <a:pt x="6" y="28"/>
                    <a:pt x="8" y="29"/>
                    <a:pt x="12" y="29"/>
                  </a:cubicBezTo>
                  <a:cubicBezTo>
                    <a:pt x="14" y="29"/>
                    <a:pt x="16" y="28"/>
                    <a:pt x="16" y="26"/>
                  </a:cubicBezTo>
                  <a:cubicBezTo>
                    <a:pt x="16" y="23"/>
                    <a:pt x="14" y="22"/>
                    <a:pt x="10" y="20"/>
                  </a:cubicBezTo>
                  <a:cubicBezTo>
                    <a:pt x="5" y="18"/>
                    <a:pt x="1" y="15"/>
                    <a:pt x="1" y="10"/>
                  </a:cubicBezTo>
                  <a:cubicBezTo>
                    <a:pt x="1" y="5"/>
                    <a:pt x="4" y="0"/>
                    <a:pt x="12" y="0"/>
                  </a:cubicBezTo>
                  <a:cubicBezTo>
                    <a:pt x="16" y="0"/>
                    <a:pt x="20" y="3"/>
                    <a:pt x="21" y="4"/>
                  </a:cubicBezTo>
                  <a:cubicBezTo>
                    <a:pt x="22" y="4"/>
                    <a:pt x="22" y="5"/>
                    <a:pt x="21" y="5"/>
                  </a:cubicBezTo>
                  <a:cubicBezTo>
                    <a:pt x="20" y="8"/>
                    <a:pt x="20" y="8"/>
                    <a:pt x="20" y="8"/>
                  </a:cubicBezTo>
                  <a:cubicBezTo>
                    <a:pt x="19" y="8"/>
                    <a:pt x="19" y="9"/>
                    <a:pt x="18" y="8"/>
                  </a:cubicBezTo>
                  <a:cubicBezTo>
                    <a:pt x="16" y="7"/>
                    <a:pt x="14" y="6"/>
                    <a:pt x="11" y="6"/>
                  </a:cubicBezTo>
                  <a:cubicBezTo>
                    <a:pt x="9" y="6"/>
                    <a:pt x="7" y="7"/>
                    <a:pt x="7" y="9"/>
                  </a:cubicBezTo>
                  <a:cubicBezTo>
                    <a:pt x="7" y="11"/>
                    <a:pt x="9" y="13"/>
                    <a:pt x="13" y="15"/>
                  </a:cubicBezTo>
                  <a:cubicBezTo>
                    <a:pt x="17" y="16"/>
                    <a:pt x="23" y="19"/>
                    <a:pt x="23" y="25"/>
                  </a:cubicBezTo>
                  <a:cubicBezTo>
                    <a:pt x="23" y="30"/>
                    <a:pt x="18" y="35"/>
                    <a:pt x="12" y="35"/>
                  </a:cubicBezTo>
                  <a:cubicBezTo>
                    <a:pt x="6" y="35"/>
                    <a:pt x="3" y="32"/>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8" name="Oval 53"/>
            <p:cNvSpPr>
              <a:spLocks noChangeArrowheads="1"/>
            </p:cNvSpPr>
            <p:nvPr userDrawn="1"/>
          </p:nvSpPr>
          <p:spPr bwMode="black">
            <a:xfrm>
              <a:off x="6207" y="1164"/>
              <a:ext cx="21"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57" name="TextBox 56"/>
          <p:cNvSpPr txBox="1"/>
          <p:nvPr userDrawn="1"/>
        </p:nvSpPr>
        <p:spPr>
          <a:xfrm>
            <a:off x="628650" y="4781840"/>
            <a:ext cx="2623611" cy="253916"/>
          </a:xfrm>
          <a:prstGeom prst="rect">
            <a:avLst/>
          </a:prstGeom>
          <a:noFill/>
        </p:spPr>
        <p:txBody>
          <a:bodyPr wrap="square" rtlCol="0">
            <a:spAutoFit/>
          </a:bodyPr>
          <a:lstStyle/>
          <a:p>
            <a:pPr algn="l"/>
            <a:r>
              <a:rPr lang="en-US" sz="1050" b="1" i="0" spc="450">
                <a:solidFill>
                  <a:schemeClr val="bg1"/>
                </a:solidFill>
                <a:latin typeface="+mj-lt"/>
              </a:rPr>
              <a:t>ALTARUM.OR</a:t>
            </a:r>
            <a:r>
              <a:rPr lang="en-US" sz="1050" spc="450">
                <a:solidFill>
                  <a:schemeClr val="bg1"/>
                </a:solidFill>
                <a:latin typeface="+mj-lt"/>
              </a:rPr>
              <a:t>G</a:t>
            </a:r>
          </a:p>
        </p:txBody>
      </p:sp>
    </p:spTree>
    <p:extLst>
      <p:ext uri="{BB962C8B-B14F-4D97-AF65-F5344CB8AC3E}">
        <p14:creationId xmlns:p14="http://schemas.microsoft.com/office/powerpoint/2010/main" val="35953441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part photo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157E067-62E7-2236-18BD-5E408D1E2DC3}"/>
              </a:ext>
            </a:extLst>
          </p:cNvPr>
          <p:cNvSpPr/>
          <p:nvPr userDrawn="1"/>
        </p:nvSpPr>
        <p:spPr>
          <a:xfrm>
            <a:off x="0" y="2198595"/>
            <a:ext cx="9144000" cy="2944905"/>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E4B1454E-430D-5F93-BDF9-4CFB5075BD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F9397-D70F-9A39-5B10-56B9735C2C20}"/>
              </a:ext>
            </a:extLst>
          </p:cNvPr>
          <p:cNvSpPr>
            <a:spLocks noGrp="1"/>
          </p:cNvSpPr>
          <p:nvPr>
            <p:ph type="dt" sz="half" idx="10"/>
          </p:nvPr>
        </p:nvSpPr>
        <p:spPr/>
        <p:txBody>
          <a:bodyPr/>
          <a:lstStyle/>
          <a:p>
            <a:fld id="{5BE3A05C-8A97-CD45-B5EB-267C3893ED97}" type="slidenum">
              <a:rPr lang="en-US" smtClean="0"/>
              <a:pPr/>
              <a:t>‹#›</a:t>
            </a:fld>
            <a:endParaRPr lang="en-US" dirty="0"/>
          </a:p>
        </p:txBody>
      </p:sp>
      <p:sp>
        <p:nvSpPr>
          <p:cNvPr id="26" name="Text Placeholder 22">
            <a:extLst>
              <a:ext uri="{FF2B5EF4-FFF2-40B4-BE49-F238E27FC236}">
                <a16:creationId xmlns:a16="http://schemas.microsoft.com/office/drawing/2014/main" id="{BE878AE5-96DE-D7DB-0821-726E5FE7C8CF}"/>
              </a:ext>
            </a:extLst>
          </p:cNvPr>
          <p:cNvSpPr>
            <a:spLocks noGrp="1"/>
          </p:cNvSpPr>
          <p:nvPr>
            <p:ph type="body" sz="quarter" idx="11"/>
          </p:nvPr>
        </p:nvSpPr>
        <p:spPr>
          <a:xfrm>
            <a:off x="628650" y="3132535"/>
            <a:ext cx="2328863" cy="328613"/>
          </a:xfrm>
        </p:spPr>
        <p:txBody>
          <a:bodyPr>
            <a:noAutofit/>
          </a:bodyPr>
          <a:lstStyle>
            <a:lvl1pPr algn="ctr">
              <a:defRPr>
                <a:latin typeface="+mj-lt"/>
              </a:defRPr>
            </a:lvl1pPr>
            <a:lvl2pPr>
              <a:defRPr>
                <a:latin typeface="+mj-lt"/>
              </a:defRPr>
            </a:lvl2pPr>
          </a:lstStyle>
          <a:p>
            <a:pPr lvl="0"/>
            <a:r>
              <a:rPr lang="en-US"/>
              <a:t>Click to edit Master text styles</a:t>
            </a:r>
          </a:p>
        </p:txBody>
      </p:sp>
      <p:sp>
        <p:nvSpPr>
          <p:cNvPr id="27" name="Text Placeholder 22">
            <a:extLst>
              <a:ext uri="{FF2B5EF4-FFF2-40B4-BE49-F238E27FC236}">
                <a16:creationId xmlns:a16="http://schemas.microsoft.com/office/drawing/2014/main" id="{0859E973-7C7D-0F9B-520B-988DFE88067A}"/>
              </a:ext>
            </a:extLst>
          </p:cNvPr>
          <p:cNvSpPr>
            <a:spLocks noGrp="1"/>
          </p:cNvSpPr>
          <p:nvPr>
            <p:ph type="body" sz="quarter" idx="12"/>
          </p:nvPr>
        </p:nvSpPr>
        <p:spPr>
          <a:xfrm>
            <a:off x="3407568" y="3132535"/>
            <a:ext cx="2328863" cy="328613"/>
          </a:xfrm>
        </p:spPr>
        <p:txBody>
          <a:bodyPr>
            <a:noAutofit/>
          </a:bodyPr>
          <a:lstStyle>
            <a:lvl1pPr algn="ctr">
              <a:defRPr>
                <a:latin typeface="+mj-lt"/>
              </a:defRPr>
            </a:lvl1pPr>
            <a:lvl2pPr>
              <a:defRPr>
                <a:latin typeface="+mj-lt"/>
              </a:defRPr>
            </a:lvl2pPr>
          </a:lstStyle>
          <a:p>
            <a:pPr lvl="0"/>
            <a:r>
              <a:rPr lang="en-US"/>
              <a:t>Click to edit Master text styles</a:t>
            </a:r>
          </a:p>
        </p:txBody>
      </p:sp>
      <p:sp>
        <p:nvSpPr>
          <p:cNvPr id="28" name="Text Placeholder 22">
            <a:extLst>
              <a:ext uri="{FF2B5EF4-FFF2-40B4-BE49-F238E27FC236}">
                <a16:creationId xmlns:a16="http://schemas.microsoft.com/office/drawing/2014/main" id="{89A69632-2ED8-731D-C9AC-45E1DE567550}"/>
              </a:ext>
            </a:extLst>
          </p:cNvPr>
          <p:cNvSpPr>
            <a:spLocks noGrp="1"/>
          </p:cNvSpPr>
          <p:nvPr>
            <p:ph type="body" sz="quarter" idx="13"/>
          </p:nvPr>
        </p:nvSpPr>
        <p:spPr>
          <a:xfrm>
            <a:off x="6186487" y="3113269"/>
            <a:ext cx="2328863" cy="328613"/>
          </a:xfrm>
        </p:spPr>
        <p:txBody>
          <a:bodyPr>
            <a:noAutofit/>
          </a:bodyPr>
          <a:lstStyle>
            <a:lvl1pPr algn="ctr">
              <a:defRPr>
                <a:latin typeface="+mj-lt"/>
              </a:defRPr>
            </a:lvl1pPr>
          </a:lstStyle>
          <a:p>
            <a:pPr lvl="0"/>
            <a:r>
              <a:rPr lang="en-US"/>
              <a:t>Click to edit Master text styles</a:t>
            </a:r>
          </a:p>
        </p:txBody>
      </p:sp>
      <p:pic>
        <p:nvPicPr>
          <p:cNvPr id="31" name="Picture 30">
            <a:extLst>
              <a:ext uri="{FF2B5EF4-FFF2-40B4-BE49-F238E27FC236}">
                <a16:creationId xmlns:a16="http://schemas.microsoft.com/office/drawing/2014/main" id="{D428F89E-E951-4B1D-EF4F-08782E1977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34" name="Text Placeholder 29">
            <a:extLst>
              <a:ext uri="{FF2B5EF4-FFF2-40B4-BE49-F238E27FC236}">
                <a16:creationId xmlns:a16="http://schemas.microsoft.com/office/drawing/2014/main" id="{98D813E0-5127-973F-9761-27037DA9B398}"/>
              </a:ext>
            </a:extLst>
          </p:cNvPr>
          <p:cNvSpPr>
            <a:spLocks noGrp="1"/>
          </p:cNvSpPr>
          <p:nvPr>
            <p:ph type="body" sz="quarter" idx="14"/>
          </p:nvPr>
        </p:nvSpPr>
        <p:spPr>
          <a:xfrm>
            <a:off x="628650" y="3539938"/>
            <a:ext cx="2328862" cy="974912"/>
          </a:xfrm>
        </p:spPr>
        <p:txBody>
          <a:bodyPr>
            <a:noAutofit/>
          </a:bodyPr>
          <a:lstStyle>
            <a:lvl1pPr algn="ctr">
              <a:defRPr sz="1050"/>
            </a:lvl1pPr>
            <a:lvl2pPr>
              <a:defRPr sz="1050"/>
            </a:lvl2pPr>
            <a:lvl3pPr>
              <a:defRPr sz="1050"/>
            </a:lvl3pPr>
            <a:lvl4pPr>
              <a:defRPr sz="1050"/>
            </a:lvl4pPr>
            <a:lvl5pPr>
              <a:defRPr sz="1050"/>
            </a:lvl5pPr>
          </a:lstStyle>
          <a:p>
            <a:pPr lvl="0"/>
            <a:r>
              <a:rPr lang="en-US"/>
              <a:t>Click to edit Master text styles</a:t>
            </a:r>
          </a:p>
        </p:txBody>
      </p:sp>
      <p:sp>
        <p:nvSpPr>
          <p:cNvPr id="35" name="Text Placeholder 29">
            <a:extLst>
              <a:ext uri="{FF2B5EF4-FFF2-40B4-BE49-F238E27FC236}">
                <a16:creationId xmlns:a16="http://schemas.microsoft.com/office/drawing/2014/main" id="{33003B20-5E24-4FCE-5F23-6D5E947758CD}"/>
              </a:ext>
            </a:extLst>
          </p:cNvPr>
          <p:cNvSpPr>
            <a:spLocks noGrp="1"/>
          </p:cNvSpPr>
          <p:nvPr>
            <p:ph type="body" sz="quarter" idx="15"/>
          </p:nvPr>
        </p:nvSpPr>
        <p:spPr>
          <a:xfrm>
            <a:off x="3407569" y="3539938"/>
            <a:ext cx="2328862" cy="974912"/>
          </a:xfrm>
        </p:spPr>
        <p:txBody>
          <a:bodyPr>
            <a:noAutofit/>
          </a:bodyPr>
          <a:lstStyle>
            <a:lvl1pPr algn="ctr">
              <a:defRPr sz="1050"/>
            </a:lvl1pPr>
            <a:lvl2pPr>
              <a:defRPr sz="1050"/>
            </a:lvl2pPr>
            <a:lvl3pPr>
              <a:defRPr sz="1050"/>
            </a:lvl3pPr>
            <a:lvl4pPr>
              <a:defRPr sz="1050"/>
            </a:lvl4pPr>
            <a:lvl5pPr>
              <a:defRPr sz="1050"/>
            </a:lvl5pPr>
          </a:lstStyle>
          <a:p>
            <a:pPr lvl="0"/>
            <a:r>
              <a:rPr lang="en-US"/>
              <a:t>Click to edit Master text styles</a:t>
            </a:r>
          </a:p>
        </p:txBody>
      </p:sp>
      <p:sp>
        <p:nvSpPr>
          <p:cNvPr id="36" name="Text Placeholder 29">
            <a:extLst>
              <a:ext uri="{FF2B5EF4-FFF2-40B4-BE49-F238E27FC236}">
                <a16:creationId xmlns:a16="http://schemas.microsoft.com/office/drawing/2014/main" id="{5D5EAE88-9BCA-7AB9-994C-AF072CE0B67E}"/>
              </a:ext>
            </a:extLst>
          </p:cNvPr>
          <p:cNvSpPr>
            <a:spLocks noGrp="1"/>
          </p:cNvSpPr>
          <p:nvPr>
            <p:ph type="body" sz="quarter" idx="16"/>
          </p:nvPr>
        </p:nvSpPr>
        <p:spPr>
          <a:xfrm>
            <a:off x="6186489" y="3539938"/>
            <a:ext cx="2328862" cy="974912"/>
          </a:xfrm>
        </p:spPr>
        <p:txBody>
          <a:bodyPr>
            <a:noAutofit/>
          </a:bodyPr>
          <a:lstStyle>
            <a:lvl1pPr algn="ctr">
              <a:defRPr sz="1050"/>
            </a:lvl1pPr>
            <a:lvl2pPr>
              <a:defRPr sz="1050"/>
            </a:lvl2pPr>
            <a:lvl3pPr>
              <a:defRPr sz="1050"/>
            </a:lvl3pPr>
            <a:lvl4pPr>
              <a:defRPr sz="1050"/>
            </a:lvl4pPr>
            <a:lvl5pPr>
              <a:defRPr sz="1050"/>
            </a:lvl5pPr>
          </a:lstStyle>
          <a:p>
            <a:pPr lvl="0"/>
            <a:r>
              <a:rPr lang="en-US"/>
              <a:t>Click to edit Master text styles</a:t>
            </a:r>
          </a:p>
        </p:txBody>
      </p:sp>
      <p:sp>
        <p:nvSpPr>
          <p:cNvPr id="41" name="Picture Placeholder 11">
            <a:extLst>
              <a:ext uri="{FF2B5EF4-FFF2-40B4-BE49-F238E27FC236}">
                <a16:creationId xmlns:a16="http://schemas.microsoft.com/office/drawing/2014/main" id="{1190519F-510F-5D7A-49EC-9D369D7BAA88}"/>
              </a:ext>
            </a:extLst>
          </p:cNvPr>
          <p:cNvSpPr>
            <a:spLocks noGrp="1" noChangeAspect="1"/>
          </p:cNvSpPr>
          <p:nvPr>
            <p:ph type="pic" sz="quarter" idx="17"/>
          </p:nvPr>
        </p:nvSpPr>
        <p:spPr>
          <a:xfrm>
            <a:off x="1106503" y="1505440"/>
            <a:ext cx="1371602" cy="1371600"/>
          </a:xfrm>
          <a:prstGeom prst="ellipse">
            <a:avLst/>
          </a:prstGeom>
          <a:solidFill>
            <a:schemeClr val="accent3"/>
          </a:solidFill>
        </p:spPr>
        <p:txBody>
          <a:bodyPr anchor="ctr"/>
          <a:lstStyle>
            <a:lvl1pPr marL="0" indent="0" algn="ctr">
              <a:buNone/>
              <a:defRPr>
                <a:solidFill>
                  <a:schemeClr val="bg2"/>
                </a:solidFill>
              </a:defRPr>
            </a:lvl1pPr>
          </a:lstStyle>
          <a:p>
            <a:r>
              <a:rPr lang="en-US"/>
              <a:t>Click icon to add picture</a:t>
            </a:r>
            <a:endParaRPr lang="en-US" dirty="0"/>
          </a:p>
        </p:txBody>
      </p:sp>
      <p:sp>
        <p:nvSpPr>
          <p:cNvPr id="42" name="Picture Placeholder 11">
            <a:extLst>
              <a:ext uri="{FF2B5EF4-FFF2-40B4-BE49-F238E27FC236}">
                <a16:creationId xmlns:a16="http://schemas.microsoft.com/office/drawing/2014/main" id="{0E7B3194-5642-CEE1-89AF-7F0C64C56C04}"/>
              </a:ext>
            </a:extLst>
          </p:cNvPr>
          <p:cNvSpPr>
            <a:spLocks noGrp="1" noChangeAspect="1"/>
          </p:cNvSpPr>
          <p:nvPr>
            <p:ph type="pic" sz="quarter" idx="18"/>
          </p:nvPr>
        </p:nvSpPr>
        <p:spPr>
          <a:xfrm>
            <a:off x="3885421" y="1505440"/>
            <a:ext cx="1373157" cy="1371600"/>
          </a:xfrm>
          <a:prstGeom prst="ellipse">
            <a:avLst/>
          </a:prstGeom>
          <a:solidFill>
            <a:schemeClr val="accent3"/>
          </a:solidFill>
        </p:spPr>
        <p:txBody>
          <a:bodyPr anchor="ctr"/>
          <a:lstStyle>
            <a:lvl1pPr marL="0" indent="0" algn="ctr">
              <a:buNone/>
              <a:defRPr>
                <a:solidFill>
                  <a:schemeClr val="bg2"/>
                </a:solidFill>
              </a:defRPr>
            </a:lvl1pPr>
          </a:lstStyle>
          <a:p>
            <a:r>
              <a:rPr lang="en-US"/>
              <a:t>Click icon to add picture</a:t>
            </a:r>
            <a:endParaRPr lang="en-US" dirty="0"/>
          </a:p>
        </p:txBody>
      </p:sp>
      <p:sp>
        <p:nvSpPr>
          <p:cNvPr id="43" name="Picture Placeholder 11">
            <a:extLst>
              <a:ext uri="{FF2B5EF4-FFF2-40B4-BE49-F238E27FC236}">
                <a16:creationId xmlns:a16="http://schemas.microsoft.com/office/drawing/2014/main" id="{5B688438-2FA6-14D1-106E-C4E2782D9723}"/>
              </a:ext>
            </a:extLst>
          </p:cNvPr>
          <p:cNvSpPr>
            <a:spLocks noGrp="1" noChangeAspect="1"/>
          </p:cNvSpPr>
          <p:nvPr>
            <p:ph type="pic" sz="quarter" idx="19"/>
          </p:nvPr>
        </p:nvSpPr>
        <p:spPr>
          <a:xfrm>
            <a:off x="6664340" y="1515250"/>
            <a:ext cx="1373157" cy="1371600"/>
          </a:xfrm>
          <a:prstGeom prst="ellipse">
            <a:avLst/>
          </a:prstGeom>
          <a:solidFill>
            <a:schemeClr val="accent3"/>
          </a:solidFill>
        </p:spPr>
        <p:txBody>
          <a:bodyPr anchor="ctr"/>
          <a:lstStyle>
            <a:lvl1pPr marL="0" indent="0" algn="ctr">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12929861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4 Items - Steps">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E13613-E7CF-45FC-8EE1-357625C9A400}"/>
              </a:ext>
            </a:extLst>
          </p:cNvPr>
          <p:cNvGraphicFramePr>
            <a:graphicFrameLocks noChangeAspect="1"/>
          </p:cNvGraphicFramePr>
          <p:nvPr userDrawn="1">
            <p:custDataLst>
              <p:tags r:id="rId1"/>
            </p:custDataLst>
            <p:extLst>
              <p:ext uri="{D42A27DB-BD31-4B8C-83A1-F6EECF244321}">
                <p14:modId xmlns:p14="http://schemas.microsoft.com/office/powerpoint/2010/main" val="156658402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5" name="Object 4" hidden="1">
                        <a:extLst>
                          <a:ext uri="{FF2B5EF4-FFF2-40B4-BE49-F238E27FC236}">
                            <a16:creationId xmlns:a16="http://schemas.microsoft.com/office/drawing/2014/main" id="{47E13613-E7CF-45FC-8EE1-357625C9A40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5FE4AC-9E55-4941-90AE-8DC4475F2A73}"/>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2" name="Title 1">
            <a:extLst>
              <a:ext uri="{FF2B5EF4-FFF2-40B4-BE49-F238E27FC236}">
                <a16:creationId xmlns:a16="http://schemas.microsoft.com/office/drawing/2014/main" id="{2896B08E-8EAD-5A4E-8454-B282B4F5E5E2}"/>
              </a:ext>
            </a:extLst>
          </p:cNvPr>
          <p:cNvSpPr>
            <a:spLocks noGrp="1"/>
          </p:cNvSpPr>
          <p:nvPr>
            <p:ph type="title"/>
          </p:nvPr>
        </p:nvSpPr>
        <p:spPr>
          <a:xfrm>
            <a:off x="628650" y="571501"/>
            <a:ext cx="7886700" cy="592931"/>
          </a:xfrm>
        </p:spPr>
        <p:txBody>
          <a:bodyPr anchor="ctr" anchorCtr="0">
            <a:normAutofit/>
          </a:bodyPr>
          <a:lstStyle>
            <a:lvl1pPr algn="l">
              <a:defRPr sz="2100" b="0" spc="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8F074D33-03FF-471E-B730-02262CCD2274}"/>
              </a:ext>
            </a:extLst>
          </p:cNvPr>
          <p:cNvSpPr>
            <a:spLocks noGrp="1"/>
          </p:cNvSpPr>
          <p:nvPr>
            <p:ph type="body" sz="quarter" idx="10"/>
          </p:nvPr>
        </p:nvSpPr>
        <p:spPr>
          <a:xfrm>
            <a:off x="628651" y="1371601"/>
            <a:ext cx="1907381" cy="1459205"/>
          </a:xfrm>
          <a:solidFill>
            <a:schemeClr val="bg2"/>
          </a:solidFill>
        </p:spPr>
        <p:txBody>
          <a:bodyPr anchor="b">
            <a:noAutofit/>
          </a:bodyPr>
          <a:lstStyle>
            <a:lvl1pPr marL="0" indent="0" algn="r">
              <a:lnSpc>
                <a:spcPct val="100000"/>
              </a:lnSpc>
              <a:buNone/>
              <a:defRPr>
                <a:solidFill>
                  <a:schemeClr val="tx2"/>
                </a:solidFill>
              </a:defRPr>
            </a:lvl1pPr>
            <a:lvl2pPr marL="342900" indent="0">
              <a:lnSpc>
                <a:spcPct val="150000"/>
              </a:lnSpc>
              <a:buNone/>
              <a:defRPr>
                <a:solidFill>
                  <a:schemeClr val="accent6"/>
                </a:solidFill>
              </a:defRPr>
            </a:lvl2pPr>
            <a:lvl3pPr marL="685800" indent="0">
              <a:lnSpc>
                <a:spcPct val="150000"/>
              </a:lnSpc>
              <a:buNone/>
              <a:defRPr>
                <a:solidFill>
                  <a:schemeClr val="accent6"/>
                </a:solidFill>
              </a:defRPr>
            </a:lvl3pPr>
            <a:lvl4pPr marL="1028700" indent="0">
              <a:lnSpc>
                <a:spcPct val="150000"/>
              </a:lnSpc>
              <a:buNone/>
              <a:defRPr>
                <a:solidFill>
                  <a:schemeClr val="accent6"/>
                </a:solidFill>
              </a:defRPr>
            </a:lvl4pPr>
            <a:lvl5pPr marL="1371600" indent="0">
              <a:lnSpc>
                <a:spcPct val="150000"/>
              </a:lnSpc>
              <a:buNone/>
              <a:defRPr>
                <a:solidFill>
                  <a:schemeClr val="accent6"/>
                </a:solidFill>
              </a:defRPr>
            </a:lvl5pPr>
          </a:lstStyle>
          <a:p>
            <a:pPr lvl="0"/>
            <a:r>
              <a:rPr lang="en-US"/>
              <a:t>Click to edit Master text styles</a:t>
            </a:r>
          </a:p>
        </p:txBody>
      </p:sp>
      <p:sp>
        <p:nvSpPr>
          <p:cNvPr id="8" name="Text Placeholder 6">
            <a:extLst>
              <a:ext uri="{FF2B5EF4-FFF2-40B4-BE49-F238E27FC236}">
                <a16:creationId xmlns:a16="http://schemas.microsoft.com/office/drawing/2014/main" id="{3C9FE14A-EFA8-4E41-8432-B8A9441CB483}"/>
              </a:ext>
            </a:extLst>
          </p:cNvPr>
          <p:cNvSpPr>
            <a:spLocks noGrp="1"/>
          </p:cNvSpPr>
          <p:nvPr>
            <p:ph type="body" sz="quarter" idx="11"/>
          </p:nvPr>
        </p:nvSpPr>
        <p:spPr>
          <a:xfrm>
            <a:off x="628651" y="3113172"/>
            <a:ext cx="1907381" cy="1515979"/>
          </a:xfrm>
          <a:solidFill>
            <a:schemeClr val="bg2"/>
          </a:solidFill>
        </p:spPr>
        <p:txBody>
          <a:bodyPr anchor="t">
            <a:noAutofit/>
          </a:bodyPr>
          <a:lstStyle>
            <a:lvl1pPr marL="0" indent="0" algn="r">
              <a:lnSpc>
                <a:spcPct val="100000"/>
              </a:lnSpc>
              <a:buNone/>
              <a:defRPr>
                <a:solidFill>
                  <a:schemeClr val="tx2"/>
                </a:solidFill>
              </a:defRPr>
            </a:lvl1pPr>
            <a:lvl2pPr marL="342900" indent="0">
              <a:lnSpc>
                <a:spcPct val="150000"/>
              </a:lnSpc>
              <a:buNone/>
              <a:defRPr>
                <a:solidFill>
                  <a:schemeClr val="accent6"/>
                </a:solidFill>
              </a:defRPr>
            </a:lvl2pPr>
            <a:lvl3pPr marL="685800" indent="0">
              <a:lnSpc>
                <a:spcPct val="150000"/>
              </a:lnSpc>
              <a:buNone/>
              <a:defRPr>
                <a:solidFill>
                  <a:schemeClr val="accent6"/>
                </a:solidFill>
              </a:defRPr>
            </a:lvl3pPr>
            <a:lvl4pPr marL="1028700" indent="0">
              <a:lnSpc>
                <a:spcPct val="150000"/>
              </a:lnSpc>
              <a:buNone/>
              <a:defRPr>
                <a:solidFill>
                  <a:schemeClr val="accent6"/>
                </a:solidFill>
              </a:defRPr>
            </a:lvl4pPr>
            <a:lvl5pPr marL="1371600" indent="0">
              <a:lnSpc>
                <a:spcPct val="150000"/>
              </a:lnSpc>
              <a:buNone/>
              <a:defRPr>
                <a:solidFill>
                  <a:schemeClr val="accent6"/>
                </a:solidFill>
              </a:defRPr>
            </a:lvl5pPr>
          </a:lstStyle>
          <a:p>
            <a:pPr lvl="0"/>
            <a:r>
              <a:rPr lang="en-US"/>
              <a:t>Click to edit Master text styles</a:t>
            </a:r>
          </a:p>
        </p:txBody>
      </p:sp>
      <p:sp>
        <p:nvSpPr>
          <p:cNvPr id="9" name="Text Placeholder 6">
            <a:extLst>
              <a:ext uri="{FF2B5EF4-FFF2-40B4-BE49-F238E27FC236}">
                <a16:creationId xmlns:a16="http://schemas.microsoft.com/office/drawing/2014/main" id="{65E09259-8C0E-4F29-A5F3-961987AC4D61}"/>
              </a:ext>
            </a:extLst>
          </p:cNvPr>
          <p:cNvSpPr>
            <a:spLocks noGrp="1"/>
          </p:cNvSpPr>
          <p:nvPr>
            <p:ph type="body" sz="quarter" idx="12"/>
          </p:nvPr>
        </p:nvSpPr>
        <p:spPr>
          <a:xfrm>
            <a:off x="6607969" y="1371601"/>
            <a:ext cx="1907381" cy="1459205"/>
          </a:xfrm>
          <a:solidFill>
            <a:schemeClr val="bg2"/>
          </a:solidFill>
        </p:spPr>
        <p:txBody>
          <a:bodyPr anchor="b">
            <a:noAutofit/>
          </a:bodyPr>
          <a:lstStyle>
            <a:lvl1pPr marL="0" indent="0">
              <a:lnSpc>
                <a:spcPct val="100000"/>
              </a:lnSpc>
              <a:buNone/>
              <a:defRPr>
                <a:solidFill>
                  <a:schemeClr val="tx2"/>
                </a:solidFill>
              </a:defRPr>
            </a:lvl1pPr>
            <a:lvl2pPr marL="342900" indent="0">
              <a:lnSpc>
                <a:spcPct val="150000"/>
              </a:lnSpc>
              <a:buNone/>
              <a:defRPr>
                <a:solidFill>
                  <a:schemeClr val="accent6"/>
                </a:solidFill>
              </a:defRPr>
            </a:lvl2pPr>
            <a:lvl3pPr marL="685800" indent="0">
              <a:lnSpc>
                <a:spcPct val="150000"/>
              </a:lnSpc>
              <a:buNone/>
              <a:defRPr>
                <a:solidFill>
                  <a:schemeClr val="accent6"/>
                </a:solidFill>
              </a:defRPr>
            </a:lvl3pPr>
            <a:lvl4pPr marL="1028700" indent="0">
              <a:lnSpc>
                <a:spcPct val="150000"/>
              </a:lnSpc>
              <a:buNone/>
              <a:defRPr>
                <a:solidFill>
                  <a:schemeClr val="accent6"/>
                </a:solidFill>
              </a:defRPr>
            </a:lvl4pPr>
            <a:lvl5pPr marL="1371600" indent="0">
              <a:lnSpc>
                <a:spcPct val="150000"/>
              </a:lnSpc>
              <a:buNone/>
              <a:defRPr>
                <a:solidFill>
                  <a:schemeClr val="accent6"/>
                </a:solidFill>
              </a:defRPr>
            </a:lvl5pPr>
          </a:lstStyle>
          <a:p>
            <a:pPr lvl="0"/>
            <a:r>
              <a:rPr lang="en-US"/>
              <a:t>Click to edit Master text styles</a:t>
            </a:r>
          </a:p>
        </p:txBody>
      </p:sp>
      <p:sp>
        <p:nvSpPr>
          <p:cNvPr id="11" name="Text Placeholder 6">
            <a:extLst>
              <a:ext uri="{FF2B5EF4-FFF2-40B4-BE49-F238E27FC236}">
                <a16:creationId xmlns:a16="http://schemas.microsoft.com/office/drawing/2014/main" id="{78A5A531-12ED-4F5F-8E8E-DCAA9CBDC62C}"/>
              </a:ext>
            </a:extLst>
          </p:cNvPr>
          <p:cNvSpPr>
            <a:spLocks noGrp="1"/>
          </p:cNvSpPr>
          <p:nvPr>
            <p:ph type="body" sz="quarter" idx="13"/>
          </p:nvPr>
        </p:nvSpPr>
        <p:spPr>
          <a:xfrm>
            <a:off x="6607969" y="3113172"/>
            <a:ext cx="1907381" cy="1515979"/>
          </a:xfrm>
          <a:solidFill>
            <a:schemeClr val="bg2"/>
          </a:solidFill>
        </p:spPr>
        <p:txBody>
          <a:bodyPr anchor="t">
            <a:noAutofit/>
          </a:bodyPr>
          <a:lstStyle>
            <a:lvl1pPr marL="0" indent="0">
              <a:lnSpc>
                <a:spcPct val="100000"/>
              </a:lnSpc>
              <a:buNone/>
              <a:defRPr>
                <a:solidFill>
                  <a:schemeClr val="tx2"/>
                </a:solidFill>
              </a:defRPr>
            </a:lvl1pPr>
            <a:lvl2pPr marL="342900" indent="0">
              <a:lnSpc>
                <a:spcPct val="150000"/>
              </a:lnSpc>
              <a:buNone/>
              <a:defRPr>
                <a:solidFill>
                  <a:schemeClr val="accent6"/>
                </a:solidFill>
              </a:defRPr>
            </a:lvl2pPr>
            <a:lvl3pPr marL="685800" indent="0">
              <a:lnSpc>
                <a:spcPct val="150000"/>
              </a:lnSpc>
              <a:buNone/>
              <a:defRPr>
                <a:solidFill>
                  <a:schemeClr val="accent6"/>
                </a:solidFill>
              </a:defRPr>
            </a:lvl3pPr>
            <a:lvl4pPr marL="1028700" indent="0">
              <a:lnSpc>
                <a:spcPct val="150000"/>
              </a:lnSpc>
              <a:buNone/>
              <a:defRPr>
                <a:solidFill>
                  <a:schemeClr val="accent6"/>
                </a:solidFill>
              </a:defRPr>
            </a:lvl4pPr>
            <a:lvl5pPr marL="1371600" indent="0">
              <a:lnSpc>
                <a:spcPct val="150000"/>
              </a:lnSpc>
              <a:buNone/>
              <a:defRPr>
                <a:solidFill>
                  <a:schemeClr val="accent6"/>
                </a:solidFill>
              </a:defRPr>
            </a:lvl5pPr>
          </a:lstStyle>
          <a:p>
            <a:pPr lvl="0"/>
            <a:r>
              <a:rPr lang="en-US"/>
              <a:t>Click to edit Master text styles</a:t>
            </a:r>
          </a:p>
        </p:txBody>
      </p:sp>
      <p:sp>
        <p:nvSpPr>
          <p:cNvPr id="13" name="Date Placeholder 5">
            <a:extLst>
              <a:ext uri="{FF2B5EF4-FFF2-40B4-BE49-F238E27FC236}">
                <a16:creationId xmlns:a16="http://schemas.microsoft.com/office/drawing/2014/main" id="{F977EC39-F136-6B37-8CE0-84BAB6DF3FA1}"/>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14" name="Picture 13">
            <a:extLst>
              <a:ext uri="{FF2B5EF4-FFF2-40B4-BE49-F238E27FC236}">
                <a16:creationId xmlns:a16="http://schemas.microsoft.com/office/drawing/2014/main" id="{7A335A2D-6919-1B4E-6072-1A4F636A13F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
        <p:nvSpPr>
          <p:cNvPr id="12" name="Content Placeholder 5">
            <a:extLst>
              <a:ext uri="{FF2B5EF4-FFF2-40B4-BE49-F238E27FC236}">
                <a16:creationId xmlns:a16="http://schemas.microsoft.com/office/drawing/2014/main" id="{1004AE8F-953E-B125-7094-5C2A9F4F0F0A}"/>
              </a:ext>
            </a:extLst>
          </p:cNvPr>
          <p:cNvSpPr>
            <a:spLocks noGrp="1"/>
          </p:cNvSpPr>
          <p:nvPr>
            <p:ph sz="quarter" idx="15"/>
          </p:nvPr>
        </p:nvSpPr>
        <p:spPr>
          <a:xfrm>
            <a:off x="2797342" y="1371600"/>
            <a:ext cx="3582027" cy="325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6639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79304C9-37FF-418D-A881-F8830132FEB7}"/>
              </a:ext>
            </a:extLst>
          </p:cNvPr>
          <p:cNvGraphicFramePr>
            <a:graphicFrameLocks noChangeAspect="1"/>
          </p:cNvGraphicFramePr>
          <p:nvPr userDrawn="1">
            <p:custDataLst>
              <p:tags r:id="rId1"/>
            </p:custDataLst>
            <p:extLst>
              <p:ext uri="{D42A27DB-BD31-4B8C-83A1-F6EECF244321}">
                <p14:modId xmlns:p14="http://schemas.microsoft.com/office/powerpoint/2010/main" val="249426741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679304C9-37FF-418D-A881-F8830132FEB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D629A1E-9F4F-4849-9D8E-67A602756EEC}"/>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2" name="Title 1">
            <a:extLst>
              <a:ext uri="{FF2B5EF4-FFF2-40B4-BE49-F238E27FC236}">
                <a16:creationId xmlns:a16="http://schemas.microsoft.com/office/drawing/2014/main" id="{94705471-B80A-42C3-B3A9-5A74F2E72718}"/>
              </a:ext>
            </a:extLst>
          </p:cNvPr>
          <p:cNvSpPr>
            <a:spLocks noGrp="1"/>
          </p:cNvSpPr>
          <p:nvPr>
            <p:ph type="title" hasCustomPrompt="1"/>
          </p:nvPr>
        </p:nvSpPr>
        <p:spPr>
          <a:xfrm>
            <a:off x="628650" y="571500"/>
            <a:ext cx="7886700" cy="621446"/>
          </a:xfrm>
        </p:spPr>
        <p:txBody>
          <a:bodyPr/>
          <a:lstStyle>
            <a:lvl1pPr>
              <a:defRPr>
                <a:solidFill>
                  <a:schemeClr val="tx1"/>
                </a:solidFill>
              </a:defRPr>
            </a:lvl1pPr>
          </a:lstStyle>
          <a:p>
            <a:r>
              <a:rPr lang="en-US" dirty="0"/>
              <a:t>Title</a:t>
            </a:r>
          </a:p>
        </p:txBody>
      </p:sp>
      <p:sp>
        <p:nvSpPr>
          <p:cNvPr id="3" name="Date Placeholder 5">
            <a:extLst>
              <a:ext uri="{FF2B5EF4-FFF2-40B4-BE49-F238E27FC236}">
                <a16:creationId xmlns:a16="http://schemas.microsoft.com/office/drawing/2014/main" id="{A7AB22AE-0629-3DB8-484D-1223AF813E4A}"/>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pic>
        <p:nvPicPr>
          <p:cNvPr id="4" name="Picture 3">
            <a:extLst>
              <a:ext uri="{FF2B5EF4-FFF2-40B4-BE49-F238E27FC236}">
                <a16:creationId xmlns:a16="http://schemas.microsoft.com/office/drawing/2014/main" id="{DF593FD4-972C-07A5-6C18-6F6E05D054E7}"/>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0258" y="4710964"/>
            <a:ext cx="1057093" cy="273842"/>
          </a:xfrm>
          <a:prstGeom prst="rect">
            <a:avLst/>
          </a:prstGeom>
        </p:spPr>
      </p:pic>
    </p:spTree>
    <p:extLst>
      <p:ext uri="{BB962C8B-B14F-4D97-AF65-F5344CB8AC3E}">
        <p14:creationId xmlns:p14="http://schemas.microsoft.com/office/powerpoint/2010/main" val="4183951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15705365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61" name="Freeform: Shape 60">
            <a:extLst>
              <a:ext uri="{FF2B5EF4-FFF2-40B4-BE49-F238E27FC236}">
                <a16:creationId xmlns:a16="http://schemas.microsoft.com/office/drawing/2014/main" id="{242E5D64-A86C-4A2B-93C7-F298ADF945DD}"/>
              </a:ext>
            </a:extLst>
          </p:cNvPr>
          <p:cNvSpPr/>
          <p:nvPr userDrawn="1"/>
        </p:nvSpPr>
        <p:spPr>
          <a:xfrm>
            <a:off x="3211379" y="0"/>
            <a:ext cx="5932622" cy="5143500"/>
          </a:xfrm>
          <a:custGeom>
            <a:avLst/>
            <a:gdLst>
              <a:gd name="connsiteX0" fmla="*/ 7101812 w 7910163"/>
              <a:gd name="connsiteY0" fmla="*/ 0 h 6858000"/>
              <a:gd name="connsiteX1" fmla="*/ 7910163 w 7910163"/>
              <a:gd name="connsiteY1" fmla="*/ 0 h 6858000"/>
              <a:gd name="connsiteX2" fmla="*/ 7910163 w 7910163"/>
              <a:gd name="connsiteY2" fmla="*/ 6858000 h 6858000"/>
              <a:gd name="connsiteX3" fmla="*/ 0 w 79101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0163" h="6858000">
                <a:moveTo>
                  <a:pt x="7101812" y="0"/>
                </a:moveTo>
                <a:lnTo>
                  <a:pt x="7910163" y="0"/>
                </a:lnTo>
                <a:lnTo>
                  <a:pt x="7910163"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Freeform: Shape 58">
            <a:extLst>
              <a:ext uri="{FF2B5EF4-FFF2-40B4-BE49-F238E27FC236}">
                <a16:creationId xmlns:a16="http://schemas.microsoft.com/office/drawing/2014/main" id="{D1041E2A-3102-4A9E-ACF7-0FF2A51CA39B}"/>
              </a:ext>
            </a:extLst>
          </p:cNvPr>
          <p:cNvSpPr/>
          <p:nvPr userDrawn="1"/>
        </p:nvSpPr>
        <p:spPr>
          <a:xfrm>
            <a:off x="0" y="0"/>
            <a:ext cx="9144000" cy="5143500"/>
          </a:xfrm>
          <a:custGeom>
            <a:avLst/>
            <a:gdLst>
              <a:gd name="connsiteX0" fmla="*/ 0 w 11926957"/>
              <a:gd name="connsiteY0" fmla="*/ 0 h 6858000"/>
              <a:gd name="connsiteX1" fmla="*/ 11926957 w 11926957"/>
              <a:gd name="connsiteY1" fmla="*/ 0 h 6858000"/>
              <a:gd name="connsiteX2" fmla="*/ 4825145 w 11926957"/>
              <a:gd name="connsiteY2" fmla="*/ 6858000 h 6858000"/>
              <a:gd name="connsiteX3" fmla="*/ 0 w 119269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26957" h="6858000">
                <a:moveTo>
                  <a:pt x="0" y="0"/>
                </a:moveTo>
                <a:lnTo>
                  <a:pt x="11926957" y="0"/>
                </a:lnTo>
                <a:lnTo>
                  <a:pt x="4825145"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sp>
        <p:nvSpPr>
          <p:cNvPr id="10" name="Rectangle 9">
            <a:extLst>
              <a:ext uri="{FF2B5EF4-FFF2-40B4-BE49-F238E27FC236}">
                <a16:creationId xmlns:a16="http://schemas.microsoft.com/office/drawing/2014/main" id="{19283FD2-F0AA-4C0F-8E3F-9ECFD0B45A67}"/>
              </a:ext>
            </a:extLst>
          </p:cNvPr>
          <p:cNvSpPr/>
          <p:nvPr userDrawn="1"/>
        </p:nvSpPr>
        <p:spPr>
          <a:xfrm>
            <a:off x="0" y="2673260"/>
            <a:ext cx="3862097" cy="6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571500"/>
            <a:ext cx="3224893" cy="1990216"/>
          </a:xfrm>
        </p:spPr>
        <p:txBody>
          <a:bodyPr anchor="b"/>
          <a:lstStyle>
            <a:lvl1pPr algn="l">
              <a:defRPr sz="3000">
                <a:solidFill>
                  <a:schemeClr val="tx1"/>
                </a:solidFill>
              </a:defRPr>
            </a:lvl1pPr>
          </a:lstStyle>
          <a:p>
            <a:r>
              <a:rPr lang="en-US"/>
              <a:t>Click to edit Master title style</a:t>
            </a:r>
            <a:endParaRPr lang="en-US" dirty="0"/>
          </a:p>
        </p:txBody>
      </p:sp>
      <p:sp>
        <p:nvSpPr>
          <p:cNvPr id="29" name="Picture Placeholder 28">
            <a:extLst>
              <a:ext uri="{FF2B5EF4-FFF2-40B4-BE49-F238E27FC236}">
                <a16:creationId xmlns:a16="http://schemas.microsoft.com/office/drawing/2014/main" id="{9E6415A5-A6B2-4F69-A7C1-A26D7673FE7B}"/>
              </a:ext>
            </a:extLst>
          </p:cNvPr>
          <p:cNvSpPr>
            <a:spLocks noGrp="1"/>
          </p:cNvSpPr>
          <p:nvPr>
            <p:ph type="pic" sz="quarter" idx="10"/>
          </p:nvPr>
        </p:nvSpPr>
        <p:spPr>
          <a:xfrm>
            <a:off x="4186238" y="571500"/>
            <a:ext cx="4056066" cy="4049181"/>
          </a:xfrm>
          <a:prstGeom prst="ellipse">
            <a:avLst/>
          </a:prstGeom>
          <a:solidFill>
            <a:schemeClr val="bg1"/>
          </a:solidFill>
        </p:spPr>
        <p:txBody>
          <a:bodyPr anchor="ctr"/>
          <a:lstStyle>
            <a:lvl1pPr marL="0" indent="0" algn="ctr">
              <a:buNone/>
              <a:defRPr/>
            </a:lvl1pPr>
          </a:lstStyle>
          <a:p>
            <a:r>
              <a:rPr lang="en-US"/>
              <a:t>Click icon to add picture</a:t>
            </a:r>
          </a:p>
        </p:txBody>
      </p:sp>
      <p:pic>
        <p:nvPicPr>
          <p:cNvPr id="3" name="Picture 2">
            <a:extLst>
              <a:ext uri="{FF2B5EF4-FFF2-40B4-BE49-F238E27FC236}">
                <a16:creationId xmlns:a16="http://schemas.microsoft.com/office/drawing/2014/main" id="{06EE9F79-44F8-0CCB-9617-A49FE39593F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6637" y="3611762"/>
            <a:ext cx="2554742" cy="661814"/>
          </a:xfrm>
          <a:prstGeom prst="rect">
            <a:avLst/>
          </a:prstGeom>
        </p:spPr>
      </p:pic>
    </p:spTree>
    <p:extLst>
      <p:ext uri="{BB962C8B-B14F-4D97-AF65-F5344CB8AC3E}">
        <p14:creationId xmlns:p14="http://schemas.microsoft.com/office/powerpoint/2010/main" val="32073375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516011B9-15B6-48F5-878F-A170969EC51B}"/>
              </a:ext>
            </a:extLst>
          </p:cNvPr>
          <p:cNvGraphicFramePr>
            <a:graphicFrameLocks noChangeAspect="1"/>
          </p:cNvGraphicFramePr>
          <p:nvPr userDrawn="1">
            <p:custDataLst>
              <p:tags r:id="rId1"/>
            </p:custDataLst>
            <p:extLst>
              <p:ext uri="{D42A27DB-BD31-4B8C-83A1-F6EECF244321}">
                <p14:modId xmlns:p14="http://schemas.microsoft.com/office/powerpoint/2010/main" val="74652432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2" name="Object 21" hidden="1">
                        <a:extLst>
                          <a:ext uri="{FF2B5EF4-FFF2-40B4-BE49-F238E27FC236}">
                            <a16:creationId xmlns:a16="http://schemas.microsoft.com/office/drawing/2014/main" id="{516011B9-15B6-48F5-878F-A170969EC51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E534B381-E026-4D07-9D59-FA43CF3DCE54}"/>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Georgia" panose="02040502050405020303" pitchFamily="18" charset="0"/>
              <a:ea typeface="+mj-ea"/>
              <a:cs typeface="+mj-cs"/>
              <a:sym typeface="Montserrat ExtraBold" panose="00000900000000000000" pitchFamily="2" charset="0"/>
            </a:endParaRPr>
          </a:p>
        </p:txBody>
      </p:sp>
      <p:sp>
        <p:nvSpPr>
          <p:cNvPr id="23" name="Rectangle 30">
            <a:extLst>
              <a:ext uri="{FF2B5EF4-FFF2-40B4-BE49-F238E27FC236}">
                <a16:creationId xmlns:a16="http://schemas.microsoft.com/office/drawing/2014/main" id="{EBB1947F-12EF-4F1F-95BA-A62894BB3BF1}"/>
              </a:ext>
            </a:extLst>
          </p:cNvPr>
          <p:cNvSpPr/>
          <p:nvPr userDrawn="1"/>
        </p:nvSpPr>
        <p:spPr>
          <a:xfrm flipV="1">
            <a:off x="1010652" y="730918"/>
            <a:ext cx="4569455" cy="4412582"/>
          </a:xfrm>
          <a:custGeom>
            <a:avLst/>
            <a:gdLst>
              <a:gd name="connsiteX0" fmla="*/ 0 w 3648244"/>
              <a:gd name="connsiteY0" fmla="*/ 0 h 3522996"/>
              <a:gd name="connsiteX1" fmla="*/ 3648244 w 3648244"/>
              <a:gd name="connsiteY1" fmla="*/ 0 h 3522996"/>
              <a:gd name="connsiteX2" fmla="*/ 3648244 w 3648244"/>
              <a:gd name="connsiteY2" fmla="*/ 3522996 h 3522996"/>
              <a:gd name="connsiteX3" fmla="*/ 0 w 3648244"/>
              <a:gd name="connsiteY3" fmla="*/ 3522996 h 3522996"/>
              <a:gd name="connsiteX4" fmla="*/ 0 w 3648244"/>
              <a:gd name="connsiteY4" fmla="*/ 0 h 3522996"/>
              <a:gd name="connsiteX0" fmla="*/ 0 w 3648244"/>
              <a:gd name="connsiteY0" fmla="*/ 0 h 3522996"/>
              <a:gd name="connsiteX1" fmla="*/ 3648244 w 3648244"/>
              <a:gd name="connsiteY1" fmla="*/ 0 h 3522996"/>
              <a:gd name="connsiteX2" fmla="*/ 0 w 3648244"/>
              <a:gd name="connsiteY2" fmla="*/ 3522996 h 3522996"/>
              <a:gd name="connsiteX3" fmla="*/ 0 w 3648244"/>
              <a:gd name="connsiteY3" fmla="*/ 0 h 3522996"/>
            </a:gdLst>
            <a:ahLst/>
            <a:cxnLst>
              <a:cxn ang="0">
                <a:pos x="connsiteX0" y="connsiteY0"/>
              </a:cxn>
              <a:cxn ang="0">
                <a:pos x="connsiteX1" y="connsiteY1"/>
              </a:cxn>
              <a:cxn ang="0">
                <a:pos x="connsiteX2" y="connsiteY2"/>
              </a:cxn>
              <a:cxn ang="0">
                <a:pos x="connsiteX3" y="connsiteY3"/>
              </a:cxn>
            </a:cxnLst>
            <a:rect l="l" t="t" r="r" b="b"/>
            <a:pathLst>
              <a:path w="3648244" h="3522996">
                <a:moveTo>
                  <a:pt x="0" y="0"/>
                </a:moveTo>
                <a:lnTo>
                  <a:pt x="3648244" y="0"/>
                </a:lnTo>
                <a:lnTo>
                  <a:pt x="0" y="352299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Freeform: Shape 23">
            <a:extLst>
              <a:ext uri="{FF2B5EF4-FFF2-40B4-BE49-F238E27FC236}">
                <a16:creationId xmlns:a16="http://schemas.microsoft.com/office/drawing/2014/main" id="{5DD58441-F72C-4019-B3E5-ED82901487E8}"/>
              </a:ext>
            </a:extLst>
          </p:cNvPr>
          <p:cNvSpPr/>
          <p:nvPr userDrawn="1"/>
        </p:nvSpPr>
        <p:spPr>
          <a:xfrm>
            <a:off x="0" y="0"/>
            <a:ext cx="7184983" cy="5143500"/>
          </a:xfrm>
          <a:custGeom>
            <a:avLst/>
            <a:gdLst>
              <a:gd name="connsiteX0" fmla="*/ 0 w 9579977"/>
              <a:gd name="connsiteY0" fmla="*/ 0 h 6858000"/>
              <a:gd name="connsiteX1" fmla="*/ 9579977 w 9579977"/>
              <a:gd name="connsiteY1" fmla="*/ 0 h 6858000"/>
              <a:gd name="connsiteX2" fmla="*/ 2478165 w 9579977"/>
              <a:gd name="connsiteY2" fmla="*/ 6858000 h 6858000"/>
              <a:gd name="connsiteX3" fmla="*/ 0 w 957997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79977" h="6858000">
                <a:moveTo>
                  <a:pt x="0" y="0"/>
                </a:moveTo>
                <a:lnTo>
                  <a:pt x="9579977" y="0"/>
                </a:lnTo>
                <a:lnTo>
                  <a:pt x="247816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sp>
        <p:nvSpPr>
          <p:cNvPr id="2" name="Title 1">
            <a:extLst>
              <a:ext uri="{FF2B5EF4-FFF2-40B4-BE49-F238E27FC236}">
                <a16:creationId xmlns:a16="http://schemas.microsoft.com/office/drawing/2014/main" id="{975DED76-A7F1-4341-8516-3F588A9D6C3C}"/>
              </a:ext>
            </a:extLst>
          </p:cNvPr>
          <p:cNvSpPr>
            <a:spLocks noGrp="1"/>
          </p:cNvSpPr>
          <p:nvPr>
            <p:ph type="ctrTitle"/>
          </p:nvPr>
        </p:nvSpPr>
        <p:spPr>
          <a:xfrm>
            <a:off x="628650" y="571500"/>
            <a:ext cx="3224893" cy="1990216"/>
          </a:xfrm>
        </p:spPr>
        <p:txBody>
          <a:bodyPr anchor="b"/>
          <a:lstStyle>
            <a:lvl1pPr algn="l">
              <a:defRPr sz="3000">
                <a:solidFill>
                  <a:schemeClr val="bg2"/>
                </a:solidFill>
              </a:defRPr>
            </a:lvl1pPr>
          </a:lstStyle>
          <a:p>
            <a:r>
              <a:rPr lang="en-US"/>
              <a:t>Click to edit Master title style</a:t>
            </a:r>
            <a:endParaRPr lang="en-US" dirty="0"/>
          </a:p>
        </p:txBody>
      </p:sp>
      <p:sp>
        <p:nvSpPr>
          <p:cNvPr id="28" name="Picture Placeholder 27">
            <a:extLst>
              <a:ext uri="{FF2B5EF4-FFF2-40B4-BE49-F238E27FC236}">
                <a16:creationId xmlns:a16="http://schemas.microsoft.com/office/drawing/2014/main" id="{66A6E1B5-C176-43D0-80D0-502B38E5A25A}"/>
              </a:ext>
            </a:extLst>
          </p:cNvPr>
          <p:cNvSpPr>
            <a:spLocks noGrp="1"/>
          </p:cNvSpPr>
          <p:nvPr>
            <p:ph type="pic" sz="quarter" idx="10"/>
          </p:nvPr>
        </p:nvSpPr>
        <p:spPr>
          <a:xfrm>
            <a:off x="3619895" y="0"/>
            <a:ext cx="5524106" cy="5143500"/>
          </a:xfrm>
          <a:custGeom>
            <a:avLst/>
            <a:gdLst>
              <a:gd name="connsiteX0" fmla="*/ 4753452 w 7365475"/>
              <a:gd name="connsiteY0" fmla="*/ 0 h 6858000"/>
              <a:gd name="connsiteX1" fmla="*/ 7365475 w 7365475"/>
              <a:gd name="connsiteY1" fmla="*/ 0 h 6858000"/>
              <a:gd name="connsiteX2" fmla="*/ 7365475 w 7365475"/>
              <a:gd name="connsiteY2" fmla="*/ 6858000 h 6858000"/>
              <a:gd name="connsiteX3" fmla="*/ 0 w 7365475"/>
              <a:gd name="connsiteY3" fmla="*/ 6858000 h 6858000"/>
              <a:gd name="connsiteX4" fmla="*/ 0 w 7365475"/>
              <a:gd name="connsiteY4" fmla="*/ 6857999 h 6858000"/>
              <a:gd name="connsiteX5" fmla="*/ 2613617 w 7365475"/>
              <a:gd name="connsiteY5" fmla="*/ 6857999 h 6858000"/>
              <a:gd name="connsiteX6" fmla="*/ 132629 w 7365475"/>
              <a:gd name="connsiteY6" fmla="*/ 4462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5475" h="6858000">
                <a:moveTo>
                  <a:pt x="4753452" y="0"/>
                </a:moveTo>
                <a:lnTo>
                  <a:pt x="7365475" y="0"/>
                </a:lnTo>
                <a:lnTo>
                  <a:pt x="7365475" y="6858000"/>
                </a:lnTo>
                <a:lnTo>
                  <a:pt x="0" y="6858000"/>
                </a:lnTo>
                <a:lnTo>
                  <a:pt x="0" y="6857999"/>
                </a:lnTo>
                <a:lnTo>
                  <a:pt x="2613617" y="6857999"/>
                </a:lnTo>
                <a:lnTo>
                  <a:pt x="132629" y="4462186"/>
                </a:lnTo>
                <a:close/>
              </a:path>
            </a:pathLst>
          </a:custGeom>
        </p:spPr>
        <p:txBody>
          <a:bodyPr wrap="square" anchor="ctr">
            <a:noAutofit/>
          </a:bodyPr>
          <a:lstStyle>
            <a:lvl1pPr marL="0" indent="0" algn="ctr">
              <a:buNone/>
              <a:defRPr/>
            </a:lvl1pPr>
          </a:lstStyle>
          <a:p>
            <a:r>
              <a:rPr lang="en-US"/>
              <a:t>Click icon to add picture</a:t>
            </a:r>
            <a:endParaRPr lang="en-US" dirty="0"/>
          </a:p>
        </p:txBody>
      </p:sp>
      <p:pic>
        <p:nvPicPr>
          <p:cNvPr id="3" name="Picture 2">
            <a:extLst>
              <a:ext uri="{FF2B5EF4-FFF2-40B4-BE49-F238E27FC236}">
                <a16:creationId xmlns:a16="http://schemas.microsoft.com/office/drawing/2014/main" id="{767A0D9D-9835-6D12-7C40-F4220654CB1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28650" y="2937209"/>
            <a:ext cx="2376768" cy="615708"/>
          </a:xfrm>
          <a:prstGeom prst="rect">
            <a:avLst/>
          </a:prstGeom>
        </p:spPr>
      </p:pic>
    </p:spTree>
    <p:extLst>
      <p:ext uri="{BB962C8B-B14F-4D97-AF65-F5344CB8AC3E}">
        <p14:creationId xmlns:p14="http://schemas.microsoft.com/office/powerpoint/2010/main" val="25166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60120"/>
            <a:ext cx="8976360" cy="3360420"/>
          </a:xfrm>
          <a:prstGeom prst="rect">
            <a:avLst/>
          </a:prstGeom>
        </p:spPr>
        <p:txBody>
          <a:bodyPr/>
          <a:lstStyle>
            <a:lvl1pPr marL="0" indent="0">
              <a:buNone/>
              <a:defRPr sz="1500" b="0" i="0">
                <a:solidFill>
                  <a:schemeClr val="tx1"/>
                </a:solidFill>
                <a:latin typeface="+mn-lt"/>
                <a:cs typeface="Calibri" pitchFamily="34" charset="0"/>
              </a:defRPr>
            </a:lvl1pPr>
            <a:lvl2pPr>
              <a:defRPr sz="1350" b="0" i="0">
                <a:solidFill>
                  <a:schemeClr val="tx1"/>
                </a:solidFill>
                <a:latin typeface="+mn-lt"/>
                <a:cs typeface="Calibri" pitchFamily="34" charset="0"/>
              </a:defRPr>
            </a:lvl2pPr>
            <a:lvl3pPr>
              <a:defRPr sz="1200" b="0" i="0">
                <a:solidFill>
                  <a:schemeClr val="tx1"/>
                </a:solidFill>
                <a:latin typeface="+mn-lt"/>
                <a:cs typeface="Calibri" pitchFamily="34" charset="0"/>
              </a:defRPr>
            </a:lvl3pPr>
            <a:lvl4pPr>
              <a:defRPr sz="1050" b="0" i="0">
                <a:solidFill>
                  <a:schemeClr val="tx1"/>
                </a:solidFill>
                <a:latin typeface="+mn-lt"/>
                <a:cs typeface="Calibri" pitchFamily="34" charset="0"/>
              </a:defRPr>
            </a:lvl4pPr>
            <a:lvl5pPr>
              <a:defRPr sz="975" b="0" i="0">
                <a:solidFill>
                  <a:schemeClr val="tx1"/>
                </a:solidFill>
                <a:latin typeface="+mn-lt"/>
                <a:cs typeface="Calibri" pitchFamily="34" charset="0"/>
              </a:defRPr>
            </a:lvl5pPr>
          </a:lstStyle>
          <a:p>
            <a:pPr lvl="0"/>
            <a:endParaRPr lang="en-US"/>
          </a:p>
        </p:txBody>
      </p:sp>
      <p:sp>
        <p:nvSpPr>
          <p:cNvPr id="9" name="Text Placeholder 6"/>
          <p:cNvSpPr>
            <a:spLocks noGrp="1"/>
          </p:cNvSpPr>
          <p:nvPr>
            <p:ph type="body" sz="quarter" idx="11"/>
          </p:nvPr>
        </p:nvSpPr>
        <p:spPr>
          <a:xfrm>
            <a:off x="91440" y="4389120"/>
            <a:ext cx="8979408" cy="548640"/>
          </a:xfrm>
          <a:prstGeom prst="rect">
            <a:avLst/>
          </a:prstGeom>
        </p:spPr>
        <p:txBody>
          <a:bodyPr anchor="b" anchorCtr="0"/>
          <a:lstStyle>
            <a:lvl1pPr marL="0" indent="0" algn="l">
              <a:spcBef>
                <a:spcPts val="0"/>
              </a:spcBef>
              <a:buFont typeface="Arial" pitchFamily="34" charset="0"/>
              <a:buNone/>
              <a:defRPr sz="750" baseline="0">
                <a:solidFill>
                  <a:srgbClr val="3C3A3B"/>
                </a:solidFill>
                <a:latin typeface="Georgia" pitchFamily="18" charset="0"/>
                <a:cs typeface="Georgia" pitchFamily="18" charset="0"/>
              </a:defRPr>
            </a:lvl1pPr>
          </a:lstStyle>
          <a:p>
            <a:pPr algn="l">
              <a:spcBef>
                <a:spcPts val="0"/>
              </a:spcBef>
            </a:pPr>
            <a:endParaRPr lang="en-US"/>
          </a:p>
          <a:p>
            <a:pPr algn="l">
              <a:spcBef>
                <a:spcPts val="0"/>
              </a:spcBef>
            </a:pPr>
            <a:endParaRPr lang="en-US"/>
          </a:p>
          <a:p>
            <a:pPr algn="l">
              <a:spcBef>
                <a:spcPts val="0"/>
              </a:spcBef>
            </a:pPr>
            <a:endParaRPr lang="en-US"/>
          </a:p>
          <a:p>
            <a:pPr algn="l">
              <a:spcBef>
                <a:spcPts val="0"/>
              </a:spcBef>
            </a:pPr>
            <a:endParaRPr lang="en-US"/>
          </a:p>
          <a:p>
            <a:pPr algn="l">
              <a:spcBef>
                <a:spcPts val="0"/>
              </a:spcBef>
            </a:pPr>
            <a:endParaRPr lang="en-US"/>
          </a:p>
          <a:p>
            <a:pPr algn="l">
              <a:spcBef>
                <a:spcPts val="0"/>
              </a:spcBef>
            </a:pPr>
            <a:r>
              <a:rPr lang="en-US"/>
              <a:t>Insert Source/Notes Here</a:t>
            </a:r>
          </a:p>
        </p:txBody>
      </p:sp>
      <p:sp>
        <p:nvSpPr>
          <p:cNvPr id="5" name="Rectangle 5"/>
          <p:cNvSpPr>
            <a:spLocks noGrp="1" noChangeArrowheads="1"/>
          </p:cNvSpPr>
          <p:nvPr>
            <p:ph type="title"/>
          </p:nvPr>
        </p:nvSpPr>
        <p:spPr bwMode="auto">
          <a:xfrm>
            <a:off x="91440" y="68580"/>
            <a:ext cx="896112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092947"/>
                </a:solidFill>
              </a:defRPr>
            </a:lvl1pPr>
          </a:lstStyle>
          <a:p>
            <a:pPr lvl="0" algn="l"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12219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Layout">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381001" y="4686301"/>
            <a:ext cx="8001000" cy="228600"/>
          </a:xfrm>
          <a:prstGeom prst="rect">
            <a:avLst/>
          </a:prstGeom>
          <a:noFill/>
          <a:ln>
            <a:noFill/>
          </a:ln>
        </p:spPr>
        <p:txBody>
          <a:bodyPr lIns="91425" tIns="91425" rIns="91425" bIns="91425" anchor="b" anchorCtr="0"/>
          <a:lstStyle>
            <a:lvl1pPr marL="0" marR="0" lvl="0" indent="0" algn="l" rtl="0">
              <a:spcBef>
                <a:spcPts val="0"/>
              </a:spcBef>
              <a:spcAft>
                <a:spcPts val="0"/>
              </a:spcAft>
              <a:buClr>
                <a:schemeClr val="dk1"/>
              </a:buClr>
              <a:buFont typeface="Arial"/>
              <a:buNone/>
              <a:defRPr sz="900" b="1" i="0" u="none" strike="noStrike" cap="none">
                <a:solidFill>
                  <a:schemeClr val="dk1"/>
                </a:solidFill>
                <a:latin typeface="Calibri"/>
                <a:ea typeface="Calibri"/>
                <a:cs typeface="Calibri"/>
                <a:sym typeface="Calibri"/>
              </a:defRPr>
            </a:lvl1pPr>
            <a:lvl2pPr marL="171450" marR="0" lvl="1" indent="-85725" algn="l" rtl="0">
              <a:spcBef>
                <a:spcPts val="0"/>
              </a:spcBef>
              <a:spcAft>
                <a:spcPts val="0"/>
              </a:spcAft>
              <a:buClr>
                <a:schemeClr val="dk1"/>
              </a:buClr>
              <a:buSzPct val="100000"/>
              <a:buFont typeface="Arial"/>
              <a:buChar char="•"/>
              <a:defRPr sz="135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None/>
              <a:defRPr sz="1350" b="0" i="0" u="none" strike="noStrike" cap="none">
                <a:solidFill>
                  <a:schemeClr val="dk1"/>
                </a:solidFill>
                <a:latin typeface="Arial"/>
                <a:ea typeface="Arial"/>
                <a:cs typeface="Arial"/>
                <a:sym typeface="Arial"/>
              </a:defRPr>
            </a:lvl3pPr>
            <a:lvl4pPr marL="342900" marR="0" lvl="3" indent="-85725" algn="l" rtl="0">
              <a:spcBef>
                <a:spcPts val="0"/>
              </a:spcBef>
              <a:spcAft>
                <a:spcPts val="0"/>
              </a:spcAft>
              <a:buClr>
                <a:schemeClr val="dk1"/>
              </a:buClr>
              <a:buSzPct val="100000"/>
              <a:buFont typeface="Arial"/>
              <a:buChar char="•"/>
              <a:defRPr sz="1350" b="0" i="0" u="none" strike="noStrike" cap="none">
                <a:solidFill>
                  <a:schemeClr val="dk1"/>
                </a:solidFill>
                <a:latin typeface="Arial"/>
                <a:ea typeface="Arial"/>
                <a:cs typeface="Arial"/>
                <a:sym typeface="Arial"/>
              </a:defRPr>
            </a:lvl4pPr>
            <a:lvl5pPr marL="514350" marR="0" lvl="4" indent="-85725" algn="l" rtl="0">
              <a:spcBef>
                <a:spcPts val="0"/>
              </a:spcBef>
              <a:spcAft>
                <a:spcPts val="0"/>
              </a:spcAft>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title"/>
          </p:nvPr>
        </p:nvSpPr>
        <p:spPr>
          <a:xfrm>
            <a:off x="182880" y="1257300"/>
            <a:ext cx="8961120" cy="685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1" i="0" u="none" strike="noStrike" cap="none">
                <a:solidFill>
                  <a:srgbClr val="0070C0"/>
                </a:solidFill>
                <a:latin typeface="Calibri"/>
                <a:ea typeface="Calibri"/>
                <a:cs typeface="Calibri"/>
                <a:sym typeface="Calibri"/>
              </a:defRPr>
            </a:lvl1pPr>
            <a:lvl2pPr marL="0" marR="0" lvl="1" indent="0" algn="l" rtl="0">
              <a:spcBef>
                <a:spcPts val="0"/>
              </a:spcBef>
              <a:spcAft>
                <a:spcPts val="0"/>
              </a:spcAft>
              <a:buNone/>
              <a:defRPr sz="1800" b="1" i="0" u="none" strike="noStrike" cap="none">
                <a:solidFill>
                  <a:srgbClr val="0070C0"/>
                </a:solidFill>
                <a:latin typeface="Arial"/>
                <a:ea typeface="Arial"/>
                <a:cs typeface="Arial"/>
                <a:sym typeface="Arial"/>
              </a:defRPr>
            </a:lvl2pPr>
            <a:lvl3pPr marL="0" marR="0" lvl="2" indent="0" algn="l" rtl="0">
              <a:spcBef>
                <a:spcPts val="0"/>
              </a:spcBef>
              <a:spcAft>
                <a:spcPts val="0"/>
              </a:spcAft>
              <a:buNone/>
              <a:defRPr sz="1800" b="1" i="0" u="none" strike="noStrike" cap="none">
                <a:solidFill>
                  <a:srgbClr val="0070C0"/>
                </a:solidFill>
                <a:latin typeface="Arial"/>
                <a:ea typeface="Arial"/>
                <a:cs typeface="Arial"/>
                <a:sym typeface="Arial"/>
              </a:defRPr>
            </a:lvl3pPr>
            <a:lvl4pPr marL="0" marR="0" lvl="3" indent="0" algn="l" rtl="0">
              <a:spcBef>
                <a:spcPts val="0"/>
              </a:spcBef>
              <a:spcAft>
                <a:spcPts val="0"/>
              </a:spcAft>
              <a:buNone/>
              <a:defRPr sz="1800" b="1" i="0" u="none" strike="noStrike" cap="none">
                <a:solidFill>
                  <a:srgbClr val="0070C0"/>
                </a:solidFill>
                <a:latin typeface="Arial"/>
                <a:ea typeface="Arial"/>
                <a:cs typeface="Arial"/>
                <a:sym typeface="Arial"/>
              </a:defRPr>
            </a:lvl4pPr>
            <a:lvl5pPr marL="0" marR="0" lvl="4" indent="0" algn="l" rtl="0">
              <a:spcBef>
                <a:spcPts val="0"/>
              </a:spcBef>
              <a:spcAft>
                <a:spcPts val="0"/>
              </a:spcAft>
              <a:buNone/>
              <a:defRPr sz="1800" b="1" i="0" u="none" strike="noStrike" cap="none">
                <a:solidFill>
                  <a:srgbClr val="0070C0"/>
                </a:solidFill>
                <a:latin typeface="Arial"/>
                <a:ea typeface="Arial"/>
                <a:cs typeface="Arial"/>
                <a:sym typeface="Arial"/>
              </a:defRPr>
            </a:lvl5pPr>
            <a:lvl6pPr marL="342900" marR="0" lvl="5" indent="0" algn="l" rtl="0">
              <a:spcBef>
                <a:spcPts val="0"/>
              </a:spcBef>
              <a:spcAft>
                <a:spcPts val="0"/>
              </a:spcAft>
              <a:buNone/>
              <a:defRPr sz="1800" b="1" i="0" u="none" strike="noStrike" cap="none">
                <a:solidFill>
                  <a:srgbClr val="0070C0"/>
                </a:solidFill>
                <a:latin typeface="Arial"/>
                <a:ea typeface="Arial"/>
                <a:cs typeface="Arial"/>
                <a:sym typeface="Arial"/>
              </a:defRPr>
            </a:lvl6pPr>
            <a:lvl7pPr marL="685800" marR="0" lvl="6" indent="0" algn="l" rtl="0">
              <a:spcBef>
                <a:spcPts val="0"/>
              </a:spcBef>
              <a:spcAft>
                <a:spcPts val="0"/>
              </a:spcAft>
              <a:buNone/>
              <a:defRPr sz="1800" b="1" i="0" u="none" strike="noStrike" cap="none">
                <a:solidFill>
                  <a:srgbClr val="0070C0"/>
                </a:solidFill>
                <a:latin typeface="Arial"/>
                <a:ea typeface="Arial"/>
                <a:cs typeface="Arial"/>
                <a:sym typeface="Arial"/>
              </a:defRPr>
            </a:lvl7pPr>
            <a:lvl8pPr marL="1028700" marR="0" lvl="7" indent="0" algn="l" rtl="0">
              <a:spcBef>
                <a:spcPts val="0"/>
              </a:spcBef>
              <a:spcAft>
                <a:spcPts val="0"/>
              </a:spcAft>
              <a:buNone/>
              <a:defRPr sz="1800" b="1" i="0" u="none" strike="noStrike" cap="none">
                <a:solidFill>
                  <a:srgbClr val="0070C0"/>
                </a:solidFill>
                <a:latin typeface="Arial"/>
                <a:ea typeface="Arial"/>
                <a:cs typeface="Arial"/>
                <a:sym typeface="Arial"/>
              </a:defRPr>
            </a:lvl8pPr>
            <a:lvl9pPr marL="1371600" marR="0" lvl="8" indent="0" algn="l" rtl="0">
              <a:spcBef>
                <a:spcPts val="0"/>
              </a:spcBef>
              <a:spcAft>
                <a:spcPts val="0"/>
              </a:spcAft>
              <a:buNone/>
              <a:defRPr sz="1800" b="1" i="0" u="none" strike="noStrike" cap="none">
                <a:solidFill>
                  <a:srgbClr val="0070C0"/>
                </a:solidFill>
                <a:latin typeface="Arial"/>
                <a:ea typeface="Arial"/>
                <a:cs typeface="Arial"/>
                <a:sym typeface="Arial"/>
              </a:defRPr>
            </a:lvl9pPr>
          </a:lstStyle>
          <a:p>
            <a:endParaRPr/>
          </a:p>
        </p:txBody>
      </p:sp>
      <p:sp>
        <p:nvSpPr>
          <p:cNvPr id="4" name="Slide Number Placeholder 5"/>
          <p:cNvSpPr>
            <a:spLocks noGrp="1"/>
          </p:cNvSpPr>
          <p:nvPr>
            <p:ph type="sldNum" sz="quarter" idx="11"/>
          </p:nvPr>
        </p:nvSpPr>
        <p:spPr>
          <a:xfrm>
            <a:off x="8428039" y="4656536"/>
            <a:ext cx="358775" cy="273844"/>
          </a:xfrm>
        </p:spPr>
        <p:txBody>
          <a:bodyPr/>
          <a:lstStyle>
            <a:lvl1pPr>
              <a:defRPr/>
            </a:lvl1pPr>
          </a:lstStyle>
          <a:p>
            <a:fld id="{9BA4C6CC-BD43-D941-BC11-D0FC0059FED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787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143000" y="418549"/>
            <a:ext cx="6858000" cy="942911"/>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143000" y="1361460"/>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the Master subtitle style</a:t>
            </a:r>
          </a:p>
        </p:txBody>
      </p:sp>
      <p:sp>
        <p:nvSpPr>
          <p:cNvPr id="7" name="TextBox 6">
            <a:extLst>
              <a:ext uri="{FF2B5EF4-FFF2-40B4-BE49-F238E27FC236}">
                <a16:creationId xmlns:a16="http://schemas.microsoft.com/office/drawing/2014/main" id="{CB886A02-2EA0-4F2C-9150-D2B3DCD7830E}"/>
              </a:ext>
            </a:extLst>
          </p:cNvPr>
          <p:cNvSpPr txBox="1"/>
          <p:nvPr userDrawn="1"/>
        </p:nvSpPr>
        <p:spPr>
          <a:xfrm>
            <a:off x="0" y="4602523"/>
            <a:ext cx="9144000" cy="565539"/>
          </a:xfrm>
          <a:prstGeom prst="rect">
            <a:avLst/>
          </a:prstGeom>
          <a:solidFill>
            <a:srgbClr val="003865"/>
          </a:solidFill>
        </p:spPr>
        <p:txBody>
          <a:bodyPr wrap="square" rtlCol="0">
            <a:spAutoFit/>
          </a:bodyPr>
          <a:lstStyle/>
          <a:p>
            <a:br>
              <a:rPr lang="en-US" sz="600"/>
            </a:br>
            <a:br>
              <a:rPr lang="en-US" sz="825"/>
            </a:br>
            <a:br>
              <a:rPr lang="en-US" sz="825"/>
            </a:br>
            <a:endParaRPr lang="en-US" sz="825"/>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62138" y="4655146"/>
            <a:ext cx="890310" cy="466353"/>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9144000" cy="253916"/>
          </a:xfrm>
          <a:prstGeom prst="rect">
            <a:avLst/>
          </a:prstGeom>
          <a:solidFill>
            <a:srgbClr val="003865"/>
          </a:solidFill>
        </p:spPr>
        <p:txBody>
          <a:bodyPr wrap="square" rtlCol="0">
            <a:spAutoFit/>
          </a:bodyPr>
          <a:lstStyle/>
          <a:p>
            <a:endParaRPr lang="en-US" sz="1050"/>
          </a:p>
        </p:txBody>
      </p:sp>
    </p:spTree>
    <p:extLst>
      <p:ext uri="{BB962C8B-B14F-4D97-AF65-F5344CB8AC3E}">
        <p14:creationId xmlns:p14="http://schemas.microsoft.com/office/powerpoint/2010/main" val="191053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BB972F5-F783-4D4F-8D07-57242B220C6C}"/>
              </a:ext>
            </a:extLst>
          </p:cNvPr>
          <p:cNvSpPr>
            <a:spLocks noChangeArrowheads="1"/>
          </p:cNvSpPr>
          <p:nvPr/>
        </p:nvSpPr>
        <p:spPr bwMode="auto">
          <a:xfrm>
            <a:off x="381000" y="742950"/>
            <a:ext cx="76200" cy="3829050"/>
          </a:xfrm>
          <a:prstGeom prst="rect">
            <a:avLst/>
          </a:prstGeom>
          <a:solidFill>
            <a:srgbClr val="0923A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5" name="Rectangle 8">
            <a:extLst>
              <a:ext uri="{FF2B5EF4-FFF2-40B4-BE49-F238E27FC236}">
                <a16:creationId xmlns:a16="http://schemas.microsoft.com/office/drawing/2014/main" id="{04A48504-6BE2-4D71-B141-2F50632A930B}"/>
              </a:ext>
            </a:extLst>
          </p:cNvPr>
          <p:cNvSpPr>
            <a:spLocks noChangeArrowheads="1"/>
          </p:cNvSpPr>
          <p:nvPr/>
        </p:nvSpPr>
        <p:spPr bwMode="auto">
          <a:xfrm flipV="1">
            <a:off x="8312150" y="228600"/>
            <a:ext cx="457200" cy="342900"/>
          </a:xfrm>
          <a:prstGeom prst="rect">
            <a:avLst/>
          </a:prstGeom>
          <a:solidFill>
            <a:srgbClr val="CC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6" name="Rectangle 9">
            <a:extLst>
              <a:ext uri="{FF2B5EF4-FFF2-40B4-BE49-F238E27FC236}">
                <a16:creationId xmlns:a16="http://schemas.microsoft.com/office/drawing/2014/main" id="{14E9D84E-70D7-4BA3-B908-FC49352047AE}"/>
              </a:ext>
            </a:extLst>
          </p:cNvPr>
          <p:cNvSpPr>
            <a:spLocks noChangeArrowheads="1"/>
          </p:cNvSpPr>
          <p:nvPr/>
        </p:nvSpPr>
        <p:spPr bwMode="auto">
          <a:xfrm flipV="1">
            <a:off x="381000" y="228600"/>
            <a:ext cx="7943850" cy="342900"/>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7" name="Rectangle 10">
            <a:extLst>
              <a:ext uri="{FF2B5EF4-FFF2-40B4-BE49-F238E27FC236}">
                <a16:creationId xmlns:a16="http://schemas.microsoft.com/office/drawing/2014/main" id="{8D749D9B-CEAF-4151-9451-9E0F4B28AE35}"/>
              </a:ext>
            </a:extLst>
          </p:cNvPr>
          <p:cNvSpPr>
            <a:spLocks noChangeArrowheads="1"/>
          </p:cNvSpPr>
          <p:nvPr/>
        </p:nvSpPr>
        <p:spPr bwMode="auto">
          <a:xfrm flipV="1">
            <a:off x="381000" y="571500"/>
            <a:ext cx="7943850" cy="171450"/>
          </a:xfrm>
          <a:prstGeom prst="rect">
            <a:avLst/>
          </a:prstGeom>
          <a:solidFill>
            <a:srgbClr val="CC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8" name="Rectangle 11">
            <a:extLst>
              <a:ext uri="{FF2B5EF4-FFF2-40B4-BE49-F238E27FC236}">
                <a16:creationId xmlns:a16="http://schemas.microsoft.com/office/drawing/2014/main" id="{7BE6E745-4ECB-4B75-AF8F-3FA0AAE6AE50}"/>
              </a:ext>
            </a:extLst>
          </p:cNvPr>
          <p:cNvSpPr>
            <a:spLocks noChangeArrowheads="1"/>
          </p:cNvSpPr>
          <p:nvPr/>
        </p:nvSpPr>
        <p:spPr bwMode="auto">
          <a:xfrm flipV="1">
            <a:off x="8321676" y="571500"/>
            <a:ext cx="447675" cy="171450"/>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9" name="Rectangle 12">
            <a:extLst>
              <a:ext uri="{FF2B5EF4-FFF2-40B4-BE49-F238E27FC236}">
                <a16:creationId xmlns:a16="http://schemas.microsoft.com/office/drawing/2014/main" id="{ABE51898-1065-4669-AEAE-B4A62105AF8A}"/>
              </a:ext>
            </a:extLst>
          </p:cNvPr>
          <p:cNvSpPr>
            <a:spLocks noChangeArrowheads="1"/>
          </p:cNvSpPr>
          <p:nvPr/>
        </p:nvSpPr>
        <p:spPr bwMode="auto">
          <a:xfrm>
            <a:off x="381001" y="228600"/>
            <a:ext cx="8391525" cy="434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10" name="Rectangle 13">
            <a:extLst>
              <a:ext uri="{FF2B5EF4-FFF2-40B4-BE49-F238E27FC236}">
                <a16:creationId xmlns:a16="http://schemas.microsoft.com/office/drawing/2014/main" id="{7520F6FC-6B5E-4E0F-BBD9-7222E7E6E417}"/>
              </a:ext>
            </a:extLst>
          </p:cNvPr>
          <p:cNvSpPr>
            <a:spLocks noChangeArrowheads="1"/>
          </p:cNvSpPr>
          <p:nvPr/>
        </p:nvSpPr>
        <p:spPr bwMode="auto">
          <a:xfrm>
            <a:off x="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a:ea typeface="+mn-ea"/>
            </a:endParaRPr>
          </a:p>
        </p:txBody>
      </p:sp>
      <p:graphicFrame>
        <p:nvGraphicFramePr>
          <p:cNvPr id="11" name="Group 14">
            <a:extLst>
              <a:ext uri="{FF2B5EF4-FFF2-40B4-BE49-F238E27FC236}">
                <a16:creationId xmlns:a16="http://schemas.microsoft.com/office/drawing/2014/main" id="{DC7D3B39-6CF3-4E8D-AD26-A8B96D8E2089}"/>
              </a:ext>
            </a:extLst>
          </p:cNvPr>
          <p:cNvGraphicFramePr>
            <a:graphicFrameLocks noGrp="1"/>
          </p:cNvGraphicFramePr>
          <p:nvPr/>
        </p:nvGraphicFramePr>
        <p:xfrm>
          <a:off x="1828801" y="857250"/>
          <a:ext cx="2811463" cy="281466"/>
        </p:xfrm>
        <a:graphic>
          <a:graphicData uri="http://schemas.openxmlformats.org/drawingml/2006/table">
            <a:tbl>
              <a:tblPr/>
              <a:tblGrid>
                <a:gridCol w="2811463">
                  <a:extLst>
                    <a:ext uri="{9D8B030D-6E8A-4147-A177-3AD203B41FA5}">
                      <a16:colId xmlns:a16="http://schemas.microsoft.com/office/drawing/2014/main" val="20000"/>
                    </a:ext>
                  </a:extLst>
                </a:gridCol>
              </a:tblGrid>
              <a:tr h="273846">
                <a:tc>
                  <a:txBody>
                    <a:bodyPr/>
                    <a:lstStyle>
                      <a:lvl1pPr>
                        <a:spcBef>
                          <a:spcPct val="20000"/>
                        </a:spcBef>
                        <a:buClr>
                          <a:srgbClr val="CC3300"/>
                        </a:buClr>
                        <a:buSzPct val="70000"/>
                        <a:buFont typeface="Wingdings" pitchFamily="2" charset="2"/>
                        <a:defRPr sz="2800">
                          <a:solidFill>
                            <a:schemeClr val="tx1"/>
                          </a:solidFill>
                          <a:latin typeface="Times New Roman" pitchFamily="18" charset="0"/>
                        </a:defRPr>
                      </a:lvl1pPr>
                      <a:lvl2pPr marL="471488">
                        <a:spcBef>
                          <a:spcPct val="20000"/>
                        </a:spcBef>
                        <a:buClr>
                          <a:srgbClr val="000099"/>
                        </a:buClr>
                        <a:buSzPct val="75000"/>
                        <a:buFont typeface="Wingdings" pitchFamily="2" charset="2"/>
                        <a:defRPr sz="2400">
                          <a:solidFill>
                            <a:schemeClr val="tx1"/>
                          </a:solidFill>
                          <a:latin typeface="Times New Roman" pitchFamily="18" charset="0"/>
                        </a:defRPr>
                      </a:lvl2pPr>
                      <a:lvl3pPr marL="909638">
                        <a:spcBef>
                          <a:spcPct val="20000"/>
                        </a:spcBef>
                        <a:buClr>
                          <a:srgbClr val="CC3300"/>
                        </a:buClr>
                        <a:buSzPct val="65000"/>
                        <a:buFont typeface="Wingdings" pitchFamily="2" charset="2"/>
                        <a:defRPr sz="2000">
                          <a:solidFill>
                            <a:schemeClr val="tx1"/>
                          </a:solidFill>
                          <a:latin typeface="Times New Roman" pitchFamily="18" charset="0"/>
                        </a:defRPr>
                      </a:lvl3pPr>
                      <a:lvl4pPr marL="1389063">
                        <a:spcBef>
                          <a:spcPct val="20000"/>
                        </a:spcBef>
                        <a:buClr>
                          <a:srgbClr val="000099"/>
                        </a:buClr>
                        <a:buSzPct val="75000"/>
                        <a:buFont typeface="Wingdings" pitchFamily="2" charset="2"/>
                        <a:defRPr>
                          <a:solidFill>
                            <a:schemeClr val="tx1"/>
                          </a:solidFill>
                          <a:latin typeface="Times New Roman" pitchFamily="18" charset="0"/>
                        </a:defRPr>
                      </a:lvl4pPr>
                      <a:lvl5pPr>
                        <a:spcBef>
                          <a:spcPct val="20000"/>
                        </a:spcBef>
                        <a:buClr>
                          <a:srgbClr val="CC3300"/>
                        </a:buClr>
                        <a:buSzPct val="50000"/>
                        <a:buFont typeface="Wingdings" pitchFamily="2" charset="2"/>
                        <a:defRPr>
                          <a:solidFill>
                            <a:schemeClr val="tx1"/>
                          </a:solidFill>
                          <a:latin typeface="Times New Roman" pitchFamily="18" charset="0"/>
                        </a:defRPr>
                      </a:lvl5pPr>
                      <a:lvl6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6pPr>
                      <a:lvl7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7pPr>
                      <a:lvl8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8pPr>
                      <a:lvl9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ndParaRPr>
                    </a:p>
                  </a:txBody>
                  <a:tcPr marT="34053" marB="34053"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12" name="Group 20">
            <a:extLst>
              <a:ext uri="{FF2B5EF4-FFF2-40B4-BE49-F238E27FC236}">
                <a16:creationId xmlns:a16="http://schemas.microsoft.com/office/drawing/2014/main" id="{6763971A-831E-4B58-9958-81775BE15E8E}"/>
              </a:ext>
            </a:extLst>
          </p:cNvPr>
          <p:cNvGrpSpPr>
            <a:grpSpLocks/>
          </p:cNvGrpSpPr>
          <p:nvPr/>
        </p:nvGrpSpPr>
        <p:grpSpPr bwMode="auto">
          <a:xfrm>
            <a:off x="457200" y="2514600"/>
            <a:ext cx="8305800" cy="57150"/>
            <a:chOff x="192" y="192"/>
            <a:chExt cx="5280" cy="48"/>
          </a:xfrm>
        </p:grpSpPr>
        <p:sp>
          <p:nvSpPr>
            <p:cNvPr id="13" name="Line 21">
              <a:extLst>
                <a:ext uri="{FF2B5EF4-FFF2-40B4-BE49-F238E27FC236}">
                  <a16:creationId xmlns:a16="http://schemas.microsoft.com/office/drawing/2014/main" id="{A9027B1C-D3EA-4E2B-AAA0-38A6BB336E89}"/>
                </a:ext>
              </a:extLst>
            </p:cNvPr>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4" name="Line 22">
              <a:extLst>
                <a:ext uri="{FF2B5EF4-FFF2-40B4-BE49-F238E27FC236}">
                  <a16:creationId xmlns:a16="http://schemas.microsoft.com/office/drawing/2014/main" id="{B52542EB-D366-466D-8249-6692DEB46C8F}"/>
                </a:ext>
              </a:extLst>
            </p:cNvPr>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5" name="Line 23">
              <a:extLst>
                <a:ext uri="{FF2B5EF4-FFF2-40B4-BE49-F238E27FC236}">
                  <a16:creationId xmlns:a16="http://schemas.microsoft.com/office/drawing/2014/main" id="{42FC7A08-836A-43AD-846E-33F41E115FCF}"/>
                </a:ext>
              </a:extLst>
            </p:cNvPr>
            <p:cNvSpPr>
              <a:spLocks noChangeShapeType="1"/>
            </p:cNvSpPr>
            <p:nvPr userDrawn="1"/>
          </p:nvSpPr>
          <p:spPr bwMode="auto">
            <a:xfrm>
              <a:off x="672" y="192"/>
              <a:ext cx="45"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6" name="Line 24">
              <a:extLst>
                <a:ext uri="{FF2B5EF4-FFF2-40B4-BE49-F238E27FC236}">
                  <a16:creationId xmlns:a16="http://schemas.microsoft.com/office/drawing/2014/main" id="{0481A812-B735-423A-A7F1-7952943F16CD}"/>
                </a:ext>
              </a:extLst>
            </p:cNvPr>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pic>
        <p:nvPicPr>
          <p:cNvPr id="17" name="Picture 25">
            <a:extLst>
              <a:ext uri="{FF2B5EF4-FFF2-40B4-BE49-F238E27FC236}">
                <a16:creationId xmlns:a16="http://schemas.microsoft.com/office/drawing/2014/main" id="{C8B03A80-3BDF-4D76-8918-0C9C80CAD1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647010"/>
            <a:ext cx="3048000"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ctrTitle"/>
          </p:nvPr>
        </p:nvSpPr>
        <p:spPr>
          <a:xfrm>
            <a:off x="762000" y="914400"/>
            <a:ext cx="7696200" cy="1543050"/>
          </a:xfrm>
        </p:spPr>
        <p:txBody>
          <a:bodyPr/>
          <a:lstStyle>
            <a:lvl1pPr>
              <a:defRPr sz="4050"/>
            </a:lvl1pPr>
          </a:lstStyle>
          <a:p>
            <a:pPr lvl="0"/>
            <a:r>
              <a:rPr lang="en-US" altLang="en-US" noProof="0"/>
              <a:t>Click to edit Master title style</a:t>
            </a:r>
          </a:p>
        </p:txBody>
      </p:sp>
      <p:sp>
        <p:nvSpPr>
          <p:cNvPr id="17412" name="Rectangle 4"/>
          <p:cNvSpPr>
            <a:spLocks noGrp="1" noChangeArrowheads="1"/>
          </p:cNvSpPr>
          <p:nvPr>
            <p:ph type="subTitle" idx="1"/>
          </p:nvPr>
        </p:nvSpPr>
        <p:spPr>
          <a:xfrm>
            <a:off x="762000" y="2743200"/>
            <a:ext cx="7696200" cy="1543050"/>
          </a:xfrm>
        </p:spPr>
        <p:txBody>
          <a:bodyPr/>
          <a:lstStyle>
            <a:lvl1pPr marL="0" indent="0">
              <a:buFont typeface="Wingdings" pitchFamily="2" charset="2"/>
              <a:buNone/>
              <a:defRPr sz="2100">
                <a:latin typeface="Arial" charset="0"/>
              </a:defRPr>
            </a:lvl1pPr>
          </a:lstStyle>
          <a:p>
            <a:pPr lvl="0"/>
            <a:r>
              <a:rPr lang="en-US" altLang="en-US" noProof="0"/>
              <a:t>Click to edit Master subtitle style</a:t>
            </a:r>
          </a:p>
        </p:txBody>
      </p:sp>
      <p:sp>
        <p:nvSpPr>
          <p:cNvPr id="18" name="Rectangle 5">
            <a:extLst>
              <a:ext uri="{FF2B5EF4-FFF2-40B4-BE49-F238E27FC236}">
                <a16:creationId xmlns:a16="http://schemas.microsoft.com/office/drawing/2014/main" id="{86629CB7-F671-43AA-89D7-D131A0858519}"/>
              </a:ext>
            </a:extLst>
          </p:cNvPr>
          <p:cNvSpPr>
            <a:spLocks noGrp="1" noChangeArrowheads="1"/>
          </p:cNvSpPr>
          <p:nvPr>
            <p:ph type="dt" sz="half" idx="10"/>
          </p:nvPr>
        </p:nvSpPr>
        <p:spPr>
          <a:xfrm>
            <a:off x="457200" y="4686300"/>
            <a:ext cx="2133600" cy="342900"/>
          </a:xfrm>
        </p:spPr>
        <p:txBody>
          <a:bodyPr/>
          <a:lstStyle>
            <a:lvl1pPr>
              <a:defRPr/>
            </a:lvl1pPr>
          </a:lstStyle>
          <a:p>
            <a:pPr>
              <a:defRPr/>
            </a:pPr>
            <a:endParaRPr lang="en-US" altLang="en-US"/>
          </a:p>
        </p:txBody>
      </p:sp>
      <p:sp>
        <p:nvSpPr>
          <p:cNvPr id="19" name="Rectangle 6">
            <a:extLst>
              <a:ext uri="{FF2B5EF4-FFF2-40B4-BE49-F238E27FC236}">
                <a16:creationId xmlns:a16="http://schemas.microsoft.com/office/drawing/2014/main" id="{BFEFF01F-DF8C-4367-BC78-A0C41D982CB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0" name="Rectangle 7">
            <a:extLst>
              <a:ext uri="{FF2B5EF4-FFF2-40B4-BE49-F238E27FC236}">
                <a16:creationId xmlns:a16="http://schemas.microsoft.com/office/drawing/2014/main" id="{04610171-2C4F-42EB-92EE-1BD54DB67988}"/>
              </a:ext>
            </a:extLst>
          </p:cNvPr>
          <p:cNvSpPr>
            <a:spLocks noGrp="1" noChangeArrowheads="1"/>
          </p:cNvSpPr>
          <p:nvPr>
            <p:ph type="sldNum" sz="quarter" idx="12"/>
          </p:nvPr>
        </p:nvSpPr>
        <p:spPr>
          <a:xfrm>
            <a:off x="6553200" y="4686300"/>
            <a:ext cx="2133600" cy="342900"/>
          </a:xfrm>
        </p:spPr>
        <p:txBody>
          <a:bodyPr/>
          <a:lstStyle>
            <a:lvl1pPr>
              <a:defRPr b="1"/>
            </a:lvl1pPr>
          </a:lstStyle>
          <a:p>
            <a:pPr>
              <a:defRPr/>
            </a:pPr>
            <a:fld id="{242DEF89-776D-44B5-B6AF-300002B8B259}" type="slidenum">
              <a:rPr lang="en-US" altLang="en-US"/>
              <a:pPr>
                <a:defRPr/>
              </a:pPr>
              <a:t>‹#›</a:t>
            </a:fld>
            <a:endParaRPr lang="en-US" altLang="en-US"/>
          </a:p>
        </p:txBody>
      </p:sp>
    </p:spTree>
    <p:extLst>
      <p:ext uri="{BB962C8B-B14F-4D97-AF65-F5344CB8AC3E}">
        <p14:creationId xmlns:p14="http://schemas.microsoft.com/office/powerpoint/2010/main" val="681009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1AA25E-72F9-4292-B374-5AB2F4069E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4C202F-7B23-4FC9-A854-DBF8D1FCF9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9ADB5B-6AAA-4B49-8432-A180CB98F010}"/>
              </a:ext>
            </a:extLst>
          </p:cNvPr>
          <p:cNvSpPr>
            <a:spLocks noGrp="1" noChangeArrowheads="1"/>
          </p:cNvSpPr>
          <p:nvPr>
            <p:ph type="sldNum" sz="quarter" idx="12"/>
          </p:nvPr>
        </p:nvSpPr>
        <p:spPr>
          <a:ln/>
        </p:spPr>
        <p:txBody>
          <a:bodyPr/>
          <a:lstStyle>
            <a:lvl1pPr>
              <a:defRPr/>
            </a:lvl1pPr>
          </a:lstStyle>
          <a:p>
            <a:pPr>
              <a:defRPr/>
            </a:pPr>
            <a:fld id="{BBEDC57A-28A1-4715-B39F-3FE9B4847DD1}" type="slidenum">
              <a:rPr lang="en-US" altLang="en-US"/>
              <a:pPr>
                <a:defRPr/>
              </a:pPr>
              <a:t>‹#›</a:t>
            </a:fld>
            <a:endParaRPr lang="en-US" altLang="en-US"/>
          </a:p>
        </p:txBody>
      </p:sp>
    </p:spTree>
    <p:extLst>
      <p:ext uri="{BB962C8B-B14F-4D97-AF65-F5344CB8AC3E}">
        <p14:creationId xmlns:p14="http://schemas.microsoft.com/office/powerpoint/2010/main" val="1186082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641EDB8B-5CA6-45FE-8C78-033C216970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8C4F1E2-0535-41F7-AE4F-32F71B7236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9D6543-5337-43F9-922B-C1B8E990EBDF}"/>
              </a:ext>
            </a:extLst>
          </p:cNvPr>
          <p:cNvSpPr>
            <a:spLocks noGrp="1" noChangeArrowheads="1"/>
          </p:cNvSpPr>
          <p:nvPr>
            <p:ph type="sldNum" sz="quarter" idx="12"/>
          </p:nvPr>
        </p:nvSpPr>
        <p:spPr>
          <a:ln/>
        </p:spPr>
        <p:txBody>
          <a:bodyPr/>
          <a:lstStyle>
            <a:lvl1pPr>
              <a:defRPr/>
            </a:lvl1pPr>
          </a:lstStyle>
          <a:p>
            <a:pPr>
              <a:defRPr/>
            </a:pPr>
            <a:fld id="{9CDA3599-6D02-4AAA-A00C-11663DEB6B5A}" type="slidenum">
              <a:rPr lang="en-US" altLang="en-US"/>
              <a:pPr>
                <a:defRPr/>
              </a:pPr>
              <a:t>‹#›</a:t>
            </a:fld>
            <a:endParaRPr lang="en-US" altLang="en-US"/>
          </a:p>
        </p:txBody>
      </p:sp>
    </p:spTree>
    <p:extLst>
      <p:ext uri="{BB962C8B-B14F-4D97-AF65-F5344CB8AC3E}">
        <p14:creationId xmlns:p14="http://schemas.microsoft.com/office/powerpoint/2010/main" val="3125263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57300"/>
            <a:ext cx="4038600" cy="32265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57300"/>
            <a:ext cx="4038600" cy="32265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AD5014-D403-4AFC-AA9A-A2C3717D02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0208D6-752D-4597-BD05-00D4BBCF0A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709493-916B-43AC-9131-A620DB528701}"/>
              </a:ext>
            </a:extLst>
          </p:cNvPr>
          <p:cNvSpPr>
            <a:spLocks noGrp="1" noChangeArrowheads="1"/>
          </p:cNvSpPr>
          <p:nvPr>
            <p:ph type="sldNum" sz="quarter" idx="12"/>
          </p:nvPr>
        </p:nvSpPr>
        <p:spPr>
          <a:ln/>
        </p:spPr>
        <p:txBody>
          <a:bodyPr/>
          <a:lstStyle>
            <a:lvl1pPr>
              <a:defRPr/>
            </a:lvl1pPr>
          </a:lstStyle>
          <a:p>
            <a:pPr>
              <a:defRPr/>
            </a:pPr>
            <a:fld id="{522C8F1F-6C68-4A88-ABF3-CC2D9445EF2E}" type="slidenum">
              <a:rPr lang="en-US" altLang="en-US"/>
              <a:pPr>
                <a:defRPr/>
              </a:pPr>
              <a:t>‹#›</a:t>
            </a:fld>
            <a:endParaRPr lang="en-US" altLang="en-US"/>
          </a:p>
        </p:txBody>
      </p:sp>
    </p:spTree>
    <p:extLst>
      <p:ext uri="{BB962C8B-B14F-4D97-AF65-F5344CB8AC3E}">
        <p14:creationId xmlns:p14="http://schemas.microsoft.com/office/powerpoint/2010/main" val="100989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ub Webinar 2">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D346FA-8D8D-4A42-93E1-6EE095B993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62" y="262193"/>
            <a:ext cx="2260700" cy="669719"/>
          </a:xfrm>
          <a:prstGeom prst="rect">
            <a:avLst/>
          </a:prstGeom>
        </p:spPr>
      </p:pic>
      <p:grpSp>
        <p:nvGrpSpPr>
          <p:cNvPr id="8" name="Group 7">
            <a:extLst>
              <a:ext uri="{FF2B5EF4-FFF2-40B4-BE49-F238E27FC236}">
                <a16:creationId xmlns:a16="http://schemas.microsoft.com/office/drawing/2014/main" id="{F34AF4DD-C7C6-428F-9A3F-E313FA4BD95B}"/>
              </a:ext>
            </a:extLst>
          </p:cNvPr>
          <p:cNvGrpSpPr/>
          <p:nvPr userDrawn="1"/>
        </p:nvGrpSpPr>
        <p:grpSpPr>
          <a:xfrm>
            <a:off x="-1" y="3639177"/>
            <a:ext cx="9144000" cy="1504324"/>
            <a:chOff x="0" y="4852235"/>
            <a:chExt cx="12192000" cy="2005765"/>
          </a:xfrm>
        </p:grpSpPr>
        <p:sp>
          <p:nvSpPr>
            <p:cNvPr id="9" name="Rectangle 8">
              <a:extLst>
                <a:ext uri="{FF2B5EF4-FFF2-40B4-BE49-F238E27FC236}">
                  <a16:creationId xmlns:a16="http://schemas.microsoft.com/office/drawing/2014/main" id="{DDF6831F-233A-4406-8AAF-163439CB2EC2}"/>
                </a:ext>
              </a:extLst>
            </p:cNvPr>
            <p:cNvSpPr/>
            <p:nvPr/>
          </p:nvSpPr>
          <p:spPr>
            <a:xfrm>
              <a:off x="0" y="4852235"/>
              <a:ext cx="12192000" cy="2005765"/>
            </a:xfrm>
            <a:prstGeom prst="rect">
              <a:avLst/>
            </a:prstGeom>
            <a:solidFill>
              <a:srgbClr val="88DBDF"/>
            </a:solidFill>
            <a:ln>
              <a:solidFill>
                <a:srgbClr val="88D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461A0EEA-62DD-4325-803F-AC41C700C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763" y="4950059"/>
              <a:ext cx="1666232" cy="1746314"/>
            </a:xfrm>
            <a:prstGeom prst="rect">
              <a:avLst/>
            </a:prstGeom>
          </p:spPr>
        </p:pic>
        <p:pic>
          <p:nvPicPr>
            <p:cNvPr id="11" name="Picture 10">
              <a:extLst>
                <a:ext uri="{FF2B5EF4-FFF2-40B4-BE49-F238E27FC236}">
                  <a16:creationId xmlns:a16="http://schemas.microsoft.com/office/drawing/2014/main" id="{FFBD8627-F08D-4065-8B08-A8F0549E8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9416" y="4973831"/>
              <a:ext cx="2098326" cy="1749976"/>
            </a:xfrm>
            <a:prstGeom prst="rect">
              <a:avLst/>
            </a:prstGeom>
          </p:spPr>
        </p:pic>
        <p:pic>
          <p:nvPicPr>
            <p:cNvPr id="12" name="Picture 11">
              <a:extLst>
                <a:ext uri="{FF2B5EF4-FFF2-40B4-BE49-F238E27FC236}">
                  <a16:creationId xmlns:a16="http://schemas.microsoft.com/office/drawing/2014/main" id="{26FC06CF-9379-4839-880A-3A2F4A248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005" y="4973830"/>
              <a:ext cx="1746314" cy="1746314"/>
            </a:xfrm>
            <a:prstGeom prst="rect">
              <a:avLst/>
            </a:prstGeom>
          </p:spPr>
        </p:pic>
        <p:sp>
          <p:nvSpPr>
            <p:cNvPr id="13" name="Rectangle 12">
              <a:extLst>
                <a:ext uri="{FF2B5EF4-FFF2-40B4-BE49-F238E27FC236}">
                  <a16:creationId xmlns:a16="http://schemas.microsoft.com/office/drawing/2014/main" id="{85909DF0-6EA9-4C7E-94CF-881143B6D0FB}"/>
                </a:ext>
              </a:extLst>
            </p:cNvPr>
            <p:cNvSpPr/>
            <p:nvPr/>
          </p:nvSpPr>
          <p:spPr>
            <a:xfrm flipH="1">
              <a:off x="9262004" y="4973831"/>
              <a:ext cx="97671" cy="17463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A7DE1DE-91C9-477C-ACA8-B09C8B28F493}"/>
                </a:ext>
              </a:extLst>
            </p:cNvPr>
            <p:cNvSpPr/>
            <p:nvPr/>
          </p:nvSpPr>
          <p:spPr>
            <a:xfrm flipH="1">
              <a:off x="6047164" y="4981960"/>
              <a:ext cx="97671" cy="17463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2C04F817-B8D3-4ECB-A782-B36EBC6577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4257" y="4973640"/>
              <a:ext cx="2066191" cy="1746504"/>
            </a:xfrm>
            <a:prstGeom prst="rect">
              <a:avLst/>
            </a:prstGeom>
          </p:spPr>
        </p:pic>
        <p:sp>
          <p:nvSpPr>
            <p:cNvPr id="16" name="Rectangle 15">
              <a:extLst>
                <a:ext uri="{FF2B5EF4-FFF2-40B4-BE49-F238E27FC236}">
                  <a16:creationId xmlns:a16="http://schemas.microsoft.com/office/drawing/2014/main" id="{06792C66-ABFD-4EC8-92B9-1FDB2315761E}"/>
                </a:ext>
              </a:extLst>
            </p:cNvPr>
            <p:cNvSpPr/>
            <p:nvPr/>
          </p:nvSpPr>
          <p:spPr>
            <a:xfrm flipH="1">
              <a:off x="2796403" y="4981960"/>
              <a:ext cx="97671" cy="17463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0AEC7253-C323-45D0-8A92-033F944E7E13}"/>
              </a:ext>
            </a:extLst>
          </p:cNvPr>
          <p:cNvSpPr txBox="1"/>
          <p:nvPr userDrawn="1"/>
        </p:nvSpPr>
        <p:spPr>
          <a:xfrm>
            <a:off x="1" y="3278653"/>
            <a:ext cx="1561097" cy="300082"/>
          </a:xfrm>
          <a:prstGeom prst="rect">
            <a:avLst/>
          </a:prstGeom>
          <a:noFill/>
        </p:spPr>
        <p:txBody>
          <a:bodyPr wrap="square" rtlCol="0">
            <a:spAutoFit/>
          </a:bodyPr>
          <a:lstStyle/>
          <a:p>
            <a:pPr algn="ctr"/>
            <a:r>
              <a:rPr lang="en-US" sz="1350"/>
              <a:t>@</a:t>
            </a:r>
            <a:r>
              <a:rPr lang="en-US" sz="1350" err="1"/>
              <a:t>HealthValueHub</a:t>
            </a:r>
            <a:endParaRPr lang="en-US" sz="1350"/>
          </a:p>
        </p:txBody>
      </p:sp>
      <p:sp>
        <p:nvSpPr>
          <p:cNvPr id="18" name="TextBox 17">
            <a:extLst>
              <a:ext uri="{FF2B5EF4-FFF2-40B4-BE49-F238E27FC236}">
                <a16:creationId xmlns:a16="http://schemas.microsoft.com/office/drawing/2014/main" id="{9E6DEBD1-FFE3-40E2-890C-7293E75456AC}"/>
              </a:ext>
            </a:extLst>
          </p:cNvPr>
          <p:cNvSpPr txBox="1"/>
          <p:nvPr userDrawn="1"/>
        </p:nvSpPr>
        <p:spPr>
          <a:xfrm>
            <a:off x="6826915" y="3278653"/>
            <a:ext cx="2317085" cy="300082"/>
          </a:xfrm>
          <a:prstGeom prst="rect">
            <a:avLst/>
          </a:prstGeom>
          <a:noFill/>
        </p:spPr>
        <p:txBody>
          <a:bodyPr wrap="square" rtlCol="0">
            <a:spAutoFit/>
          </a:bodyPr>
          <a:lstStyle/>
          <a:p>
            <a:pPr algn="ctr"/>
            <a:r>
              <a:rPr lang="en-US" sz="1350"/>
              <a:t>www.healthcarevaluehub.org</a:t>
            </a:r>
          </a:p>
        </p:txBody>
      </p:sp>
      <p:sp>
        <p:nvSpPr>
          <p:cNvPr id="2" name="Title 1">
            <a:extLst>
              <a:ext uri="{FF2B5EF4-FFF2-40B4-BE49-F238E27FC236}">
                <a16:creationId xmlns:a16="http://schemas.microsoft.com/office/drawing/2014/main" id="{FC1319BE-A586-4937-90DC-0A90C362CF1D}"/>
              </a:ext>
            </a:extLst>
          </p:cNvPr>
          <p:cNvSpPr>
            <a:spLocks noGrp="1"/>
          </p:cNvSpPr>
          <p:nvPr>
            <p:ph type="title" hasCustomPrompt="1"/>
          </p:nvPr>
        </p:nvSpPr>
        <p:spPr>
          <a:xfrm>
            <a:off x="665275" y="1941085"/>
            <a:ext cx="7886700" cy="648637"/>
          </a:xfrm>
        </p:spPr>
        <p:txBody>
          <a:bodyPr/>
          <a:lstStyle>
            <a:lvl1pPr algn="ctr">
              <a:defRPr sz="3600">
                <a:solidFill>
                  <a:schemeClr val="accent3">
                    <a:lumMod val="75000"/>
                  </a:schemeClr>
                </a:solidFill>
                <a:latin typeface="Brandon Text Medium" panose="020B0603020203060203" pitchFamily="34" charset="0"/>
              </a:defRPr>
            </a:lvl1pPr>
          </a:lstStyle>
          <a:p>
            <a:r>
              <a:rPr lang="en-US"/>
              <a:t>Title</a:t>
            </a:r>
          </a:p>
        </p:txBody>
      </p:sp>
      <p:sp>
        <p:nvSpPr>
          <p:cNvPr id="19" name="Text Placeholder 18">
            <a:extLst>
              <a:ext uri="{FF2B5EF4-FFF2-40B4-BE49-F238E27FC236}">
                <a16:creationId xmlns:a16="http://schemas.microsoft.com/office/drawing/2014/main" id="{4365276D-9813-424A-968E-47499CF8FC1E}"/>
              </a:ext>
            </a:extLst>
          </p:cNvPr>
          <p:cNvSpPr>
            <a:spLocks noGrp="1"/>
          </p:cNvSpPr>
          <p:nvPr>
            <p:ph type="body" sz="quarter" idx="10" hasCustomPrompt="1"/>
          </p:nvPr>
        </p:nvSpPr>
        <p:spPr>
          <a:xfrm>
            <a:off x="3511464" y="2756449"/>
            <a:ext cx="2194322" cy="300038"/>
          </a:xfrm>
        </p:spPr>
        <p:txBody>
          <a:bodyPr/>
          <a:lstStyle>
            <a:lvl1pPr marL="0" indent="0" algn="ctr">
              <a:buNone/>
              <a:defRPr sz="1800" b="1">
                <a:latin typeface="Brandon Text Medium" panose="020B0603020203060203" pitchFamily="34" charset="0"/>
              </a:defRPr>
            </a:lvl1pPr>
          </a:lstStyle>
          <a:p>
            <a:pPr lvl="0"/>
            <a:r>
              <a:rPr lang="en-US"/>
              <a:t>Sub title</a:t>
            </a:r>
          </a:p>
        </p:txBody>
      </p:sp>
    </p:spTree>
    <p:extLst>
      <p:ext uri="{BB962C8B-B14F-4D97-AF65-F5344CB8AC3E}">
        <p14:creationId xmlns:p14="http://schemas.microsoft.com/office/powerpoint/2010/main" val="2407615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45B8B6-58E0-4964-989E-F0BC229E97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C091B43-270C-4B3D-9983-CC214B24BC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EBA92F6-CF2B-4FFE-A348-9EFA836FB32A}"/>
              </a:ext>
            </a:extLst>
          </p:cNvPr>
          <p:cNvSpPr>
            <a:spLocks noGrp="1" noChangeArrowheads="1"/>
          </p:cNvSpPr>
          <p:nvPr>
            <p:ph type="sldNum" sz="quarter" idx="12"/>
          </p:nvPr>
        </p:nvSpPr>
        <p:spPr>
          <a:ln/>
        </p:spPr>
        <p:txBody>
          <a:bodyPr/>
          <a:lstStyle>
            <a:lvl1pPr>
              <a:defRPr/>
            </a:lvl1pPr>
          </a:lstStyle>
          <a:p>
            <a:pPr>
              <a:defRPr/>
            </a:pPr>
            <a:fld id="{3AFEC771-635B-4D8E-98AB-DC042B93D081}" type="slidenum">
              <a:rPr lang="en-US" altLang="en-US"/>
              <a:pPr>
                <a:defRPr/>
              </a:pPr>
              <a:t>‹#›</a:t>
            </a:fld>
            <a:endParaRPr lang="en-US" altLang="en-US"/>
          </a:p>
        </p:txBody>
      </p:sp>
    </p:spTree>
    <p:extLst>
      <p:ext uri="{BB962C8B-B14F-4D97-AF65-F5344CB8AC3E}">
        <p14:creationId xmlns:p14="http://schemas.microsoft.com/office/powerpoint/2010/main" val="242815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5D735B-709F-4390-9FC1-9916286E40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2F29705-0078-4965-9C46-6194223F13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F741723-4E1F-48D1-89D9-C20E4AB8F6B1}"/>
              </a:ext>
            </a:extLst>
          </p:cNvPr>
          <p:cNvSpPr>
            <a:spLocks noGrp="1" noChangeArrowheads="1"/>
          </p:cNvSpPr>
          <p:nvPr>
            <p:ph type="sldNum" sz="quarter" idx="12"/>
          </p:nvPr>
        </p:nvSpPr>
        <p:spPr>
          <a:ln/>
        </p:spPr>
        <p:txBody>
          <a:bodyPr/>
          <a:lstStyle>
            <a:lvl1pPr>
              <a:defRPr/>
            </a:lvl1pPr>
          </a:lstStyle>
          <a:p>
            <a:pPr>
              <a:defRPr/>
            </a:pPr>
            <a:fld id="{7726760B-308C-44C7-BB0F-F242332159BC}" type="slidenum">
              <a:rPr lang="en-US" altLang="en-US"/>
              <a:pPr>
                <a:defRPr/>
              </a:pPr>
              <a:t>‹#›</a:t>
            </a:fld>
            <a:endParaRPr lang="en-US" altLang="en-US"/>
          </a:p>
        </p:txBody>
      </p:sp>
    </p:spTree>
    <p:extLst>
      <p:ext uri="{BB962C8B-B14F-4D97-AF65-F5344CB8AC3E}">
        <p14:creationId xmlns:p14="http://schemas.microsoft.com/office/powerpoint/2010/main" val="111163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46E2AF-281F-4FD6-B7BF-34C40803CB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292BDCF-4225-4A01-A430-E9FCF721BB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A144A19-C646-45F1-8C61-99450E351978}"/>
              </a:ext>
            </a:extLst>
          </p:cNvPr>
          <p:cNvSpPr>
            <a:spLocks noGrp="1" noChangeArrowheads="1"/>
          </p:cNvSpPr>
          <p:nvPr>
            <p:ph type="sldNum" sz="quarter" idx="12"/>
          </p:nvPr>
        </p:nvSpPr>
        <p:spPr>
          <a:ln/>
        </p:spPr>
        <p:txBody>
          <a:bodyPr/>
          <a:lstStyle>
            <a:lvl1pPr>
              <a:defRPr/>
            </a:lvl1pPr>
          </a:lstStyle>
          <a:p>
            <a:pPr>
              <a:defRPr/>
            </a:pPr>
            <a:fld id="{4C74A9E3-DA2C-4B50-B28A-E55D3B6F16EB}" type="slidenum">
              <a:rPr lang="en-US" altLang="en-US"/>
              <a:pPr>
                <a:defRPr/>
              </a:pPr>
              <a:t>‹#›</a:t>
            </a:fld>
            <a:endParaRPr lang="en-US" altLang="en-US"/>
          </a:p>
        </p:txBody>
      </p:sp>
    </p:spTree>
    <p:extLst>
      <p:ext uri="{BB962C8B-B14F-4D97-AF65-F5344CB8AC3E}">
        <p14:creationId xmlns:p14="http://schemas.microsoft.com/office/powerpoint/2010/main" val="416260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68224DB6-983E-4E0D-A0F9-9C7D0DFC1F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1203F73-A0D8-4210-B2AF-FA1679BC58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8BE73BB-AC82-427A-8688-056A1FB9BAD8}"/>
              </a:ext>
            </a:extLst>
          </p:cNvPr>
          <p:cNvSpPr>
            <a:spLocks noGrp="1" noChangeArrowheads="1"/>
          </p:cNvSpPr>
          <p:nvPr>
            <p:ph type="sldNum" sz="quarter" idx="12"/>
          </p:nvPr>
        </p:nvSpPr>
        <p:spPr>
          <a:ln/>
        </p:spPr>
        <p:txBody>
          <a:bodyPr/>
          <a:lstStyle>
            <a:lvl1pPr>
              <a:defRPr/>
            </a:lvl1pPr>
          </a:lstStyle>
          <a:p>
            <a:pPr>
              <a:defRPr/>
            </a:pPr>
            <a:fld id="{76637489-D7EE-4006-80DD-E96090716403}" type="slidenum">
              <a:rPr lang="en-US" altLang="en-US"/>
              <a:pPr>
                <a:defRPr/>
              </a:pPr>
              <a:t>‹#›</a:t>
            </a:fld>
            <a:endParaRPr lang="en-US" altLang="en-US"/>
          </a:p>
        </p:txBody>
      </p:sp>
    </p:spTree>
    <p:extLst>
      <p:ext uri="{BB962C8B-B14F-4D97-AF65-F5344CB8AC3E}">
        <p14:creationId xmlns:p14="http://schemas.microsoft.com/office/powerpoint/2010/main" val="373607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0A9836F2-ED33-4DAC-AF4D-A44C6C3FD4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3B5A93E-218C-47A4-B50A-103E9EC838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E14F8C8-AB64-4791-9F8D-9B9C8BB2CE56}"/>
              </a:ext>
            </a:extLst>
          </p:cNvPr>
          <p:cNvSpPr>
            <a:spLocks noGrp="1" noChangeArrowheads="1"/>
          </p:cNvSpPr>
          <p:nvPr>
            <p:ph type="sldNum" sz="quarter" idx="12"/>
          </p:nvPr>
        </p:nvSpPr>
        <p:spPr>
          <a:ln/>
        </p:spPr>
        <p:txBody>
          <a:bodyPr/>
          <a:lstStyle>
            <a:lvl1pPr>
              <a:defRPr/>
            </a:lvl1pPr>
          </a:lstStyle>
          <a:p>
            <a:pPr>
              <a:defRPr/>
            </a:pPr>
            <a:fld id="{3AFAD5F9-BC08-4180-B7C9-387D3C9A76CC}" type="slidenum">
              <a:rPr lang="en-US" altLang="en-US"/>
              <a:pPr>
                <a:defRPr/>
              </a:pPr>
              <a:t>‹#›</a:t>
            </a:fld>
            <a:endParaRPr lang="en-US" altLang="en-US"/>
          </a:p>
        </p:txBody>
      </p:sp>
    </p:spTree>
    <p:extLst>
      <p:ext uri="{BB962C8B-B14F-4D97-AF65-F5344CB8AC3E}">
        <p14:creationId xmlns:p14="http://schemas.microsoft.com/office/powerpoint/2010/main" val="3188348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6C627A-4C10-4F72-BA3B-823DD5B837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6B9FE02-3443-4302-B96F-F93E5E055F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148C3F0-FB42-465A-8EDD-3C84D014B1EB}"/>
              </a:ext>
            </a:extLst>
          </p:cNvPr>
          <p:cNvSpPr>
            <a:spLocks noGrp="1" noChangeArrowheads="1"/>
          </p:cNvSpPr>
          <p:nvPr>
            <p:ph type="sldNum" sz="quarter" idx="12"/>
          </p:nvPr>
        </p:nvSpPr>
        <p:spPr>
          <a:ln/>
        </p:spPr>
        <p:txBody>
          <a:bodyPr/>
          <a:lstStyle>
            <a:lvl1pPr>
              <a:defRPr/>
            </a:lvl1pPr>
          </a:lstStyle>
          <a:p>
            <a:pPr>
              <a:defRPr/>
            </a:pPr>
            <a:fld id="{B35C4B1E-5771-43AE-8657-F1B397CFA158}" type="slidenum">
              <a:rPr lang="en-US" altLang="en-US"/>
              <a:pPr>
                <a:defRPr/>
              </a:pPr>
              <a:t>‹#›</a:t>
            </a:fld>
            <a:endParaRPr lang="en-US" altLang="en-US"/>
          </a:p>
        </p:txBody>
      </p:sp>
    </p:spTree>
    <p:extLst>
      <p:ext uri="{BB962C8B-B14F-4D97-AF65-F5344CB8AC3E}">
        <p14:creationId xmlns:p14="http://schemas.microsoft.com/office/powerpoint/2010/main" val="92174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255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255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68ECA5-52AE-40EC-A0E4-7BBB9D701B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43839-547B-457A-9C77-5B0CABA14B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616706C-432F-47BC-B05D-19FDA009A8AE}"/>
              </a:ext>
            </a:extLst>
          </p:cNvPr>
          <p:cNvSpPr>
            <a:spLocks noGrp="1" noChangeArrowheads="1"/>
          </p:cNvSpPr>
          <p:nvPr>
            <p:ph type="sldNum" sz="quarter" idx="12"/>
          </p:nvPr>
        </p:nvSpPr>
        <p:spPr>
          <a:ln/>
        </p:spPr>
        <p:txBody>
          <a:bodyPr/>
          <a:lstStyle>
            <a:lvl1pPr>
              <a:defRPr/>
            </a:lvl1pPr>
          </a:lstStyle>
          <a:p>
            <a:pPr>
              <a:defRPr/>
            </a:pPr>
            <a:fld id="{7C92A434-4243-43AF-9D8F-35FE0CF4BA59}" type="slidenum">
              <a:rPr lang="en-US" altLang="en-US"/>
              <a:pPr>
                <a:defRPr/>
              </a:pPr>
              <a:t>‹#›</a:t>
            </a:fld>
            <a:endParaRPr lang="en-US" altLang="en-US"/>
          </a:p>
        </p:txBody>
      </p:sp>
    </p:spTree>
    <p:extLst>
      <p:ext uri="{BB962C8B-B14F-4D97-AF65-F5344CB8AC3E}">
        <p14:creationId xmlns:p14="http://schemas.microsoft.com/office/powerpoint/2010/main" val="2068239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BB972F5-F783-4D4F-8D07-57242B220C6C}"/>
              </a:ext>
            </a:extLst>
          </p:cNvPr>
          <p:cNvSpPr>
            <a:spLocks noChangeArrowheads="1"/>
          </p:cNvSpPr>
          <p:nvPr/>
        </p:nvSpPr>
        <p:spPr bwMode="auto">
          <a:xfrm>
            <a:off x="381000" y="742950"/>
            <a:ext cx="76200" cy="3829050"/>
          </a:xfrm>
          <a:prstGeom prst="rect">
            <a:avLst/>
          </a:prstGeom>
          <a:solidFill>
            <a:srgbClr val="0923A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5" name="Rectangle 8">
            <a:extLst>
              <a:ext uri="{FF2B5EF4-FFF2-40B4-BE49-F238E27FC236}">
                <a16:creationId xmlns:a16="http://schemas.microsoft.com/office/drawing/2014/main" id="{04A48504-6BE2-4D71-B141-2F50632A930B}"/>
              </a:ext>
            </a:extLst>
          </p:cNvPr>
          <p:cNvSpPr>
            <a:spLocks noChangeArrowheads="1"/>
          </p:cNvSpPr>
          <p:nvPr/>
        </p:nvSpPr>
        <p:spPr bwMode="auto">
          <a:xfrm flipV="1">
            <a:off x="8312150" y="228600"/>
            <a:ext cx="457200" cy="342900"/>
          </a:xfrm>
          <a:prstGeom prst="rect">
            <a:avLst/>
          </a:prstGeom>
          <a:solidFill>
            <a:srgbClr val="CC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6" name="Rectangle 9">
            <a:extLst>
              <a:ext uri="{FF2B5EF4-FFF2-40B4-BE49-F238E27FC236}">
                <a16:creationId xmlns:a16="http://schemas.microsoft.com/office/drawing/2014/main" id="{14E9D84E-70D7-4BA3-B908-FC49352047AE}"/>
              </a:ext>
            </a:extLst>
          </p:cNvPr>
          <p:cNvSpPr>
            <a:spLocks noChangeArrowheads="1"/>
          </p:cNvSpPr>
          <p:nvPr/>
        </p:nvSpPr>
        <p:spPr bwMode="auto">
          <a:xfrm flipV="1">
            <a:off x="381000" y="228600"/>
            <a:ext cx="7943850" cy="342900"/>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7" name="Rectangle 10">
            <a:extLst>
              <a:ext uri="{FF2B5EF4-FFF2-40B4-BE49-F238E27FC236}">
                <a16:creationId xmlns:a16="http://schemas.microsoft.com/office/drawing/2014/main" id="{8D749D9B-CEAF-4151-9451-9E0F4B28AE35}"/>
              </a:ext>
            </a:extLst>
          </p:cNvPr>
          <p:cNvSpPr>
            <a:spLocks noChangeArrowheads="1"/>
          </p:cNvSpPr>
          <p:nvPr/>
        </p:nvSpPr>
        <p:spPr bwMode="auto">
          <a:xfrm flipV="1">
            <a:off x="381000" y="571500"/>
            <a:ext cx="7943850" cy="171450"/>
          </a:xfrm>
          <a:prstGeom prst="rect">
            <a:avLst/>
          </a:prstGeom>
          <a:solidFill>
            <a:srgbClr val="CC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8" name="Rectangle 11">
            <a:extLst>
              <a:ext uri="{FF2B5EF4-FFF2-40B4-BE49-F238E27FC236}">
                <a16:creationId xmlns:a16="http://schemas.microsoft.com/office/drawing/2014/main" id="{7BE6E745-4ECB-4B75-AF8F-3FA0AAE6AE50}"/>
              </a:ext>
            </a:extLst>
          </p:cNvPr>
          <p:cNvSpPr>
            <a:spLocks noChangeArrowheads="1"/>
          </p:cNvSpPr>
          <p:nvPr/>
        </p:nvSpPr>
        <p:spPr bwMode="auto">
          <a:xfrm flipV="1">
            <a:off x="8321676" y="571500"/>
            <a:ext cx="447675" cy="171450"/>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9" name="Rectangle 12">
            <a:extLst>
              <a:ext uri="{FF2B5EF4-FFF2-40B4-BE49-F238E27FC236}">
                <a16:creationId xmlns:a16="http://schemas.microsoft.com/office/drawing/2014/main" id="{ABE51898-1065-4669-AEAE-B4A62105AF8A}"/>
              </a:ext>
            </a:extLst>
          </p:cNvPr>
          <p:cNvSpPr>
            <a:spLocks noChangeArrowheads="1"/>
          </p:cNvSpPr>
          <p:nvPr/>
        </p:nvSpPr>
        <p:spPr bwMode="auto">
          <a:xfrm>
            <a:off x="381001" y="228600"/>
            <a:ext cx="8391525" cy="434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10" name="Rectangle 13">
            <a:extLst>
              <a:ext uri="{FF2B5EF4-FFF2-40B4-BE49-F238E27FC236}">
                <a16:creationId xmlns:a16="http://schemas.microsoft.com/office/drawing/2014/main" id="{7520F6FC-6B5E-4E0F-BBD9-7222E7E6E417}"/>
              </a:ext>
            </a:extLst>
          </p:cNvPr>
          <p:cNvSpPr>
            <a:spLocks noChangeArrowheads="1"/>
          </p:cNvSpPr>
          <p:nvPr/>
        </p:nvSpPr>
        <p:spPr bwMode="auto">
          <a:xfrm>
            <a:off x="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a:ea typeface="+mn-ea"/>
            </a:endParaRPr>
          </a:p>
        </p:txBody>
      </p:sp>
      <p:graphicFrame>
        <p:nvGraphicFramePr>
          <p:cNvPr id="11" name="Group 14">
            <a:extLst>
              <a:ext uri="{FF2B5EF4-FFF2-40B4-BE49-F238E27FC236}">
                <a16:creationId xmlns:a16="http://schemas.microsoft.com/office/drawing/2014/main" id="{DC7D3B39-6CF3-4E8D-AD26-A8B96D8E2089}"/>
              </a:ext>
            </a:extLst>
          </p:cNvPr>
          <p:cNvGraphicFramePr>
            <a:graphicFrameLocks noGrp="1"/>
          </p:cNvGraphicFramePr>
          <p:nvPr/>
        </p:nvGraphicFramePr>
        <p:xfrm>
          <a:off x="1828801" y="857250"/>
          <a:ext cx="2811463" cy="281466"/>
        </p:xfrm>
        <a:graphic>
          <a:graphicData uri="http://schemas.openxmlformats.org/drawingml/2006/table">
            <a:tbl>
              <a:tblPr/>
              <a:tblGrid>
                <a:gridCol w="2811463">
                  <a:extLst>
                    <a:ext uri="{9D8B030D-6E8A-4147-A177-3AD203B41FA5}">
                      <a16:colId xmlns:a16="http://schemas.microsoft.com/office/drawing/2014/main" val="20000"/>
                    </a:ext>
                  </a:extLst>
                </a:gridCol>
              </a:tblGrid>
              <a:tr h="273846">
                <a:tc>
                  <a:txBody>
                    <a:bodyPr/>
                    <a:lstStyle>
                      <a:lvl1pPr>
                        <a:spcBef>
                          <a:spcPct val="20000"/>
                        </a:spcBef>
                        <a:buClr>
                          <a:srgbClr val="CC3300"/>
                        </a:buClr>
                        <a:buSzPct val="70000"/>
                        <a:buFont typeface="Wingdings" pitchFamily="2" charset="2"/>
                        <a:defRPr sz="2800">
                          <a:solidFill>
                            <a:schemeClr val="tx1"/>
                          </a:solidFill>
                          <a:latin typeface="Times New Roman" pitchFamily="18" charset="0"/>
                        </a:defRPr>
                      </a:lvl1pPr>
                      <a:lvl2pPr marL="471488">
                        <a:spcBef>
                          <a:spcPct val="20000"/>
                        </a:spcBef>
                        <a:buClr>
                          <a:srgbClr val="000099"/>
                        </a:buClr>
                        <a:buSzPct val="75000"/>
                        <a:buFont typeface="Wingdings" pitchFamily="2" charset="2"/>
                        <a:defRPr sz="2400">
                          <a:solidFill>
                            <a:schemeClr val="tx1"/>
                          </a:solidFill>
                          <a:latin typeface="Times New Roman" pitchFamily="18" charset="0"/>
                        </a:defRPr>
                      </a:lvl2pPr>
                      <a:lvl3pPr marL="909638">
                        <a:spcBef>
                          <a:spcPct val="20000"/>
                        </a:spcBef>
                        <a:buClr>
                          <a:srgbClr val="CC3300"/>
                        </a:buClr>
                        <a:buSzPct val="65000"/>
                        <a:buFont typeface="Wingdings" pitchFamily="2" charset="2"/>
                        <a:defRPr sz="2000">
                          <a:solidFill>
                            <a:schemeClr val="tx1"/>
                          </a:solidFill>
                          <a:latin typeface="Times New Roman" pitchFamily="18" charset="0"/>
                        </a:defRPr>
                      </a:lvl3pPr>
                      <a:lvl4pPr marL="1389063">
                        <a:spcBef>
                          <a:spcPct val="20000"/>
                        </a:spcBef>
                        <a:buClr>
                          <a:srgbClr val="000099"/>
                        </a:buClr>
                        <a:buSzPct val="75000"/>
                        <a:buFont typeface="Wingdings" pitchFamily="2" charset="2"/>
                        <a:defRPr>
                          <a:solidFill>
                            <a:schemeClr val="tx1"/>
                          </a:solidFill>
                          <a:latin typeface="Times New Roman" pitchFamily="18" charset="0"/>
                        </a:defRPr>
                      </a:lvl4pPr>
                      <a:lvl5pPr>
                        <a:spcBef>
                          <a:spcPct val="20000"/>
                        </a:spcBef>
                        <a:buClr>
                          <a:srgbClr val="CC3300"/>
                        </a:buClr>
                        <a:buSzPct val="50000"/>
                        <a:buFont typeface="Wingdings" pitchFamily="2" charset="2"/>
                        <a:defRPr>
                          <a:solidFill>
                            <a:schemeClr val="tx1"/>
                          </a:solidFill>
                          <a:latin typeface="Times New Roman" pitchFamily="18" charset="0"/>
                        </a:defRPr>
                      </a:lvl5pPr>
                      <a:lvl6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6pPr>
                      <a:lvl7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7pPr>
                      <a:lvl8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8pPr>
                      <a:lvl9pPr fontAlgn="base">
                        <a:spcBef>
                          <a:spcPct val="20000"/>
                        </a:spcBef>
                        <a:spcAft>
                          <a:spcPct val="0"/>
                        </a:spcAft>
                        <a:buClr>
                          <a:srgbClr val="CC3300"/>
                        </a:buClr>
                        <a:buSzPct val="50000"/>
                        <a:buFont typeface="Wingdings" pitchFamily="2" charset="2"/>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ndParaRPr>
                    </a:p>
                  </a:txBody>
                  <a:tcPr marT="34053" marB="34053"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12" name="Group 20">
            <a:extLst>
              <a:ext uri="{FF2B5EF4-FFF2-40B4-BE49-F238E27FC236}">
                <a16:creationId xmlns:a16="http://schemas.microsoft.com/office/drawing/2014/main" id="{6763971A-831E-4B58-9958-81775BE15E8E}"/>
              </a:ext>
            </a:extLst>
          </p:cNvPr>
          <p:cNvGrpSpPr>
            <a:grpSpLocks/>
          </p:cNvGrpSpPr>
          <p:nvPr/>
        </p:nvGrpSpPr>
        <p:grpSpPr bwMode="auto">
          <a:xfrm>
            <a:off x="457200" y="2514600"/>
            <a:ext cx="8305800" cy="57150"/>
            <a:chOff x="192" y="192"/>
            <a:chExt cx="5280" cy="48"/>
          </a:xfrm>
        </p:grpSpPr>
        <p:sp>
          <p:nvSpPr>
            <p:cNvPr id="13" name="Line 21">
              <a:extLst>
                <a:ext uri="{FF2B5EF4-FFF2-40B4-BE49-F238E27FC236}">
                  <a16:creationId xmlns:a16="http://schemas.microsoft.com/office/drawing/2014/main" id="{A9027B1C-D3EA-4E2B-AAA0-38A6BB336E89}"/>
                </a:ext>
              </a:extLst>
            </p:cNvPr>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4" name="Line 22">
              <a:extLst>
                <a:ext uri="{FF2B5EF4-FFF2-40B4-BE49-F238E27FC236}">
                  <a16:creationId xmlns:a16="http://schemas.microsoft.com/office/drawing/2014/main" id="{B52542EB-D366-466D-8249-6692DEB46C8F}"/>
                </a:ext>
              </a:extLst>
            </p:cNvPr>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5" name="Line 23">
              <a:extLst>
                <a:ext uri="{FF2B5EF4-FFF2-40B4-BE49-F238E27FC236}">
                  <a16:creationId xmlns:a16="http://schemas.microsoft.com/office/drawing/2014/main" id="{42FC7A08-836A-43AD-846E-33F41E115FCF}"/>
                </a:ext>
              </a:extLst>
            </p:cNvPr>
            <p:cNvSpPr>
              <a:spLocks noChangeShapeType="1"/>
            </p:cNvSpPr>
            <p:nvPr userDrawn="1"/>
          </p:nvSpPr>
          <p:spPr bwMode="auto">
            <a:xfrm>
              <a:off x="672" y="192"/>
              <a:ext cx="45"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6" name="Line 24">
              <a:extLst>
                <a:ext uri="{FF2B5EF4-FFF2-40B4-BE49-F238E27FC236}">
                  <a16:creationId xmlns:a16="http://schemas.microsoft.com/office/drawing/2014/main" id="{0481A812-B735-423A-A7F1-7952943F16CD}"/>
                </a:ext>
              </a:extLst>
            </p:cNvPr>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7411" name="Rectangle 3"/>
          <p:cNvSpPr>
            <a:spLocks noGrp="1" noChangeArrowheads="1"/>
          </p:cNvSpPr>
          <p:nvPr>
            <p:ph type="ctrTitle"/>
          </p:nvPr>
        </p:nvSpPr>
        <p:spPr>
          <a:xfrm>
            <a:off x="762000" y="914400"/>
            <a:ext cx="7696200" cy="1543050"/>
          </a:xfrm>
        </p:spPr>
        <p:txBody>
          <a:bodyPr/>
          <a:lstStyle>
            <a:lvl1pPr>
              <a:defRPr sz="4050"/>
            </a:lvl1pPr>
          </a:lstStyle>
          <a:p>
            <a:pPr lvl="0"/>
            <a:r>
              <a:rPr lang="en-US" altLang="en-US" noProof="0"/>
              <a:t>Click to edit Master title style</a:t>
            </a:r>
          </a:p>
        </p:txBody>
      </p:sp>
      <p:sp>
        <p:nvSpPr>
          <p:cNvPr id="17412" name="Rectangle 4"/>
          <p:cNvSpPr>
            <a:spLocks noGrp="1" noChangeArrowheads="1"/>
          </p:cNvSpPr>
          <p:nvPr>
            <p:ph type="subTitle" idx="1"/>
          </p:nvPr>
        </p:nvSpPr>
        <p:spPr>
          <a:xfrm>
            <a:off x="762000" y="2743200"/>
            <a:ext cx="7696200" cy="1543050"/>
          </a:xfrm>
        </p:spPr>
        <p:txBody>
          <a:bodyPr/>
          <a:lstStyle>
            <a:lvl1pPr marL="0" indent="0">
              <a:buFont typeface="Wingdings" pitchFamily="2" charset="2"/>
              <a:buNone/>
              <a:defRPr sz="2100">
                <a:latin typeface="Arial" charset="0"/>
              </a:defRPr>
            </a:lvl1pPr>
          </a:lstStyle>
          <a:p>
            <a:pPr lvl="0"/>
            <a:r>
              <a:rPr lang="en-US" altLang="en-US" noProof="0"/>
              <a:t>Click to edit Master subtitle style</a:t>
            </a:r>
          </a:p>
        </p:txBody>
      </p:sp>
      <p:sp>
        <p:nvSpPr>
          <p:cNvPr id="18" name="Rectangle 5">
            <a:extLst>
              <a:ext uri="{FF2B5EF4-FFF2-40B4-BE49-F238E27FC236}">
                <a16:creationId xmlns:a16="http://schemas.microsoft.com/office/drawing/2014/main" id="{86629CB7-F671-43AA-89D7-D131A0858519}"/>
              </a:ext>
            </a:extLst>
          </p:cNvPr>
          <p:cNvSpPr>
            <a:spLocks noGrp="1" noChangeArrowheads="1"/>
          </p:cNvSpPr>
          <p:nvPr>
            <p:ph type="dt" sz="half" idx="10"/>
          </p:nvPr>
        </p:nvSpPr>
        <p:spPr>
          <a:xfrm>
            <a:off x="457200" y="4686300"/>
            <a:ext cx="2133600" cy="342900"/>
          </a:xfrm>
        </p:spPr>
        <p:txBody>
          <a:bodyPr/>
          <a:lstStyle>
            <a:lvl1pPr>
              <a:defRPr/>
            </a:lvl1pPr>
          </a:lstStyle>
          <a:p>
            <a:pPr>
              <a:defRPr/>
            </a:pPr>
            <a:endParaRPr lang="en-US" altLang="en-US"/>
          </a:p>
        </p:txBody>
      </p:sp>
      <p:sp>
        <p:nvSpPr>
          <p:cNvPr id="19" name="Rectangle 6">
            <a:extLst>
              <a:ext uri="{FF2B5EF4-FFF2-40B4-BE49-F238E27FC236}">
                <a16:creationId xmlns:a16="http://schemas.microsoft.com/office/drawing/2014/main" id="{BFEFF01F-DF8C-4367-BC78-A0C41D982CB8}"/>
              </a:ext>
            </a:extLst>
          </p:cNvPr>
          <p:cNvSpPr>
            <a:spLocks noGrp="1" noChangeArrowheads="1"/>
          </p:cNvSpPr>
          <p:nvPr>
            <p:ph type="ftr" sz="quarter" idx="11"/>
          </p:nvPr>
        </p:nvSpPr>
        <p:spPr/>
        <p:txBody>
          <a:bodyPr/>
          <a:lstStyle>
            <a:lvl1pPr>
              <a:defRPr/>
            </a:lvl1pPr>
          </a:lstStyle>
          <a:p>
            <a:pPr>
              <a:defRPr/>
            </a:pPr>
            <a:endParaRPr lang="en-US" altLang="en-US" dirty="0"/>
          </a:p>
        </p:txBody>
      </p:sp>
      <p:sp>
        <p:nvSpPr>
          <p:cNvPr id="20" name="Rectangle 7">
            <a:extLst>
              <a:ext uri="{FF2B5EF4-FFF2-40B4-BE49-F238E27FC236}">
                <a16:creationId xmlns:a16="http://schemas.microsoft.com/office/drawing/2014/main" id="{04610171-2C4F-42EB-92EE-1BD54DB67988}"/>
              </a:ext>
            </a:extLst>
          </p:cNvPr>
          <p:cNvSpPr>
            <a:spLocks noGrp="1" noChangeArrowheads="1"/>
          </p:cNvSpPr>
          <p:nvPr>
            <p:ph type="sldNum" sz="quarter" idx="12"/>
          </p:nvPr>
        </p:nvSpPr>
        <p:spPr>
          <a:xfrm>
            <a:off x="6553200" y="4686300"/>
            <a:ext cx="2133600" cy="342900"/>
          </a:xfrm>
        </p:spPr>
        <p:txBody>
          <a:bodyPr/>
          <a:lstStyle>
            <a:lvl1pPr>
              <a:defRPr b="1"/>
            </a:lvl1pPr>
          </a:lstStyle>
          <a:p>
            <a:pPr>
              <a:defRPr/>
            </a:pPr>
            <a:fld id="{242DEF89-776D-44B5-B6AF-300002B8B259}" type="slidenum">
              <a:rPr lang="en-US" altLang="en-US"/>
              <a:pPr>
                <a:defRPr/>
              </a:pPr>
              <a:t>‹#›</a:t>
            </a:fld>
            <a:endParaRPr lang="en-US" altLang="en-US"/>
          </a:p>
        </p:txBody>
      </p:sp>
      <p:pic>
        <p:nvPicPr>
          <p:cNvPr id="21" name="Picture 20" descr="A picture containing clock&#10;&#10;Description automatically generated">
            <a:extLst>
              <a:ext uri="{FF2B5EF4-FFF2-40B4-BE49-F238E27FC236}">
                <a16:creationId xmlns:a16="http://schemas.microsoft.com/office/drawing/2014/main" id="{DF3F5F4E-F439-4F59-AD34-CF5CD95CF7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4637530"/>
            <a:ext cx="3048001" cy="505970"/>
          </a:xfrm>
          <a:prstGeom prst="rect">
            <a:avLst/>
          </a:prstGeom>
        </p:spPr>
      </p:pic>
    </p:spTree>
    <p:extLst>
      <p:ext uri="{BB962C8B-B14F-4D97-AF65-F5344CB8AC3E}">
        <p14:creationId xmlns:p14="http://schemas.microsoft.com/office/powerpoint/2010/main" val="2834508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1AA25E-72F9-4292-B374-5AB2F4069E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4C202F-7B23-4FC9-A854-DBF8D1FCF9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9ADB5B-6AAA-4B49-8432-A180CB98F010}"/>
              </a:ext>
            </a:extLst>
          </p:cNvPr>
          <p:cNvSpPr>
            <a:spLocks noGrp="1" noChangeArrowheads="1"/>
          </p:cNvSpPr>
          <p:nvPr>
            <p:ph type="sldNum" sz="quarter" idx="12"/>
          </p:nvPr>
        </p:nvSpPr>
        <p:spPr>
          <a:ln/>
        </p:spPr>
        <p:txBody>
          <a:bodyPr/>
          <a:lstStyle>
            <a:lvl1pPr>
              <a:defRPr/>
            </a:lvl1pPr>
          </a:lstStyle>
          <a:p>
            <a:pPr>
              <a:defRPr/>
            </a:pPr>
            <a:fld id="{BBEDC57A-28A1-4715-B39F-3FE9B4847DD1}" type="slidenum">
              <a:rPr lang="en-US" altLang="en-US"/>
              <a:pPr>
                <a:defRPr/>
              </a:pPr>
              <a:t>‹#›</a:t>
            </a:fld>
            <a:endParaRPr lang="en-US" altLang="en-US"/>
          </a:p>
        </p:txBody>
      </p:sp>
    </p:spTree>
    <p:extLst>
      <p:ext uri="{BB962C8B-B14F-4D97-AF65-F5344CB8AC3E}">
        <p14:creationId xmlns:p14="http://schemas.microsoft.com/office/powerpoint/2010/main" val="4055043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641EDB8B-5CA6-45FE-8C78-033C216970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8C4F1E2-0535-41F7-AE4F-32F71B7236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9D6543-5337-43F9-922B-C1B8E990EBDF}"/>
              </a:ext>
            </a:extLst>
          </p:cNvPr>
          <p:cNvSpPr>
            <a:spLocks noGrp="1" noChangeArrowheads="1"/>
          </p:cNvSpPr>
          <p:nvPr>
            <p:ph type="sldNum" sz="quarter" idx="12"/>
          </p:nvPr>
        </p:nvSpPr>
        <p:spPr>
          <a:ln/>
        </p:spPr>
        <p:txBody>
          <a:bodyPr/>
          <a:lstStyle>
            <a:lvl1pPr>
              <a:defRPr/>
            </a:lvl1pPr>
          </a:lstStyle>
          <a:p>
            <a:pPr>
              <a:defRPr/>
            </a:pPr>
            <a:fld id="{9CDA3599-6D02-4AAA-A00C-11663DEB6B5A}" type="slidenum">
              <a:rPr lang="en-US" altLang="en-US"/>
              <a:pPr>
                <a:defRPr/>
              </a:pPr>
              <a:t>‹#›</a:t>
            </a:fld>
            <a:endParaRPr lang="en-US" altLang="en-US"/>
          </a:p>
        </p:txBody>
      </p:sp>
    </p:spTree>
    <p:extLst>
      <p:ext uri="{BB962C8B-B14F-4D97-AF65-F5344CB8AC3E}">
        <p14:creationId xmlns:p14="http://schemas.microsoft.com/office/powerpoint/2010/main" val="100084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Author - Red">
    <p:bg>
      <p:bgPr>
        <a:solidFill>
          <a:srgbClr val="EA2839"/>
        </a:solidFill>
        <a:effectLst/>
      </p:bgPr>
    </p:bg>
    <p:spTree>
      <p:nvGrpSpPr>
        <p:cNvPr id="1" name=""/>
        <p:cNvGrpSpPr/>
        <p:nvPr/>
      </p:nvGrpSpPr>
      <p:grpSpPr>
        <a:xfrm>
          <a:off x="0" y="0"/>
          <a:ext cx="0" cy="0"/>
          <a:chOff x="0" y="0"/>
          <a:chExt cx="0" cy="0"/>
        </a:xfrm>
      </p:grpSpPr>
      <p:grpSp>
        <p:nvGrpSpPr>
          <p:cNvPr id="14" name="Group 13"/>
          <p:cNvGrpSpPr/>
          <p:nvPr userDrawn="1"/>
        </p:nvGrpSpPr>
        <p:grpSpPr bwMode="hidden">
          <a:xfrm>
            <a:off x="5429250" y="2599860"/>
            <a:ext cx="4114800" cy="2794331"/>
            <a:chOff x="7239000" y="3466479"/>
            <a:chExt cx="5486400" cy="3725775"/>
          </a:xfrm>
        </p:grpSpPr>
        <p:sp>
          <p:nvSpPr>
            <p:cNvPr id="12"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1" name="AutoShape 3"/>
          <p:cNvSpPr>
            <a:spLocks noChangeAspect="1" noChangeArrowheads="1" noTextEdit="1"/>
          </p:cNvSpPr>
          <p:nvPr userDrawn="1"/>
        </p:nvSpPr>
        <p:spPr bwMode="auto">
          <a:xfrm>
            <a:off x="5430832" y="2599859"/>
            <a:ext cx="4113218" cy="27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2" name="Title 1"/>
          <p:cNvSpPr>
            <a:spLocks noGrp="1"/>
          </p:cNvSpPr>
          <p:nvPr>
            <p:ph type="ctrTitle" hasCustomPrompt="1"/>
          </p:nvPr>
        </p:nvSpPr>
        <p:spPr>
          <a:xfrm>
            <a:off x="628650" y="1769166"/>
            <a:ext cx="6000750" cy="2067339"/>
          </a:xfrm>
        </p:spPr>
        <p:txBody>
          <a:bodyPr anchor="b">
            <a:normAutofit/>
          </a:bodyPr>
          <a:lstStyle>
            <a:lvl1pPr algn="l">
              <a:defRPr sz="3600" cap="all" baseline="0">
                <a:solidFill>
                  <a:schemeClr val="bg1"/>
                </a:solidFill>
                <a:latin typeface="+mj-lt"/>
              </a:defRPr>
            </a:lvl1pPr>
          </a:lstStyle>
          <a:p>
            <a:r>
              <a:rPr lang="en-US"/>
              <a:t>CLICK TO EDIT MASTER TITLE STYLE</a:t>
            </a:r>
          </a:p>
        </p:txBody>
      </p:sp>
      <p:sp>
        <p:nvSpPr>
          <p:cNvPr id="5" name="Text Placeholder 4"/>
          <p:cNvSpPr>
            <a:spLocks noGrp="1"/>
          </p:cNvSpPr>
          <p:nvPr>
            <p:ph type="body" sz="quarter" idx="13" hasCustomPrompt="1"/>
          </p:nvPr>
        </p:nvSpPr>
        <p:spPr>
          <a:xfrm>
            <a:off x="627512" y="3997025"/>
            <a:ext cx="6013881" cy="670174"/>
          </a:xfrm>
        </p:spPr>
        <p:txBody>
          <a:bodyPr>
            <a:normAutofit/>
          </a:bodyPr>
          <a:lstStyle>
            <a:lvl1pPr marL="0" indent="0">
              <a:buNone/>
              <a:defRPr sz="1800">
                <a:solidFill>
                  <a:schemeClr val="bg1"/>
                </a:solidFill>
              </a:defRPr>
            </a:lvl1pPr>
          </a:lstStyle>
          <a:p>
            <a:pPr lvl="0"/>
            <a:r>
              <a:rPr lang="en-US"/>
              <a:t>Author(s) / Center affiliation / etc.</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55" y="464645"/>
            <a:ext cx="1945232" cy="575947"/>
          </a:xfrm>
          <a:prstGeom prst="rect">
            <a:avLst/>
          </a:prstGeom>
        </p:spPr>
      </p:pic>
    </p:spTree>
    <p:extLst>
      <p:ext uri="{BB962C8B-B14F-4D97-AF65-F5344CB8AC3E}">
        <p14:creationId xmlns:p14="http://schemas.microsoft.com/office/powerpoint/2010/main" val="254158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57300"/>
            <a:ext cx="4038600" cy="32265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57300"/>
            <a:ext cx="4038600" cy="32265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AD5014-D403-4AFC-AA9A-A2C3717D02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0208D6-752D-4597-BD05-00D4BBCF0A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709493-916B-43AC-9131-A620DB528701}"/>
              </a:ext>
            </a:extLst>
          </p:cNvPr>
          <p:cNvSpPr>
            <a:spLocks noGrp="1" noChangeArrowheads="1"/>
          </p:cNvSpPr>
          <p:nvPr>
            <p:ph type="sldNum" sz="quarter" idx="12"/>
          </p:nvPr>
        </p:nvSpPr>
        <p:spPr>
          <a:ln/>
        </p:spPr>
        <p:txBody>
          <a:bodyPr/>
          <a:lstStyle>
            <a:lvl1pPr>
              <a:defRPr/>
            </a:lvl1pPr>
          </a:lstStyle>
          <a:p>
            <a:pPr>
              <a:defRPr/>
            </a:pPr>
            <a:fld id="{522C8F1F-6C68-4A88-ABF3-CC2D9445EF2E}" type="slidenum">
              <a:rPr lang="en-US" altLang="en-US"/>
              <a:pPr>
                <a:defRPr/>
              </a:pPr>
              <a:t>‹#›</a:t>
            </a:fld>
            <a:endParaRPr lang="en-US" altLang="en-US"/>
          </a:p>
        </p:txBody>
      </p:sp>
    </p:spTree>
    <p:extLst>
      <p:ext uri="{BB962C8B-B14F-4D97-AF65-F5344CB8AC3E}">
        <p14:creationId xmlns:p14="http://schemas.microsoft.com/office/powerpoint/2010/main" val="3612575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45B8B6-58E0-4964-989E-F0BC229E97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C091B43-270C-4B3D-9983-CC214B24BC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EBA92F6-CF2B-4FFE-A348-9EFA836FB32A}"/>
              </a:ext>
            </a:extLst>
          </p:cNvPr>
          <p:cNvSpPr>
            <a:spLocks noGrp="1" noChangeArrowheads="1"/>
          </p:cNvSpPr>
          <p:nvPr>
            <p:ph type="sldNum" sz="quarter" idx="12"/>
          </p:nvPr>
        </p:nvSpPr>
        <p:spPr>
          <a:ln/>
        </p:spPr>
        <p:txBody>
          <a:bodyPr/>
          <a:lstStyle>
            <a:lvl1pPr>
              <a:defRPr/>
            </a:lvl1pPr>
          </a:lstStyle>
          <a:p>
            <a:pPr>
              <a:defRPr/>
            </a:pPr>
            <a:fld id="{3AFEC771-635B-4D8E-98AB-DC042B93D081}" type="slidenum">
              <a:rPr lang="en-US" altLang="en-US"/>
              <a:pPr>
                <a:defRPr/>
              </a:pPr>
              <a:t>‹#›</a:t>
            </a:fld>
            <a:endParaRPr lang="en-US" altLang="en-US"/>
          </a:p>
        </p:txBody>
      </p:sp>
    </p:spTree>
    <p:extLst>
      <p:ext uri="{BB962C8B-B14F-4D97-AF65-F5344CB8AC3E}">
        <p14:creationId xmlns:p14="http://schemas.microsoft.com/office/powerpoint/2010/main" val="1130199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5D735B-709F-4390-9FC1-9916286E40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2F29705-0078-4965-9C46-6194223F13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F741723-4E1F-48D1-89D9-C20E4AB8F6B1}"/>
              </a:ext>
            </a:extLst>
          </p:cNvPr>
          <p:cNvSpPr>
            <a:spLocks noGrp="1" noChangeArrowheads="1"/>
          </p:cNvSpPr>
          <p:nvPr>
            <p:ph type="sldNum" sz="quarter" idx="12"/>
          </p:nvPr>
        </p:nvSpPr>
        <p:spPr>
          <a:ln/>
        </p:spPr>
        <p:txBody>
          <a:bodyPr/>
          <a:lstStyle>
            <a:lvl1pPr>
              <a:defRPr/>
            </a:lvl1pPr>
          </a:lstStyle>
          <a:p>
            <a:pPr>
              <a:defRPr/>
            </a:pPr>
            <a:fld id="{7726760B-308C-44C7-BB0F-F242332159BC}" type="slidenum">
              <a:rPr lang="en-US" altLang="en-US"/>
              <a:pPr>
                <a:defRPr/>
              </a:pPr>
              <a:t>‹#›</a:t>
            </a:fld>
            <a:endParaRPr lang="en-US" altLang="en-US"/>
          </a:p>
        </p:txBody>
      </p:sp>
    </p:spTree>
    <p:extLst>
      <p:ext uri="{BB962C8B-B14F-4D97-AF65-F5344CB8AC3E}">
        <p14:creationId xmlns:p14="http://schemas.microsoft.com/office/powerpoint/2010/main" val="3504461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46E2AF-281F-4FD6-B7BF-34C40803CB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292BDCF-4225-4A01-A430-E9FCF721BB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A144A19-C646-45F1-8C61-99450E351978}"/>
              </a:ext>
            </a:extLst>
          </p:cNvPr>
          <p:cNvSpPr>
            <a:spLocks noGrp="1" noChangeArrowheads="1"/>
          </p:cNvSpPr>
          <p:nvPr>
            <p:ph type="sldNum" sz="quarter" idx="12"/>
          </p:nvPr>
        </p:nvSpPr>
        <p:spPr>
          <a:ln/>
        </p:spPr>
        <p:txBody>
          <a:bodyPr/>
          <a:lstStyle>
            <a:lvl1pPr>
              <a:defRPr/>
            </a:lvl1pPr>
          </a:lstStyle>
          <a:p>
            <a:pPr>
              <a:defRPr/>
            </a:pPr>
            <a:fld id="{4C74A9E3-DA2C-4B50-B28A-E55D3B6F16EB}" type="slidenum">
              <a:rPr lang="en-US" altLang="en-US"/>
              <a:pPr>
                <a:defRPr/>
              </a:pPr>
              <a:t>‹#›</a:t>
            </a:fld>
            <a:endParaRPr lang="en-US" altLang="en-US"/>
          </a:p>
        </p:txBody>
      </p:sp>
    </p:spTree>
    <p:extLst>
      <p:ext uri="{BB962C8B-B14F-4D97-AF65-F5344CB8AC3E}">
        <p14:creationId xmlns:p14="http://schemas.microsoft.com/office/powerpoint/2010/main" val="4290161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68224DB6-983E-4E0D-A0F9-9C7D0DFC1F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1203F73-A0D8-4210-B2AF-FA1679BC58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8BE73BB-AC82-427A-8688-056A1FB9BAD8}"/>
              </a:ext>
            </a:extLst>
          </p:cNvPr>
          <p:cNvSpPr>
            <a:spLocks noGrp="1" noChangeArrowheads="1"/>
          </p:cNvSpPr>
          <p:nvPr>
            <p:ph type="sldNum" sz="quarter" idx="12"/>
          </p:nvPr>
        </p:nvSpPr>
        <p:spPr>
          <a:ln/>
        </p:spPr>
        <p:txBody>
          <a:bodyPr/>
          <a:lstStyle>
            <a:lvl1pPr>
              <a:defRPr/>
            </a:lvl1pPr>
          </a:lstStyle>
          <a:p>
            <a:pPr>
              <a:defRPr/>
            </a:pPr>
            <a:fld id="{76637489-D7EE-4006-80DD-E96090716403}" type="slidenum">
              <a:rPr lang="en-US" altLang="en-US"/>
              <a:pPr>
                <a:defRPr/>
              </a:pPr>
              <a:t>‹#›</a:t>
            </a:fld>
            <a:endParaRPr lang="en-US" altLang="en-US"/>
          </a:p>
        </p:txBody>
      </p:sp>
    </p:spTree>
    <p:extLst>
      <p:ext uri="{BB962C8B-B14F-4D97-AF65-F5344CB8AC3E}">
        <p14:creationId xmlns:p14="http://schemas.microsoft.com/office/powerpoint/2010/main" val="196741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0A9836F2-ED33-4DAC-AF4D-A44C6C3FD4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3B5A93E-218C-47A4-B50A-103E9EC838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E14F8C8-AB64-4791-9F8D-9B9C8BB2CE56}"/>
              </a:ext>
            </a:extLst>
          </p:cNvPr>
          <p:cNvSpPr>
            <a:spLocks noGrp="1" noChangeArrowheads="1"/>
          </p:cNvSpPr>
          <p:nvPr>
            <p:ph type="sldNum" sz="quarter" idx="12"/>
          </p:nvPr>
        </p:nvSpPr>
        <p:spPr>
          <a:ln/>
        </p:spPr>
        <p:txBody>
          <a:bodyPr/>
          <a:lstStyle>
            <a:lvl1pPr>
              <a:defRPr/>
            </a:lvl1pPr>
          </a:lstStyle>
          <a:p>
            <a:pPr>
              <a:defRPr/>
            </a:pPr>
            <a:fld id="{3AFAD5F9-BC08-4180-B7C9-387D3C9A76CC}" type="slidenum">
              <a:rPr lang="en-US" altLang="en-US"/>
              <a:pPr>
                <a:defRPr/>
              </a:pPr>
              <a:t>‹#›</a:t>
            </a:fld>
            <a:endParaRPr lang="en-US" altLang="en-US"/>
          </a:p>
        </p:txBody>
      </p:sp>
    </p:spTree>
    <p:extLst>
      <p:ext uri="{BB962C8B-B14F-4D97-AF65-F5344CB8AC3E}">
        <p14:creationId xmlns:p14="http://schemas.microsoft.com/office/powerpoint/2010/main" val="3226172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6C627A-4C10-4F72-BA3B-823DD5B837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6B9FE02-3443-4302-B96F-F93E5E055F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148C3F0-FB42-465A-8EDD-3C84D014B1EB}"/>
              </a:ext>
            </a:extLst>
          </p:cNvPr>
          <p:cNvSpPr>
            <a:spLocks noGrp="1" noChangeArrowheads="1"/>
          </p:cNvSpPr>
          <p:nvPr>
            <p:ph type="sldNum" sz="quarter" idx="12"/>
          </p:nvPr>
        </p:nvSpPr>
        <p:spPr>
          <a:ln/>
        </p:spPr>
        <p:txBody>
          <a:bodyPr/>
          <a:lstStyle>
            <a:lvl1pPr>
              <a:defRPr/>
            </a:lvl1pPr>
          </a:lstStyle>
          <a:p>
            <a:pPr>
              <a:defRPr/>
            </a:pPr>
            <a:fld id="{B35C4B1E-5771-43AE-8657-F1B397CFA158}" type="slidenum">
              <a:rPr lang="en-US" altLang="en-US"/>
              <a:pPr>
                <a:defRPr/>
              </a:pPr>
              <a:t>‹#›</a:t>
            </a:fld>
            <a:endParaRPr lang="en-US" altLang="en-US"/>
          </a:p>
        </p:txBody>
      </p:sp>
    </p:spTree>
    <p:extLst>
      <p:ext uri="{BB962C8B-B14F-4D97-AF65-F5344CB8AC3E}">
        <p14:creationId xmlns:p14="http://schemas.microsoft.com/office/powerpoint/2010/main" val="1026052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255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255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68ECA5-52AE-40EC-A0E4-7BBB9D701B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43839-547B-457A-9C77-5B0CABA14B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616706C-432F-47BC-B05D-19FDA009A8AE}"/>
              </a:ext>
            </a:extLst>
          </p:cNvPr>
          <p:cNvSpPr>
            <a:spLocks noGrp="1" noChangeArrowheads="1"/>
          </p:cNvSpPr>
          <p:nvPr>
            <p:ph type="sldNum" sz="quarter" idx="12"/>
          </p:nvPr>
        </p:nvSpPr>
        <p:spPr>
          <a:ln/>
        </p:spPr>
        <p:txBody>
          <a:bodyPr/>
          <a:lstStyle>
            <a:lvl1pPr>
              <a:defRPr/>
            </a:lvl1pPr>
          </a:lstStyle>
          <a:p>
            <a:pPr>
              <a:defRPr/>
            </a:pPr>
            <a:fld id="{7C92A434-4243-43AF-9D8F-35FE0CF4BA59}" type="slidenum">
              <a:rPr lang="en-US" altLang="en-US"/>
              <a:pPr>
                <a:defRPr/>
              </a:pPr>
              <a:t>‹#›</a:t>
            </a:fld>
            <a:endParaRPr lang="en-US" altLang="en-US"/>
          </a:p>
        </p:txBody>
      </p:sp>
    </p:spTree>
    <p:extLst>
      <p:ext uri="{BB962C8B-B14F-4D97-AF65-F5344CB8AC3E}">
        <p14:creationId xmlns:p14="http://schemas.microsoft.com/office/powerpoint/2010/main" val="3542285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22801"/>
            <a:ext cx="8828063" cy="4920699"/>
          </a:xfrm>
          <a:prstGeom prst="rect">
            <a:avLst/>
          </a:prstGeom>
        </p:spPr>
      </p:pic>
      <p:sp>
        <p:nvSpPr>
          <p:cNvPr id="2" name="Rectangle 1"/>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22801"/>
            <a:ext cx="1273127" cy="620864"/>
          </a:xfrm>
          <a:prstGeom prst="rect">
            <a:avLst/>
          </a:prstGeom>
        </p:spPr>
      </p:pic>
      <p:sp>
        <p:nvSpPr>
          <p:cNvPr id="10"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5/22/2023</a:t>
            </a:fld>
            <a:endParaRPr lang="en-US" dirty="0"/>
          </a:p>
        </p:txBody>
      </p:sp>
      <p:sp>
        <p:nvSpPr>
          <p:cNvPr id="12"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66594767"/>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22801"/>
            <a:ext cx="8828062" cy="4920699"/>
          </a:xfrm>
          <a:prstGeom prst="rect">
            <a:avLst/>
          </a:prstGeom>
        </p:spPr>
      </p:pic>
      <p:sp>
        <p:nvSpPr>
          <p:cNvPr id="2" name="Rectangle 1"/>
          <p:cNvSpPr/>
          <p:nvPr userDrawn="1"/>
        </p:nvSpPr>
        <p:spPr bwMode="auto">
          <a:xfrm>
            <a:off x="502920"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5/22/2023</a:t>
            </a:fld>
            <a:endParaRPr lang="en-US" dirty="0"/>
          </a:p>
        </p:txBody>
      </p:sp>
      <p:sp>
        <p:nvSpPr>
          <p:cNvPr id="9"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22801"/>
            <a:ext cx="1273127" cy="620864"/>
          </a:xfrm>
          <a:prstGeom prst="rect">
            <a:avLst/>
          </a:prstGeom>
        </p:spPr>
      </p:pic>
    </p:spTree>
    <p:extLst>
      <p:ext uri="{BB962C8B-B14F-4D97-AF65-F5344CB8AC3E}">
        <p14:creationId xmlns:p14="http://schemas.microsoft.com/office/powerpoint/2010/main" val="33165558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Author - Grey">
    <p:bg>
      <p:bgPr>
        <a:solidFill>
          <a:srgbClr val="A4AEB5"/>
        </a:solidFill>
        <a:effectLst/>
      </p:bgPr>
    </p:bg>
    <p:spTree>
      <p:nvGrpSpPr>
        <p:cNvPr id="1" name=""/>
        <p:cNvGrpSpPr/>
        <p:nvPr/>
      </p:nvGrpSpPr>
      <p:grpSpPr>
        <a:xfrm>
          <a:off x="0" y="0"/>
          <a:ext cx="0" cy="0"/>
          <a:chOff x="0" y="0"/>
          <a:chExt cx="0" cy="0"/>
        </a:xfrm>
      </p:grpSpPr>
      <p:grpSp>
        <p:nvGrpSpPr>
          <p:cNvPr id="14" name="Group 13"/>
          <p:cNvGrpSpPr/>
          <p:nvPr userDrawn="1"/>
        </p:nvGrpSpPr>
        <p:grpSpPr bwMode="hidden">
          <a:xfrm>
            <a:off x="5429250" y="2599860"/>
            <a:ext cx="4114800" cy="2794331"/>
            <a:chOff x="7239000" y="3466479"/>
            <a:chExt cx="5486400" cy="3725775"/>
          </a:xfrm>
        </p:grpSpPr>
        <p:sp>
          <p:nvSpPr>
            <p:cNvPr id="12"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1" name="AutoShape 3"/>
          <p:cNvSpPr>
            <a:spLocks noChangeAspect="1" noChangeArrowheads="1" noTextEdit="1"/>
          </p:cNvSpPr>
          <p:nvPr userDrawn="1"/>
        </p:nvSpPr>
        <p:spPr bwMode="auto">
          <a:xfrm>
            <a:off x="5430832" y="2599859"/>
            <a:ext cx="4113218" cy="27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2" name="Title 1"/>
          <p:cNvSpPr>
            <a:spLocks noGrp="1"/>
          </p:cNvSpPr>
          <p:nvPr>
            <p:ph type="ctrTitle" hasCustomPrompt="1"/>
          </p:nvPr>
        </p:nvSpPr>
        <p:spPr>
          <a:xfrm>
            <a:off x="628650" y="1769166"/>
            <a:ext cx="6000750" cy="2067339"/>
          </a:xfrm>
        </p:spPr>
        <p:txBody>
          <a:bodyPr anchor="b">
            <a:normAutofit/>
          </a:bodyPr>
          <a:lstStyle>
            <a:lvl1pPr algn="l">
              <a:defRPr sz="3600" cap="all" baseline="0">
                <a:solidFill>
                  <a:schemeClr val="bg1"/>
                </a:solidFill>
                <a:latin typeface="+mj-lt"/>
              </a:defRPr>
            </a:lvl1pPr>
          </a:lstStyle>
          <a:p>
            <a:r>
              <a:rPr lang="en-US"/>
              <a:t>CLICK TO EDIT MASTER TITLE STYLE</a:t>
            </a:r>
          </a:p>
        </p:txBody>
      </p:sp>
      <p:sp>
        <p:nvSpPr>
          <p:cNvPr id="5" name="Text Placeholder 4"/>
          <p:cNvSpPr>
            <a:spLocks noGrp="1"/>
          </p:cNvSpPr>
          <p:nvPr>
            <p:ph type="body" sz="quarter" idx="13" hasCustomPrompt="1"/>
          </p:nvPr>
        </p:nvSpPr>
        <p:spPr>
          <a:xfrm>
            <a:off x="627512" y="3997025"/>
            <a:ext cx="6013881" cy="670174"/>
          </a:xfrm>
        </p:spPr>
        <p:txBody>
          <a:bodyPr>
            <a:normAutofit/>
          </a:bodyPr>
          <a:lstStyle>
            <a:lvl1pPr marL="0" indent="0">
              <a:buNone/>
              <a:defRPr sz="1800">
                <a:solidFill>
                  <a:schemeClr val="bg1"/>
                </a:solidFill>
              </a:defRPr>
            </a:lvl1pPr>
          </a:lstStyle>
          <a:p>
            <a:pPr lvl="0"/>
            <a:r>
              <a:rPr lang="en-US"/>
              <a:t>Author(s) / Center affiliation / etc.</a:t>
            </a:r>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55" y="464645"/>
            <a:ext cx="1945232" cy="575947"/>
          </a:xfrm>
          <a:prstGeom prst="rect">
            <a:avLst/>
          </a:prstGeom>
        </p:spPr>
      </p:pic>
    </p:spTree>
    <p:extLst>
      <p:ext uri="{BB962C8B-B14F-4D97-AF65-F5344CB8AC3E}">
        <p14:creationId xmlns:p14="http://schemas.microsoft.com/office/powerpoint/2010/main" val="1687752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8" y="211978"/>
            <a:ext cx="8834029" cy="4931522"/>
          </a:xfrm>
          <a:prstGeom prst="rect">
            <a:avLst/>
          </a:prstGeom>
        </p:spPr>
      </p:pic>
      <p:sp>
        <p:nvSpPr>
          <p:cNvPr id="2" name="Rectangle 1"/>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5/22/2023</a:t>
            </a:fld>
            <a:endParaRPr lang="en-US" dirty="0"/>
          </a:p>
        </p:txBody>
      </p:sp>
      <p:sp>
        <p:nvSpPr>
          <p:cNvPr id="10"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22801"/>
            <a:ext cx="1273127" cy="620864"/>
          </a:xfrm>
          <a:prstGeom prst="rect">
            <a:avLst/>
          </a:prstGeom>
        </p:spPr>
      </p:pic>
    </p:spTree>
    <p:extLst>
      <p:ext uri="{BB962C8B-B14F-4D97-AF65-F5344CB8AC3E}">
        <p14:creationId xmlns:p14="http://schemas.microsoft.com/office/powerpoint/2010/main" val="22154979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4" y="222801"/>
            <a:ext cx="8828067" cy="4920701"/>
          </a:xfrm>
          <a:prstGeom prst="rect">
            <a:avLst/>
          </a:prstGeom>
        </p:spPr>
      </p:pic>
      <p:sp>
        <p:nvSpPr>
          <p:cNvPr id="2" name="Rectangle 1"/>
          <p:cNvSpPr/>
          <p:nvPr userDrawn="1"/>
        </p:nvSpPr>
        <p:spPr bwMode="auto">
          <a:xfrm>
            <a:off x="502920"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chemeClr val="tx1"/>
              </a:solidFill>
              <a:latin typeface="+mj-lt"/>
            </a:endParaRPr>
          </a:p>
        </p:txBody>
      </p:sp>
      <p:sp>
        <p:nvSpPr>
          <p:cNvPr id="13" name="Date Placeholder 4"/>
          <p:cNvSpPr>
            <a:spLocks noGrp="1"/>
          </p:cNvSpPr>
          <p:nvPr>
            <p:ph type="dt" sz="half" idx="2"/>
          </p:nvPr>
        </p:nvSpPr>
        <p:spPr>
          <a:xfrm>
            <a:off x="785881" y="3869452"/>
            <a:ext cx="1925338" cy="178955"/>
          </a:xfrm>
          <a:prstGeom prst="rect">
            <a:avLst/>
          </a:prstGeom>
        </p:spPr>
        <p:txBody>
          <a:bodyPr vert="horz" wrap="square" lIns="91440" tIns="0" rIns="91440" bIns="0" rtlCol="0" anchor="b" anchorCtr="0">
            <a:noAutofit/>
          </a:bodyPr>
          <a:lstStyle>
            <a:lvl1pPr algn="l">
              <a:defRPr sz="900" i="0">
                <a:solidFill>
                  <a:schemeClr val="bg1"/>
                </a:solidFill>
                <a:latin typeface="Arial" pitchFamily="34" charset="0"/>
                <a:cs typeface="Arial" pitchFamily="34" charset="0"/>
              </a:defRPr>
            </a:lvl1pPr>
          </a:lstStyle>
          <a:p>
            <a:fld id="{7CA65D26-67D5-4CD2-90EC-E629659F24B3}" type="datetime1">
              <a:rPr lang="en-US" smtClean="0"/>
              <a:pPr/>
              <a:t>5/22/2023</a:t>
            </a:fld>
            <a:endParaRPr lang="en-US" dirty="0"/>
          </a:p>
        </p:txBody>
      </p:sp>
      <p:sp>
        <p:nvSpPr>
          <p:cNvPr id="9" name="Text Placeholder 2"/>
          <p:cNvSpPr>
            <a:spLocks noGrp="1"/>
          </p:cNvSpPr>
          <p:nvPr>
            <p:ph type="body" sz="quarter" idx="10" hasCustomPrompt="1"/>
          </p:nvPr>
        </p:nvSpPr>
        <p:spPr>
          <a:xfrm>
            <a:off x="784278" y="3355290"/>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bg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7" y="1127897"/>
            <a:ext cx="5205707" cy="1311963"/>
          </a:xfrm>
        </p:spPr>
        <p:txBody>
          <a:bodyPr anchor="b">
            <a:noAutofit/>
          </a:bodyPr>
          <a:lstStyle>
            <a:lvl1pPr>
              <a:defRPr sz="27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90" y="2526001"/>
            <a:ext cx="5201923" cy="508220"/>
          </a:xfrm>
          <a:prstGeom prst="rect">
            <a:avLst/>
          </a:prstGeom>
        </p:spPr>
        <p:txBody>
          <a:bodyPr>
            <a:noAutofit/>
          </a:bodyPr>
          <a:lstStyle>
            <a:lvl1pPr marL="0" indent="0" algn="l">
              <a:lnSpc>
                <a:spcPct val="100000"/>
              </a:lnSpc>
              <a:buNone/>
              <a:defRPr sz="1200" i="0">
                <a:solidFill>
                  <a:schemeClr val="bg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22801"/>
            <a:ext cx="1273127" cy="620864"/>
          </a:xfrm>
          <a:prstGeom prst="rect">
            <a:avLst/>
          </a:prstGeom>
        </p:spPr>
      </p:pic>
    </p:spTree>
    <p:extLst>
      <p:ext uri="{BB962C8B-B14F-4D97-AF65-F5344CB8AC3E}">
        <p14:creationId xmlns:p14="http://schemas.microsoft.com/office/powerpoint/2010/main" val="6865325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14" name="Title 15"/>
          <p:cNvSpPr>
            <a:spLocks noGrp="1"/>
          </p:cNvSpPr>
          <p:nvPr>
            <p:ph type="title" hasCustomPrompt="1"/>
          </p:nvPr>
        </p:nvSpPr>
        <p:spPr>
          <a:xfrm>
            <a:off x="299202" y="1878497"/>
            <a:ext cx="8407476" cy="1311963"/>
          </a:xfrm>
        </p:spPr>
        <p:txBody>
          <a:bodyPr anchor="b">
            <a:noAutofit/>
          </a:bodyPr>
          <a:lstStyle>
            <a:lvl1pPr>
              <a:defRPr sz="27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20"/>
            <a:ext cx="1925338" cy="178955"/>
          </a:xfrm>
          <a:prstGeom prst="rect">
            <a:avLst/>
          </a:prstGeom>
        </p:spPr>
        <p:txBody>
          <a:bodyPr vert="horz" wrap="square" lIns="91440" tIns="0" rIns="91440" bIns="0" rtlCol="0" anchor="b" anchorCtr="0">
            <a:noAutofit/>
          </a:bodyPr>
          <a:lstStyle>
            <a:lvl1pPr algn="l">
              <a:defRPr sz="900" i="0">
                <a:solidFill>
                  <a:schemeClr val="tx1"/>
                </a:solidFill>
                <a:latin typeface="Arial" pitchFamily="34" charset="0"/>
                <a:cs typeface="Arial" pitchFamily="34" charset="0"/>
              </a:defRPr>
            </a:lvl1pPr>
          </a:lstStyle>
          <a:p>
            <a:fld id="{7CA65D26-67D5-4CD2-90EC-E629659F24B3}" type="datetime1">
              <a:rPr lang="en-US" smtClean="0"/>
              <a:pPr/>
              <a:t>5/22/2023</a:t>
            </a:fld>
            <a:endParaRPr lang="en-US" dirty="0"/>
          </a:p>
        </p:txBody>
      </p:sp>
      <p:sp>
        <p:nvSpPr>
          <p:cNvPr id="17" name="Text Placeholder 3"/>
          <p:cNvSpPr>
            <a:spLocks noGrp="1"/>
          </p:cNvSpPr>
          <p:nvPr>
            <p:ph type="body" sz="quarter" idx="15" hasCustomPrompt="1"/>
          </p:nvPr>
        </p:nvSpPr>
        <p:spPr>
          <a:xfrm>
            <a:off x="302816" y="3185161"/>
            <a:ext cx="8416132" cy="508220"/>
          </a:xfrm>
          <a:prstGeom prst="rect">
            <a:avLst/>
          </a:prstGeom>
        </p:spPr>
        <p:txBody>
          <a:bodyPr>
            <a:noAutofit/>
          </a:bodyPr>
          <a:lstStyle>
            <a:lvl1pPr marL="0" indent="0" algn="l">
              <a:lnSpc>
                <a:spcPct val="100000"/>
              </a:lnSpc>
              <a:buNone/>
              <a:defRPr sz="1200" i="0">
                <a:solidFill>
                  <a:schemeClr val="tx1"/>
                </a:solidFill>
                <a:latin typeface="+mj-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7" y="410225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200" i="0" baseline="0" dirty="0" smtClean="0">
                <a:solidFill>
                  <a:schemeClr val="tx1"/>
                </a:solidFill>
                <a:cs typeface="Arial" pitchFamily="34" charset="0"/>
              </a:defRPr>
            </a:lvl1pPr>
            <a:lvl2pPr>
              <a:defRPr lang="en-US" sz="1350" dirty="0" smtClean="0">
                <a:latin typeface="+mn-lt"/>
              </a:defRPr>
            </a:lvl2pPr>
            <a:lvl3pPr>
              <a:defRPr lang="en-US" sz="1350" dirty="0" smtClean="0">
                <a:latin typeface="+mn-lt"/>
              </a:defRPr>
            </a:lvl3pPr>
            <a:lvl4pPr>
              <a:defRPr lang="en-US" sz="1350" dirty="0" smtClean="0">
                <a:latin typeface="+mn-lt"/>
              </a:defRPr>
            </a:lvl4pPr>
            <a:lvl5pPr>
              <a:defRPr lang="en-US" sz="135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357807"/>
            <a:ext cx="1297452" cy="632726"/>
          </a:xfrm>
          <a:prstGeom prst="rect">
            <a:avLst/>
          </a:prstGeom>
        </p:spPr>
      </p:pic>
    </p:spTree>
    <p:extLst>
      <p:ext uri="{BB962C8B-B14F-4D97-AF65-F5344CB8AC3E}">
        <p14:creationId xmlns:p14="http://schemas.microsoft.com/office/powerpoint/2010/main" val="20661124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27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2"/>
            <a:ext cx="8169964" cy="357809"/>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7" y="1401418"/>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998860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0066638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61" y="352447"/>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5683293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2"/>
            <a:ext cx="8169964" cy="334897"/>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5"/>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5"/>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8752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2"/>
            <a:ext cx="8169964" cy="334897"/>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7" y="1401418"/>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569817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61" y="352447"/>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64718484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2"/>
            <a:ext cx="8173580" cy="458587"/>
          </a:xfrm>
        </p:spPr>
        <p:txBody>
          <a:bodyPr anchor="b">
            <a:noAutofit/>
          </a:bodyPr>
          <a:lstStyle>
            <a:lvl1pPr>
              <a:defRPr sz="27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2"/>
            <a:ext cx="8169964" cy="334897"/>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5"/>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5"/>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550087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Author - White">
    <p:spTree>
      <p:nvGrpSpPr>
        <p:cNvPr id="1" name=""/>
        <p:cNvGrpSpPr/>
        <p:nvPr/>
      </p:nvGrpSpPr>
      <p:grpSpPr>
        <a:xfrm>
          <a:off x="0" y="0"/>
          <a:ext cx="0" cy="0"/>
          <a:chOff x="0" y="0"/>
          <a:chExt cx="0" cy="0"/>
        </a:xfrm>
      </p:grpSpPr>
      <p:grpSp>
        <p:nvGrpSpPr>
          <p:cNvPr id="14" name="Group 13"/>
          <p:cNvGrpSpPr/>
          <p:nvPr userDrawn="1"/>
        </p:nvGrpSpPr>
        <p:grpSpPr bwMode="hidden">
          <a:xfrm>
            <a:off x="5429250" y="2599860"/>
            <a:ext cx="4114800" cy="2794331"/>
            <a:chOff x="7239000" y="3466479"/>
            <a:chExt cx="5486400" cy="3725775"/>
          </a:xfrm>
        </p:grpSpPr>
        <p:sp>
          <p:nvSpPr>
            <p:cNvPr id="12"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1" name="AutoShape 3"/>
          <p:cNvSpPr>
            <a:spLocks noChangeAspect="1" noChangeArrowheads="1" noTextEdit="1"/>
          </p:cNvSpPr>
          <p:nvPr userDrawn="1"/>
        </p:nvSpPr>
        <p:spPr bwMode="auto">
          <a:xfrm>
            <a:off x="5430832" y="2599859"/>
            <a:ext cx="4113218" cy="27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2" name="Title 1"/>
          <p:cNvSpPr>
            <a:spLocks noGrp="1"/>
          </p:cNvSpPr>
          <p:nvPr>
            <p:ph type="ctrTitle" hasCustomPrompt="1"/>
          </p:nvPr>
        </p:nvSpPr>
        <p:spPr>
          <a:xfrm>
            <a:off x="628650" y="1769166"/>
            <a:ext cx="6000750" cy="2067339"/>
          </a:xfrm>
        </p:spPr>
        <p:txBody>
          <a:bodyPr anchor="b">
            <a:normAutofit/>
          </a:bodyPr>
          <a:lstStyle>
            <a:lvl1pPr algn="l">
              <a:defRPr sz="3600" cap="all" baseline="0">
                <a:solidFill>
                  <a:srgbClr val="EA2839"/>
                </a:solidFill>
                <a:latin typeface="+mj-lt"/>
              </a:defRPr>
            </a:lvl1pPr>
          </a:lstStyle>
          <a:p>
            <a:r>
              <a:rPr lang="en-US"/>
              <a:t>CLICK TO EDIT MASTER TITLE STYLE</a:t>
            </a:r>
          </a:p>
        </p:txBody>
      </p:sp>
      <p:sp>
        <p:nvSpPr>
          <p:cNvPr id="5" name="Text Placeholder 4"/>
          <p:cNvSpPr>
            <a:spLocks noGrp="1"/>
          </p:cNvSpPr>
          <p:nvPr>
            <p:ph type="body" sz="quarter" idx="13" hasCustomPrompt="1"/>
          </p:nvPr>
        </p:nvSpPr>
        <p:spPr>
          <a:xfrm>
            <a:off x="627512" y="3997025"/>
            <a:ext cx="6013881" cy="670174"/>
          </a:xfrm>
        </p:spPr>
        <p:txBody>
          <a:bodyPr>
            <a:normAutofit/>
          </a:bodyPr>
          <a:lstStyle>
            <a:lvl1pPr marL="0" indent="0">
              <a:buNone/>
              <a:defRPr sz="1800">
                <a:solidFill>
                  <a:srgbClr val="616365"/>
                </a:solidFill>
              </a:defRPr>
            </a:lvl1pPr>
          </a:lstStyle>
          <a:p>
            <a:pPr lvl="0"/>
            <a:r>
              <a:rPr lang="en-US"/>
              <a:t>Author(s) / Center affiliation / etc.</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518" y="477978"/>
            <a:ext cx="1992501" cy="590266"/>
          </a:xfrm>
          <a:prstGeom prst="rect">
            <a:avLst/>
          </a:prstGeom>
        </p:spPr>
      </p:pic>
    </p:spTree>
    <p:extLst>
      <p:ext uri="{BB962C8B-B14F-4D97-AF65-F5344CB8AC3E}">
        <p14:creationId xmlns:p14="http://schemas.microsoft.com/office/powerpoint/2010/main" val="2096501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3" y="1431237"/>
            <a:ext cx="8229323" cy="2107096"/>
          </a:xfrm>
          <a:prstGeom prst="rect">
            <a:avLst/>
          </a:prstGeom>
        </p:spPr>
        <p:txBody>
          <a:bodyPr anchor="ctr" anchorCtr="0">
            <a:normAutofit/>
          </a:bodyPr>
          <a:lstStyle>
            <a:lvl1pPr marL="0" indent="0">
              <a:lnSpc>
                <a:spcPct val="100000"/>
              </a:lnSpc>
              <a:buNone/>
              <a:defRPr sz="2100" i="0" baseline="0">
                <a:latin typeface="+mj-lt"/>
              </a:defRPr>
            </a:lvl1pPr>
            <a:lvl2pPr marL="172636" indent="0">
              <a:buNone/>
              <a:defRPr>
                <a:latin typeface="+mn-lt"/>
              </a:defRPr>
            </a:lvl2pPr>
            <a:lvl3pPr marL="386943" indent="0">
              <a:buNone/>
              <a:defRPr>
                <a:latin typeface="+mn-lt"/>
              </a:defRPr>
            </a:lvl3pPr>
            <a:lvl4pPr marL="600060" indent="0">
              <a:buNone/>
              <a:defRPr>
                <a:latin typeface="+mn-lt"/>
              </a:defRPr>
            </a:lvl4pPr>
            <a:lvl5pPr marL="814367"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30"/>
            <a:ext cx="6513958" cy="430429"/>
          </a:xfrm>
          <a:prstGeom prst="rect">
            <a:avLst/>
          </a:prstGeom>
        </p:spPr>
        <p:txBody>
          <a:bodyPr>
            <a:normAutofit/>
          </a:bodyPr>
          <a:lstStyle>
            <a:lvl1pPr marL="0" indent="0">
              <a:lnSpc>
                <a:spcPct val="100000"/>
              </a:lnSpc>
              <a:buNone/>
              <a:defRPr sz="135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rgbClr val="90BD31"/>
              </a:solidFill>
              <a:latin typeface="+mj-lt"/>
            </a:endParaRPr>
          </a:p>
        </p:txBody>
      </p:sp>
      <p:sp>
        <p:nvSpPr>
          <p:cNvPr id="12" name="TextBox 11"/>
          <p:cNvSpPr txBox="1"/>
          <p:nvPr userDrawn="1"/>
        </p:nvSpPr>
        <p:spPr bwMode="auto">
          <a:xfrm>
            <a:off x="434631" y="265457"/>
            <a:ext cx="1192695" cy="1592744"/>
          </a:xfrm>
          <a:prstGeom prst="rect">
            <a:avLst/>
          </a:prstGeom>
          <a:noFill/>
          <a:ln w="19050" algn="ctr">
            <a:noFill/>
            <a:miter lim="800000"/>
            <a:headEnd/>
            <a:tailEnd/>
          </a:ln>
        </p:spPr>
        <p:txBody>
          <a:bodyPr wrap="square" lIns="0" tIns="0" rIns="0" bIns="0" rtlCol="0" anchor="ctr">
            <a:spAutoFit/>
          </a:bodyPr>
          <a:lstStyle/>
          <a:p>
            <a:pPr algn="ctr"/>
            <a:r>
              <a:rPr lang="en-US" sz="1035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4"/>
            <a:ext cx="6513958" cy="440937"/>
          </a:xfrm>
          <a:prstGeom prst="rect">
            <a:avLst/>
          </a:prstGeom>
        </p:spPr>
        <p:txBody>
          <a:bodyPr>
            <a:normAutofit/>
          </a:bodyPr>
          <a:lstStyle>
            <a:lvl1pPr marL="0" indent="0">
              <a:lnSpc>
                <a:spcPts val="1500"/>
              </a:lnSpc>
              <a:buNone/>
              <a:defRPr sz="135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1797044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3" y="1431237"/>
            <a:ext cx="8229323" cy="2107096"/>
          </a:xfrm>
          <a:prstGeom prst="rect">
            <a:avLst/>
          </a:prstGeom>
        </p:spPr>
        <p:txBody>
          <a:bodyPr anchor="ctr" anchorCtr="0">
            <a:normAutofit/>
          </a:bodyPr>
          <a:lstStyle>
            <a:lvl1pPr marL="0" indent="0">
              <a:lnSpc>
                <a:spcPct val="100000"/>
              </a:lnSpc>
              <a:buNone/>
              <a:defRPr sz="2100" i="0" baseline="0">
                <a:latin typeface="+mj-lt"/>
              </a:defRPr>
            </a:lvl1pPr>
            <a:lvl2pPr marL="172636" indent="0">
              <a:buNone/>
              <a:defRPr>
                <a:latin typeface="+mn-lt"/>
              </a:defRPr>
            </a:lvl2pPr>
            <a:lvl3pPr marL="386943" indent="0">
              <a:buNone/>
              <a:defRPr>
                <a:latin typeface="+mn-lt"/>
              </a:defRPr>
            </a:lvl3pPr>
            <a:lvl4pPr marL="600060" indent="0">
              <a:buNone/>
              <a:defRPr>
                <a:latin typeface="+mn-lt"/>
              </a:defRPr>
            </a:lvl4pPr>
            <a:lvl5pPr marL="814367"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rgbClr val="90BD31"/>
              </a:solidFill>
              <a:latin typeface="+mj-lt"/>
            </a:endParaRPr>
          </a:p>
        </p:txBody>
      </p:sp>
      <p:sp>
        <p:nvSpPr>
          <p:cNvPr id="12" name="TextBox 11"/>
          <p:cNvSpPr txBox="1"/>
          <p:nvPr userDrawn="1"/>
        </p:nvSpPr>
        <p:spPr bwMode="auto">
          <a:xfrm>
            <a:off x="434631" y="265457"/>
            <a:ext cx="1192695" cy="1592744"/>
          </a:xfrm>
          <a:prstGeom prst="rect">
            <a:avLst/>
          </a:prstGeom>
          <a:noFill/>
          <a:ln w="19050" algn="ctr">
            <a:noFill/>
            <a:miter lim="800000"/>
            <a:headEnd/>
            <a:tailEnd/>
          </a:ln>
        </p:spPr>
        <p:txBody>
          <a:bodyPr wrap="square" lIns="0" tIns="0" rIns="0" bIns="0" rtlCol="0" anchor="ctr">
            <a:spAutoFit/>
          </a:bodyPr>
          <a:lstStyle/>
          <a:p>
            <a:pPr algn="ctr"/>
            <a:r>
              <a:rPr lang="en-US" sz="1035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30"/>
            <a:ext cx="6513958" cy="430429"/>
          </a:xfrm>
          <a:prstGeom prst="rect">
            <a:avLst/>
          </a:prstGeom>
        </p:spPr>
        <p:txBody>
          <a:bodyPr>
            <a:normAutofit/>
          </a:bodyPr>
          <a:lstStyle>
            <a:lvl1pPr marL="0" indent="0">
              <a:lnSpc>
                <a:spcPct val="100000"/>
              </a:lnSpc>
              <a:buNone/>
              <a:defRPr sz="135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4"/>
            <a:ext cx="6513958" cy="440937"/>
          </a:xfrm>
          <a:prstGeom prst="rect">
            <a:avLst/>
          </a:prstGeom>
        </p:spPr>
        <p:txBody>
          <a:bodyPr>
            <a:normAutofit/>
          </a:bodyPr>
          <a:lstStyle>
            <a:lvl1pPr marL="0" indent="0">
              <a:lnSpc>
                <a:spcPts val="1500"/>
              </a:lnSpc>
              <a:buNone/>
              <a:defRPr sz="135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32312249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3" y="1431237"/>
            <a:ext cx="8229323" cy="2107096"/>
          </a:xfrm>
          <a:prstGeom prst="rect">
            <a:avLst/>
          </a:prstGeom>
        </p:spPr>
        <p:txBody>
          <a:bodyPr anchor="ctr" anchorCtr="0">
            <a:normAutofit/>
          </a:bodyPr>
          <a:lstStyle>
            <a:lvl1pPr marL="0" indent="0">
              <a:lnSpc>
                <a:spcPct val="100000"/>
              </a:lnSpc>
              <a:buNone/>
              <a:defRPr sz="2100" i="0" baseline="0">
                <a:latin typeface="+mj-lt"/>
              </a:defRPr>
            </a:lvl1pPr>
            <a:lvl2pPr marL="172636" indent="0">
              <a:buNone/>
              <a:defRPr>
                <a:latin typeface="+mn-lt"/>
              </a:defRPr>
            </a:lvl2pPr>
            <a:lvl3pPr marL="386943" indent="0">
              <a:buNone/>
              <a:defRPr>
                <a:latin typeface="+mn-lt"/>
              </a:defRPr>
            </a:lvl3pPr>
            <a:lvl4pPr marL="600060" indent="0">
              <a:buNone/>
              <a:defRPr>
                <a:latin typeface="+mn-lt"/>
              </a:defRPr>
            </a:lvl4pPr>
            <a:lvl5pPr marL="814367"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200" b="1" dirty="0" err="1">
              <a:solidFill>
                <a:srgbClr val="90BD31"/>
              </a:solidFill>
              <a:latin typeface="+mj-lt"/>
            </a:endParaRPr>
          </a:p>
        </p:txBody>
      </p:sp>
      <p:sp>
        <p:nvSpPr>
          <p:cNvPr id="12" name="TextBox 11"/>
          <p:cNvSpPr txBox="1"/>
          <p:nvPr userDrawn="1"/>
        </p:nvSpPr>
        <p:spPr bwMode="auto">
          <a:xfrm>
            <a:off x="434631" y="265457"/>
            <a:ext cx="1192695" cy="1592744"/>
          </a:xfrm>
          <a:prstGeom prst="rect">
            <a:avLst/>
          </a:prstGeom>
          <a:noFill/>
          <a:ln w="19050" algn="ctr">
            <a:noFill/>
            <a:miter lim="800000"/>
            <a:headEnd/>
            <a:tailEnd/>
          </a:ln>
        </p:spPr>
        <p:txBody>
          <a:bodyPr wrap="square" lIns="0" tIns="0" rIns="0" bIns="0" rtlCol="0" anchor="ctr">
            <a:spAutoFit/>
          </a:bodyPr>
          <a:lstStyle/>
          <a:p>
            <a:pPr algn="ctr"/>
            <a:r>
              <a:rPr lang="en-US" sz="1035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30"/>
            <a:ext cx="6513958" cy="430429"/>
          </a:xfrm>
          <a:prstGeom prst="rect">
            <a:avLst/>
          </a:prstGeom>
        </p:spPr>
        <p:txBody>
          <a:bodyPr>
            <a:normAutofit/>
          </a:bodyPr>
          <a:lstStyle>
            <a:lvl1pPr marL="0" indent="0">
              <a:lnSpc>
                <a:spcPct val="100000"/>
              </a:lnSpc>
              <a:buNone/>
              <a:defRPr sz="135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4"/>
            <a:ext cx="6513958" cy="440937"/>
          </a:xfrm>
          <a:prstGeom prst="rect">
            <a:avLst/>
          </a:prstGeom>
        </p:spPr>
        <p:txBody>
          <a:bodyPr>
            <a:normAutofit/>
          </a:bodyPr>
          <a:lstStyle>
            <a:lvl1pPr marL="0" indent="0">
              <a:lnSpc>
                <a:spcPts val="1500"/>
              </a:lnSpc>
              <a:buNone/>
              <a:defRPr sz="135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1429827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4" y="1772720"/>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15" name="Title 15"/>
          <p:cNvSpPr>
            <a:spLocks noGrp="1"/>
          </p:cNvSpPr>
          <p:nvPr>
            <p:ph type="title" hasCustomPrompt="1"/>
          </p:nvPr>
        </p:nvSpPr>
        <p:spPr>
          <a:xfrm>
            <a:off x="453585" y="1919440"/>
            <a:ext cx="6435412" cy="1107896"/>
          </a:xfrm>
        </p:spPr>
        <p:txBody>
          <a:bodyPr anchor="ctr">
            <a:noAutofit/>
          </a:bodyPr>
          <a:lstStyle>
            <a:lvl1pPr>
              <a:defRPr sz="27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08728654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4" y="1772720"/>
            <a:ext cx="8036557"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8" name="Title 15"/>
          <p:cNvSpPr>
            <a:spLocks noGrp="1"/>
          </p:cNvSpPr>
          <p:nvPr>
            <p:ph type="title" hasCustomPrompt="1"/>
          </p:nvPr>
        </p:nvSpPr>
        <p:spPr>
          <a:xfrm>
            <a:off x="453585" y="1919440"/>
            <a:ext cx="6435412" cy="1107896"/>
          </a:xfrm>
        </p:spPr>
        <p:txBody>
          <a:bodyPr anchor="ctr">
            <a:noAutofit/>
          </a:bodyPr>
          <a:lstStyle>
            <a:lvl1pPr>
              <a:defRPr sz="27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80076038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4" y="1772720"/>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7" name="Title 15"/>
          <p:cNvSpPr>
            <a:spLocks noGrp="1"/>
          </p:cNvSpPr>
          <p:nvPr>
            <p:ph type="title" hasCustomPrompt="1"/>
          </p:nvPr>
        </p:nvSpPr>
        <p:spPr>
          <a:xfrm>
            <a:off x="453585" y="1919440"/>
            <a:ext cx="6435412" cy="1107896"/>
          </a:xfrm>
        </p:spPr>
        <p:txBody>
          <a:bodyPr anchor="ctr">
            <a:noAutofit/>
          </a:bodyPr>
          <a:lstStyle>
            <a:lvl1pPr>
              <a:defRPr sz="27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18256457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5" y="2180041"/>
            <a:ext cx="1571041" cy="769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5336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1886137"/>
            <a:ext cx="1828800" cy="1371227"/>
          </a:xfrm>
          <a:prstGeom prst="rect">
            <a:avLst/>
          </a:prstGeom>
        </p:spPr>
      </p:pic>
    </p:spTree>
    <p:extLst>
      <p:ext uri="{BB962C8B-B14F-4D97-AF65-F5344CB8AC3E}">
        <p14:creationId xmlns:p14="http://schemas.microsoft.com/office/powerpoint/2010/main" val="32521141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1811348"/>
            <a:ext cx="1615440" cy="121158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328"/>
            <a:ext cx="3588792" cy="1811676"/>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1811349"/>
            <a:ext cx="6664304" cy="3332152"/>
          </a:xfrm>
          <a:prstGeom prst="rect">
            <a:avLst/>
          </a:prstGeom>
        </p:spPr>
      </p:pic>
    </p:spTree>
    <p:extLst>
      <p:ext uri="{BB962C8B-B14F-4D97-AF65-F5344CB8AC3E}">
        <p14:creationId xmlns:p14="http://schemas.microsoft.com/office/powerpoint/2010/main" val="38522778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1700846"/>
            <a:ext cx="1615440" cy="121158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1700846"/>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1700846"/>
            <a:ext cx="6776720" cy="3442655"/>
          </a:xfrm>
          <a:prstGeom prst="rect">
            <a:avLst/>
          </a:prstGeom>
        </p:spPr>
      </p:pic>
    </p:spTree>
    <p:extLst>
      <p:ext uri="{BB962C8B-B14F-4D97-AF65-F5344CB8AC3E}">
        <p14:creationId xmlns:p14="http://schemas.microsoft.com/office/powerpoint/2010/main" val="26958016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grpSp>
        <p:nvGrpSpPr>
          <p:cNvPr id="16" name="Group 15"/>
          <p:cNvGrpSpPr/>
          <p:nvPr userDrawn="1"/>
        </p:nvGrpSpPr>
        <p:grpSpPr bwMode="black">
          <a:xfrm>
            <a:off x="8112655" y="516752"/>
            <a:ext cx="402695" cy="273467"/>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grpSp>
      <p:grpSp>
        <p:nvGrpSpPr>
          <p:cNvPr id="20" name="Group 19"/>
          <p:cNvGrpSpPr/>
          <p:nvPr userDrawn="1"/>
        </p:nvGrpSpPr>
        <p:grpSpPr bwMode="hidden">
          <a:xfrm>
            <a:off x="5429250" y="2599860"/>
            <a:ext cx="4114800" cy="2794331"/>
            <a:chOff x="7239000" y="3466479"/>
            <a:chExt cx="5486400" cy="3725775"/>
          </a:xfrm>
        </p:grpSpPr>
        <p:sp>
          <p:nvSpPr>
            <p:cNvPr id="21"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8" name="Title 7"/>
          <p:cNvSpPr>
            <a:spLocks noGrp="1"/>
          </p:cNvSpPr>
          <p:nvPr>
            <p:ph type="title"/>
          </p:nvPr>
        </p:nvSpPr>
        <p:spPr>
          <a:xfrm>
            <a:off x="628650" y="273844"/>
            <a:ext cx="7017509" cy="994172"/>
          </a:xfrm>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http:www.healthcarevaluehub.org/advocate-resources/drug-spending///</a:t>
            </a:r>
          </a:p>
        </p:txBody>
      </p:sp>
    </p:spTree>
    <p:extLst>
      <p:ext uri="{BB962C8B-B14F-4D97-AF65-F5344CB8AC3E}">
        <p14:creationId xmlns:p14="http://schemas.microsoft.com/office/powerpoint/2010/main" val="37948463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1700846"/>
            <a:ext cx="1615440" cy="121158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1" y="0"/>
            <a:ext cx="3106167" cy="1700846"/>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1700846"/>
            <a:ext cx="6776720" cy="3442655"/>
          </a:xfrm>
          <a:prstGeom prst="rect">
            <a:avLst/>
          </a:prstGeom>
        </p:spPr>
      </p:pic>
    </p:spTree>
    <p:extLst>
      <p:ext uri="{BB962C8B-B14F-4D97-AF65-F5344CB8AC3E}">
        <p14:creationId xmlns:p14="http://schemas.microsoft.com/office/powerpoint/2010/main" val="38304397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329185"/>
            <a:ext cx="8089901" cy="373949"/>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172814"/>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8" y="4839271"/>
            <a:ext cx="927193" cy="116426"/>
          </a:xfrm>
          <a:prstGeom prst="rect">
            <a:avLst/>
          </a:prstGeom>
        </p:spPr>
        <p:txBody>
          <a:bodyPr vert="horz" wrap="square" lIns="0" tIns="0" rIns="0" bIns="0" rtlCol="0" anchor="b" anchorCtr="0"/>
          <a:lstStyle>
            <a:lvl1pPr algn="l">
              <a:defRPr sz="675"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729162" y="4852596"/>
            <a:ext cx="4310907" cy="103485"/>
          </a:xfrm>
          <a:prstGeom prst="rect">
            <a:avLst/>
          </a:prstGeom>
        </p:spPr>
        <p:txBody>
          <a:bodyPr vert="horz" wrap="square" lIns="0" tIns="0" rIns="0" bIns="0" rtlCol="0" anchor="b" anchorCtr="0"/>
          <a:lstStyle>
            <a:lvl1pPr algn="l">
              <a:defRPr sz="675" i="0">
                <a:solidFill>
                  <a:schemeClr val="bg1"/>
                </a:solidFill>
                <a:latin typeface="Arial" pitchFamily="34" charset="0"/>
                <a:cs typeface="Arial" pitchFamily="34" charset="0"/>
              </a:defRPr>
            </a:lvl1pPr>
          </a:lstStyle>
          <a:p>
            <a:r>
              <a:rPr lang="en-US"/>
              <a:t>12/14/2015</a:t>
            </a:r>
            <a:endParaRPr lang="en-US" dirty="0"/>
          </a:p>
        </p:txBody>
      </p:sp>
      <p:sp>
        <p:nvSpPr>
          <p:cNvPr id="10" name="Slide Number Placeholder 6"/>
          <p:cNvSpPr>
            <a:spLocks noGrp="1"/>
          </p:cNvSpPr>
          <p:nvPr>
            <p:ph type="sldNum" sz="quarter" idx="4"/>
          </p:nvPr>
        </p:nvSpPr>
        <p:spPr>
          <a:xfrm>
            <a:off x="358009" y="4840128"/>
            <a:ext cx="246061" cy="116425"/>
          </a:xfrm>
          <a:prstGeom prst="rect">
            <a:avLst/>
          </a:prstGeom>
        </p:spPr>
        <p:txBody>
          <a:bodyPr vert="horz" wrap="square" lIns="0" tIns="0" rIns="0" bIns="0" rtlCol="0" anchor="b" anchorCtr="0"/>
          <a:lstStyle>
            <a:lvl1pPr algn="l">
              <a:defRPr sz="675" i="0">
                <a:solidFill>
                  <a:schemeClr val="bg1"/>
                </a:solidFill>
                <a:latin typeface="Arial" pitchFamily="34" charset="0"/>
                <a:cs typeface="Arial" pitchFamily="34" charset="0"/>
              </a:defRPr>
            </a:lvl1pPr>
          </a:lstStyle>
          <a:p>
            <a:pPr>
              <a:defRPr/>
            </a:pPr>
            <a:fld id="{0F88E636-F239-4276-A878-C76CD79F5769}" type="slidenum">
              <a:rPr lang="en-US" smtClean="0"/>
              <a:pPr>
                <a:defRPr/>
              </a:pPr>
              <a:t>‹#›</a:t>
            </a:fld>
            <a:endParaRPr lang="en-US"/>
          </a:p>
        </p:txBody>
      </p:sp>
    </p:spTree>
    <p:extLst>
      <p:ext uri="{BB962C8B-B14F-4D97-AF65-F5344CB8AC3E}">
        <p14:creationId xmlns:p14="http://schemas.microsoft.com/office/powerpoint/2010/main" val="54674212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BE0A82F-D483-448A-9361-487CF728367B}" type="slidenum">
              <a:rPr lang="en-US"/>
              <a:pPr>
                <a:defRPr/>
              </a:pPr>
              <a:t>‹#›</a:t>
            </a:fld>
            <a:endParaRPr lang="en-US"/>
          </a:p>
        </p:txBody>
      </p:sp>
    </p:spTree>
    <p:extLst>
      <p:ext uri="{BB962C8B-B14F-4D97-AF65-F5344CB8AC3E}">
        <p14:creationId xmlns:p14="http://schemas.microsoft.com/office/powerpoint/2010/main" val="2034414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12512"/>
            <a:ext cx="8229600" cy="336617"/>
          </a:xfrm>
          <a:prstGeom prst="rect">
            <a:avLst/>
          </a:prstGeom>
        </p:spPr>
        <p:txBody>
          <a:bodyPr vert="horz" lIns="0" tIns="0" rIns="0" bIns="0"/>
          <a:lstStyle>
            <a:lvl1pPr algn="l">
              <a:defRPr sz="1463">
                <a:solidFill>
                  <a:schemeClr val="tx2"/>
                </a:solidFill>
              </a:defRPr>
            </a:lvl1pPr>
          </a:lstStyle>
          <a:p>
            <a:r>
              <a:rPr lang="en-US"/>
              <a:t>Click to edit Master title style</a:t>
            </a:r>
          </a:p>
        </p:txBody>
      </p:sp>
      <p:sp>
        <p:nvSpPr>
          <p:cNvPr id="3" name="Rectangle 2"/>
          <p:cNvSpPr/>
          <p:nvPr userDrawn="1"/>
        </p:nvSpPr>
        <p:spPr>
          <a:xfrm>
            <a:off x="454026" y="757238"/>
            <a:ext cx="8231188" cy="685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accent1"/>
              </a:solidFill>
            </a:endParaRPr>
          </a:p>
        </p:txBody>
      </p:sp>
      <p:cxnSp>
        <p:nvCxnSpPr>
          <p:cNvPr id="5" name="Straight Connector 4"/>
          <p:cNvCxnSpPr/>
          <p:nvPr userDrawn="1"/>
        </p:nvCxnSpPr>
        <p:spPr>
          <a:xfrm>
            <a:off x="454025" y="4629626"/>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p:nvPr>
        </p:nvSpPr>
        <p:spPr>
          <a:xfrm>
            <a:off x="457200" y="1333581"/>
            <a:ext cx="4146550" cy="877399"/>
          </a:xfrm>
          <a:prstGeom prst="rect">
            <a:avLst/>
          </a:prstGeom>
        </p:spPr>
        <p:txBody>
          <a:bodyPr vert="horz" lIns="0" tIns="0" rIns="0" bIns="0"/>
          <a:lstStyle>
            <a:lvl1pPr marL="0" indent="0">
              <a:lnSpc>
                <a:spcPts val="1238"/>
              </a:lnSpc>
              <a:spcBef>
                <a:spcPts val="0"/>
              </a:spcBef>
              <a:buFontTx/>
              <a:buNone/>
              <a:defRPr sz="1013">
                <a:solidFill>
                  <a:schemeClr val="tx1"/>
                </a:solidFill>
              </a:defRPr>
            </a:lvl1pPr>
            <a:lvl2pPr marL="0" indent="-102870">
              <a:lnSpc>
                <a:spcPts val="1238"/>
              </a:lnSpc>
              <a:spcBef>
                <a:spcPts val="338"/>
              </a:spcBef>
              <a:buFont typeface="Arial"/>
              <a:buChar char="•"/>
              <a:defRPr sz="1013">
                <a:solidFill>
                  <a:schemeClr val="tx1"/>
                </a:solidFill>
              </a:defRPr>
            </a:lvl2pPr>
            <a:lvl3pPr marL="205740" indent="-102870">
              <a:lnSpc>
                <a:spcPts val="1238"/>
              </a:lnSpc>
              <a:spcBef>
                <a:spcPts val="338"/>
              </a:spcBef>
              <a:buFont typeface="Lucida Grande"/>
              <a:buChar char="-"/>
              <a:defRPr sz="1013">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Picture Placeholder 10"/>
          <p:cNvSpPr>
            <a:spLocks noGrp="1"/>
          </p:cNvSpPr>
          <p:nvPr>
            <p:ph type="pic" sz="quarter" idx="11"/>
          </p:nvPr>
        </p:nvSpPr>
        <p:spPr>
          <a:xfrm>
            <a:off x="1015473" y="2555481"/>
            <a:ext cx="1387475" cy="869156"/>
          </a:xfrm>
          <a:prstGeom prst="rect">
            <a:avLst/>
          </a:prstGeom>
        </p:spPr>
        <p:txBody>
          <a:bodyPr vert="horz"/>
          <a:lstStyle>
            <a:lvl1pPr marL="0" indent="0">
              <a:buFontTx/>
              <a:buNone/>
              <a:defRPr sz="675"/>
            </a:lvl1pPr>
          </a:lstStyle>
          <a:p>
            <a:endParaRPr lang="en-US"/>
          </a:p>
        </p:txBody>
      </p:sp>
      <p:sp>
        <p:nvSpPr>
          <p:cNvPr id="13" name="Text Placeholder 12"/>
          <p:cNvSpPr>
            <a:spLocks noGrp="1"/>
          </p:cNvSpPr>
          <p:nvPr>
            <p:ph type="body" sz="quarter" idx="12"/>
          </p:nvPr>
        </p:nvSpPr>
        <p:spPr>
          <a:xfrm>
            <a:off x="684730" y="3564335"/>
            <a:ext cx="2047345" cy="394976"/>
          </a:xfrm>
          <a:prstGeom prst="rect">
            <a:avLst/>
          </a:prstGeom>
        </p:spPr>
        <p:txBody>
          <a:bodyPr vert="horz" lIns="0" tIns="0" rIns="0" bIns="0"/>
          <a:lstStyle>
            <a:lvl1pPr marL="0" indent="0" algn="ctr">
              <a:lnSpc>
                <a:spcPts val="1013"/>
              </a:lnSpc>
              <a:spcBef>
                <a:spcPts val="0"/>
              </a:spcBef>
              <a:buFontTx/>
              <a:buNone/>
              <a:defRPr sz="788" b="1" i="0">
                <a:solidFill>
                  <a:schemeClr val="bg2"/>
                </a:solidFill>
              </a:defRPr>
            </a:lvl1pPr>
            <a:lvl2pPr>
              <a:defRPr sz="900"/>
            </a:lvl2pPr>
            <a:lvl3pPr>
              <a:defRPr sz="900"/>
            </a:lvl3pPr>
            <a:lvl4pPr>
              <a:defRPr sz="900"/>
            </a:lvl4pPr>
            <a:lvl5pPr>
              <a:defRPr sz="900"/>
            </a:lvl5pPr>
          </a:lstStyle>
          <a:p>
            <a:pPr lvl="0"/>
            <a:r>
              <a:rPr lang="en-US"/>
              <a:t>Click to edit Master text styles</a:t>
            </a:r>
          </a:p>
        </p:txBody>
      </p:sp>
      <p:sp>
        <p:nvSpPr>
          <p:cNvPr id="15" name="Text Placeholder 14"/>
          <p:cNvSpPr>
            <a:spLocks noGrp="1"/>
          </p:cNvSpPr>
          <p:nvPr>
            <p:ph type="body" sz="quarter" idx="13"/>
          </p:nvPr>
        </p:nvSpPr>
        <p:spPr>
          <a:xfrm>
            <a:off x="454025" y="4800361"/>
            <a:ext cx="2794000" cy="159544"/>
          </a:xfrm>
          <a:prstGeom prst="rect">
            <a:avLst/>
          </a:prstGeom>
        </p:spPr>
        <p:txBody>
          <a:bodyPr vert="horz" lIns="0" tIns="0" rIns="0" bIns="0"/>
          <a:lstStyle>
            <a:lvl1pPr marL="0" indent="0">
              <a:lnSpc>
                <a:spcPts val="844"/>
              </a:lnSpc>
              <a:spcBef>
                <a:spcPts val="0"/>
              </a:spcBef>
              <a:buFontTx/>
              <a:buNone/>
              <a:defRPr sz="675">
                <a:solidFill>
                  <a:schemeClr val="bg1">
                    <a:lumMod val="65000"/>
                  </a:schemeClr>
                </a:solidFill>
              </a:defRPr>
            </a:lvl1pPr>
          </a:lstStyle>
          <a:p>
            <a:pPr lvl="0"/>
            <a:r>
              <a:rPr lang="en-US"/>
              <a:t>Click to edit Master text styles</a:t>
            </a:r>
          </a:p>
        </p:txBody>
      </p:sp>
      <p:sp>
        <p:nvSpPr>
          <p:cNvPr id="10" name="TextBox 9"/>
          <p:cNvSpPr txBox="1"/>
          <p:nvPr userDrawn="1"/>
        </p:nvSpPr>
        <p:spPr>
          <a:xfrm>
            <a:off x="7095097" y="4752596"/>
            <a:ext cx="1591705" cy="155877"/>
          </a:xfrm>
          <a:prstGeom prst="rect">
            <a:avLst/>
          </a:prstGeom>
          <a:noFill/>
        </p:spPr>
        <p:txBody>
          <a:bodyPr wrap="square" lIns="0" tIns="0" rIns="0" bIns="0" rtlCol="0">
            <a:spAutoFit/>
          </a:bodyPr>
          <a:lstStyle/>
          <a:p>
            <a:pPr algn="r"/>
            <a:fld id="{7BB3895B-533A-0E41-BA45-A47F3D72378F}" type="slidenum">
              <a:rPr sz="1013"/>
              <a:t>‹#›</a:t>
            </a:fld>
            <a:endParaRPr lang="en-US" sz="479">
              <a:solidFill>
                <a:schemeClr val="bg1">
                  <a:lumMod val="65000"/>
                </a:schemeClr>
              </a:solidFill>
            </a:endParaRPr>
          </a:p>
        </p:txBody>
      </p:sp>
      <p:pic>
        <p:nvPicPr>
          <p:cNvPr id="12" name="Picture 11" descr="HFC_atUCSF_2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202" y="82485"/>
            <a:ext cx="1371600" cy="321183"/>
          </a:xfrm>
          <a:prstGeom prst="rect">
            <a:avLst/>
          </a:prstGeom>
        </p:spPr>
      </p:pic>
    </p:spTree>
    <p:extLst>
      <p:ext uri="{BB962C8B-B14F-4D97-AF65-F5344CB8AC3E}">
        <p14:creationId xmlns:p14="http://schemas.microsoft.com/office/powerpoint/2010/main" val="2342248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3164" y="1424077"/>
            <a:ext cx="9169051" cy="3719423"/>
            <a:chOff x="187960" y="1453518"/>
            <a:chExt cx="3866351" cy="1568450"/>
          </a:xfrm>
        </p:grpSpPr>
        <p:sp>
          <p:nvSpPr>
            <p:cNvPr id="11" name="Google Shape;11;p2"/>
            <p:cNvSpPr/>
            <p:nvPr/>
          </p:nvSpPr>
          <p:spPr>
            <a:xfrm>
              <a:off x="187960" y="1453518"/>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16000">
                  <a:srgbClr val="003677"/>
                </a:gs>
                <a:gs pos="95000">
                  <a:srgbClr val="FFFFFF"/>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sp>
          <p:nvSpPr>
            <p:cNvPr id="12" name="Google Shape;12;p2"/>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3DB7E4">
                    <a:alpha val="20000"/>
                  </a:srgbClr>
                </a:gs>
                <a:gs pos="100000">
                  <a:srgbClr val="003677"/>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sp>
          <p:nvSpPr>
            <p:cNvPr id="13" name="Google Shape;13;p2"/>
            <p:cNvSpPr/>
            <p:nvPr/>
          </p:nvSpPr>
          <p:spPr>
            <a:xfrm>
              <a:off x="193511" y="1821818"/>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3DB7E4">
                    <a:alpha val="20000"/>
                  </a:srgbClr>
                </a:gs>
                <a:gs pos="100000">
                  <a:srgbClr val="003677"/>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grpSp>
      <p:sp>
        <p:nvSpPr>
          <p:cNvPr id="14" name="Google Shape;14;p2"/>
          <p:cNvSpPr txBox="1">
            <a:spLocks noGrp="1"/>
          </p:cNvSpPr>
          <p:nvPr>
            <p:ph type="ctrTitle"/>
          </p:nvPr>
        </p:nvSpPr>
        <p:spPr>
          <a:xfrm>
            <a:off x="1034300" y="925025"/>
            <a:ext cx="7075500" cy="11598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942" y="4752424"/>
            <a:ext cx="1289957" cy="259711"/>
          </a:xfrm>
          <a:prstGeom prst="rect">
            <a:avLst/>
          </a:prstGeom>
        </p:spPr>
      </p:pic>
    </p:spTree>
    <p:extLst>
      <p:ext uri="{BB962C8B-B14F-4D97-AF65-F5344CB8AC3E}">
        <p14:creationId xmlns:p14="http://schemas.microsoft.com/office/powerpoint/2010/main" val="3312233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3"/>
        <p:cNvGrpSpPr/>
        <p:nvPr/>
      </p:nvGrpSpPr>
      <p:grpSpPr>
        <a:xfrm>
          <a:off x="0" y="0"/>
          <a:ext cx="0" cy="0"/>
          <a:chOff x="0" y="0"/>
          <a:chExt cx="0" cy="0"/>
        </a:xfrm>
      </p:grpSpPr>
      <p:sp>
        <p:nvSpPr>
          <p:cNvPr id="38" name="Google Shape;38;p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9" name="Google Shape;10;p2"/>
          <p:cNvGrpSpPr/>
          <p:nvPr userDrawn="1"/>
        </p:nvGrpSpPr>
        <p:grpSpPr>
          <a:xfrm rot="16200000">
            <a:off x="5488885" y="1488385"/>
            <a:ext cx="5143500" cy="2166730"/>
            <a:chOff x="187325" y="1450975"/>
            <a:chExt cx="3866986" cy="1570993"/>
          </a:xfrm>
        </p:grpSpPr>
        <p:sp>
          <p:nvSpPr>
            <p:cNvPr id="10" name="Google Shape;11;p2"/>
            <p:cNvSpPr/>
            <p:nvPr/>
          </p:nvSpPr>
          <p:spPr>
            <a:xfrm>
              <a:off x="187325" y="145097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16000">
                  <a:srgbClr val="003677"/>
                </a:gs>
                <a:gs pos="95000">
                  <a:srgbClr val="FFFFFF"/>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sp>
          <p:nvSpPr>
            <p:cNvPr id="11" name="Google Shape;12;p2"/>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3DB7E4">
                    <a:alpha val="20000"/>
                  </a:srgbClr>
                </a:gs>
                <a:gs pos="100000">
                  <a:srgbClr val="003677"/>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sp>
          <p:nvSpPr>
            <p:cNvPr id="12" name="Google Shape;13;p2"/>
            <p:cNvSpPr/>
            <p:nvPr/>
          </p:nvSpPr>
          <p:spPr>
            <a:xfrm>
              <a:off x="193511" y="1821818"/>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3DB7E4">
                    <a:alpha val="20000"/>
                  </a:srgbClr>
                </a:gs>
                <a:gs pos="100000">
                  <a:srgbClr val="003677"/>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grpSp>
      <p:sp>
        <p:nvSpPr>
          <p:cNvPr id="40" name="Google Shape;40;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044996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5" name="Google Shape;65;p8"/>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 name="Google Shape;10;p2"/>
          <p:cNvGrpSpPr/>
          <p:nvPr userDrawn="1"/>
        </p:nvGrpSpPr>
        <p:grpSpPr>
          <a:xfrm rot="16200000">
            <a:off x="5598215" y="1597715"/>
            <a:ext cx="5143500" cy="1948070"/>
            <a:chOff x="187325" y="1450975"/>
            <a:chExt cx="3866986" cy="1570993"/>
          </a:xfrm>
        </p:grpSpPr>
        <p:sp>
          <p:nvSpPr>
            <p:cNvPr id="9" name="Google Shape;11;p2"/>
            <p:cNvSpPr/>
            <p:nvPr/>
          </p:nvSpPr>
          <p:spPr>
            <a:xfrm>
              <a:off x="187325" y="145097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16000">
                  <a:srgbClr val="003677"/>
                </a:gs>
                <a:gs pos="95000">
                  <a:srgbClr val="FFFFFF"/>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sp>
          <p:nvSpPr>
            <p:cNvPr id="10" name="Google Shape;12;p2"/>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3DB7E4">
                    <a:alpha val="20000"/>
                  </a:srgbClr>
                </a:gs>
                <a:gs pos="100000">
                  <a:srgbClr val="003677"/>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sp>
          <p:nvSpPr>
            <p:cNvPr id="11" name="Google Shape;13;p2"/>
            <p:cNvSpPr/>
            <p:nvPr/>
          </p:nvSpPr>
          <p:spPr>
            <a:xfrm>
              <a:off x="193511" y="1821818"/>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3DB7E4">
                    <a:alpha val="20000"/>
                  </a:srgbClr>
                </a:gs>
                <a:gs pos="100000">
                  <a:srgbClr val="003677"/>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cap="none" spc="0" dirty="0">
                <a:ln w="0"/>
                <a:solidFill>
                  <a:schemeClr val="accent1"/>
                </a:solidFill>
                <a:effectLst>
                  <a:outerShdw blurRad="38100" dist="25400" dir="5400000" algn="ctr" rotWithShape="0">
                    <a:srgbClr val="6E747A">
                      <a:alpha val="43000"/>
                    </a:srgbClr>
                  </a:outerShdw>
                </a:effectLst>
                <a:latin typeface="Lato Light"/>
                <a:ea typeface="Lato Light"/>
                <a:cs typeface="Lato Light"/>
                <a:sym typeface="Lato Light"/>
              </a:endParaRPr>
            </a:p>
          </p:txBody>
        </p:sp>
      </p:grpSp>
      <p:sp>
        <p:nvSpPr>
          <p:cNvPr id="66" name="Google Shape;66;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710528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274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b="1">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8" name="Straight Connector 7"/>
          <p:cNvCxnSpPr/>
          <p:nvPr userDrawn="1"/>
        </p:nvCxnSpPr>
        <p:spPr>
          <a:xfrm>
            <a:off x="277964" y="1254172"/>
            <a:ext cx="8588087" cy="10391"/>
          </a:xfrm>
          <a:prstGeom prst="line">
            <a:avLst/>
          </a:prstGeom>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519936"/>
            <a:ext cx="1168402" cy="530439"/>
          </a:xfrm>
          <a:prstGeom prst="rect">
            <a:avLst/>
          </a:prstGeom>
        </p:spPr>
      </p:pic>
    </p:spTree>
    <p:extLst>
      <p:ext uri="{BB962C8B-B14F-4D97-AF65-F5344CB8AC3E}">
        <p14:creationId xmlns:p14="http://schemas.microsoft.com/office/powerpoint/2010/main" val="29722261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pic>
        <p:nvPicPr>
          <p:cNvPr id="7" name="Picture 6">
            <a:extLst>
              <a:ext uri="{FF2B5EF4-FFF2-40B4-BE49-F238E27FC236}">
                <a16:creationId xmlns:a16="http://schemas.microsoft.com/office/drawing/2014/main" id="{E9A8CEA7-736B-4B4A-91A3-B85B94E082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4519936"/>
            <a:ext cx="1168402" cy="530439"/>
          </a:xfrm>
          <a:prstGeom prst="rect">
            <a:avLst/>
          </a:prstGeom>
        </p:spPr>
      </p:pic>
    </p:spTree>
    <p:extLst>
      <p:ext uri="{BB962C8B-B14F-4D97-AF65-F5344CB8AC3E}">
        <p14:creationId xmlns:p14="http://schemas.microsoft.com/office/powerpoint/2010/main" val="35305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No M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2031"/>
            <a:ext cx="78867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sp>
        <p:nvSpPr>
          <p:cNvPr id="8" name="Title 7"/>
          <p:cNvSpPr>
            <a:spLocks noGrp="1"/>
          </p:cNvSpPr>
          <p:nvPr>
            <p:ph type="title"/>
          </p:nvPr>
        </p:nvSpPr>
        <p:spPr>
          <a:xfrm>
            <a:off x="628650" y="273844"/>
            <a:ext cx="7027744" cy="994172"/>
          </a:xfrm>
        </p:spPr>
        <p:txBody>
          <a:bodyPr/>
          <a:lstStyle/>
          <a:p>
            <a:r>
              <a:rPr lang="en-US"/>
              <a:t>Click to edit Master title style</a:t>
            </a:r>
          </a:p>
        </p:txBody>
      </p:sp>
      <p:grpSp>
        <p:nvGrpSpPr>
          <p:cNvPr id="10" name="Group 9"/>
          <p:cNvGrpSpPr/>
          <p:nvPr userDrawn="1"/>
        </p:nvGrpSpPr>
        <p:grpSpPr bwMode="black">
          <a:xfrm>
            <a:off x="8112655" y="516752"/>
            <a:ext cx="402695" cy="273467"/>
            <a:chOff x="7477125" y="-211008"/>
            <a:chExt cx="5486400" cy="3725775"/>
          </a:xfrm>
        </p:grpSpPr>
        <p:sp>
          <p:nvSpPr>
            <p:cNvPr id="11"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93126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1041734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2079305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2030876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4835765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3180009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2833293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14967209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6052292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143000" y="418549"/>
            <a:ext cx="6858000" cy="942911"/>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143000" y="1361460"/>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the Master subtitle style</a:t>
            </a:r>
          </a:p>
        </p:txBody>
      </p:sp>
      <p:sp>
        <p:nvSpPr>
          <p:cNvPr id="7" name="TextBox 6">
            <a:extLst>
              <a:ext uri="{FF2B5EF4-FFF2-40B4-BE49-F238E27FC236}">
                <a16:creationId xmlns:a16="http://schemas.microsoft.com/office/drawing/2014/main" id="{CB886A02-2EA0-4F2C-9150-D2B3DCD7830E}"/>
              </a:ext>
            </a:extLst>
          </p:cNvPr>
          <p:cNvSpPr txBox="1"/>
          <p:nvPr userDrawn="1"/>
        </p:nvSpPr>
        <p:spPr>
          <a:xfrm>
            <a:off x="0" y="4602523"/>
            <a:ext cx="9144000" cy="565539"/>
          </a:xfrm>
          <a:prstGeom prst="rect">
            <a:avLst/>
          </a:prstGeom>
          <a:solidFill>
            <a:srgbClr val="003865"/>
          </a:solidFill>
        </p:spPr>
        <p:txBody>
          <a:bodyPr wrap="square" rtlCol="0">
            <a:spAutoFit/>
          </a:bodyPr>
          <a:lstStyle/>
          <a:p>
            <a:br>
              <a:rPr lang="en-US" sz="600"/>
            </a:br>
            <a:br>
              <a:rPr lang="en-US" sz="825"/>
            </a:br>
            <a:br>
              <a:rPr lang="en-US" sz="825"/>
            </a:br>
            <a:endParaRPr lang="en-US" sz="825"/>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62138" y="4655146"/>
            <a:ext cx="890310" cy="466353"/>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9144000" cy="253916"/>
          </a:xfrm>
          <a:prstGeom prst="rect">
            <a:avLst/>
          </a:prstGeom>
          <a:solidFill>
            <a:srgbClr val="003865"/>
          </a:solidFill>
        </p:spPr>
        <p:txBody>
          <a:bodyPr wrap="square" rtlCol="0">
            <a:spAutoFit/>
          </a:bodyPr>
          <a:lstStyle/>
          <a:p>
            <a:endParaRPr lang="en-US" sz="1050"/>
          </a:p>
        </p:txBody>
      </p:sp>
    </p:spTree>
    <p:extLst>
      <p:ext uri="{BB962C8B-B14F-4D97-AF65-F5344CB8AC3E}">
        <p14:creationId xmlns:p14="http://schemas.microsoft.com/office/powerpoint/2010/main" val="528871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810-2BD1-47C5-9A0C-244398F22E2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9661B2-BCA6-46AE-9E48-7BC60979F5D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719F16B-165F-4CA9-823A-91126115DB92}"/>
              </a:ext>
            </a:extLst>
          </p:cNvPr>
          <p:cNvSpPr txBox="1"/>
          <p:nvPr userDrawn="1"/>
        </p:nvSpPr>
        <p:spPr>
          <a:xfrm>
            <a:off x="0" y="-1"/>
            <a:ext cx="9144000" cy="253916"/>
          </a:xfrm>
          <a:prstGeom prst="rect">
            <a:avLst/>
          </a:prstGeom>
          <a:solidFill>
            <a:srgbClr val="003865"/>
          </a:solidFill>
        </p:spPr>
        <p:txBody>
          <a:bodyPr wrap="square" rtlCol="0">
            <a:spAutoFit/>
          </a:bodyPr>
          <a:lstStyle/>
          <a:p>
            <a:endParaRPr lang="en-US" sz="1050"/>
          </a:p>
        </p:txBody>
      </p:sp>
      <p:sp>
        <p:nvSpPr>
          <p:cNvPr id="8" name="TextBox 7">
            <a:extLst>
              <a:ext uri="{FF2B5EF4-FFF2-40B4-BE49-F238E27FC236}">
                <a16:creationId xmlns:a16="http://schemas.microsoft.com/office/drawing/2014/main" id="{0A70EDA0-8F00-40E7-ADB8-361F225C4924}"/>
              </a:ext>
            </a:extLst>
          </p:cNvPr>
          <p:cNvSpPr txBox="1"/>
          <p:nvPr userDrawn="1"/>
        </p:nvSpPr>
        <p:spPr>
          <a:xfrm>
            <a:off x="0" y="4602523"/>
            <a:ext cx="9144000" cy="565539"/>
          </a:xfrm>
          <a:prstGeom prst="rect">
            <a:avLst/>
          </a:prstGeom>
          <a:solidFill>
            <a:srgbClr val="003865"/>
          </a:solidFill>
        </p:spPr>
        <p:txBody>
          <a:bodyPr wrap="square" rtlCol="0">
            <a:spAutoFit/>
          </a:bodyPr>
          <a:lstStyle/>
          <a:p>
            <a:br>
              <a:rPr lang="en-US" sz="600"/>
            </a:br>
            <a:br>
              <a:rPr lang="en-US" sz="825"/>
            </a:br>
            <a:br>
              <a:rPr lang="en-US" sz="825"/>
            </a:br>
            <a:endParaRPr lang="en-US" sz="825"/>
          </a:p>
        </p:txBody>
      </p:sp>
      <p:pic>
        <p:nvPicPr>
          <p:cNvPr id="9" name="Picture 8" descr="Text&#10;&#10;Description automatically generated with low confidence">
            <a:extLst>
              <a:ext uri="{FF2B5EF4-FFF2-40B4-BE49-F238E27FC236}">
                <a16:creationId xmlns:a16="http://schemas.microsoft.com/office/drawing/2014/main" id="{42CC070A-7C9A-4C41-837B-EAC28B1BB6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62138" y="4655146"/>
            <a:ext cx="890310" cy="466353"/>
          </a:xfrm>
          <a:prstGeom prst="rect">
            <a:avLst/>
          </a:prstGeom>
        </p:spPr>
      </p:pic>
    </p:spTree>
    <p:extLst>
      <p:ext uri="{BB962C8B-B14F-4D97-AF65-F5344CB8AC3E}">
        <p14:creationId xmlns:p14="http://schemas.microsoft.com/office/powerpoint/2010/main" val="329908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bwMode="hidden">
          <a:xfrm>
            <a:off x="5429250" y="2599860"/>
            <a:ext cx="4114800" cy="2794331"/>
            <a:chOff x="7239000" y="3466479"/>
            <a:chExt cx="5486400" cy="3725775"/>
          </a:xfrm>
        </p:grpSpPr>
        <p:sp>
          <p:nvSpPr>
            <p:cNvPr id="9"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title"/>
          </p:nvPr>
        </p:nvSpPr>
        <p:spPr>
          <a:xfrm>
            <a:off x="628650" y="273844"/>
            <a:ext cx="7027744" cy="994172"/>
          </a:xfrm>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a:t>http:www.healthcarevaluehub.org/advocate-resources/drug-spending///</a:t>
            </a:r>
          </a:p>
        </p:txBody>
      </p:sp>
      <p:grpSp>
        <p:nvGrpSpPr>
          <p:cNvPr id="15" name="Group 14"/>
          <p:cNvGrpSpPr/>
          <p:nvPr userDrawn="1"/>
        </p:nvGrpSpPr>
        <p:grpSpPr bwMode="black">
          <a:xfrm>
            <a:off x="8112655" y="516752"/>
            <a:ext cx="402695" cy="273467"/>
            <a:chOff x="7477125" y="-211008"/>
            <a:chExt cx="5486400" cy="3725775"/>
          </a:xfrm>
        </p:grpSpPr>
        <p:sp>
          <p:nvSpPr>
            <p:cNvPr id="16"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889470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2AC3-0F06-4C79-90D9-562F4D42EC76}"/>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194309-A782-41B7-853D-7367536E88D4}"/>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7E60D-CD9C-4A24-B5F2-96D787FAF2CF}"/>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5" name="Footer Placeholder 4">
            <a:extLst>
              <a:ext uri="{FF2B5EF4-FFF2-40B4-BE49-F238E27FC236}">
                <a16:creationId xmlns:a16="http://schemas.microsoft.com/office/drawing/2014/main" id="{32D71E4B-50E8-4235-BC0F-22A4010CAF9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D2D2E-79C1-4E60-83C3-AEA6B06F3355}"/>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606528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6C2-882A-4FB9-B813-A1BDB6F3825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3CF93-99B0-4D55-BB7F-CFA275729547}"/>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C5464-9A3D-4E6A-BA1A-4AC3D90407D1}"/>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01FAA-E7F5-486B-B8EE-DE0D0A6B5CD3}"/>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6" name="Footer Placeholder 5">
            <a:extLst>
              <a:ext uri="{FF2B5EF4-FFF2-40B4-BE49-F238E27FC236}">
                <a16:creationId xmlns:a16="http://schemas.microsoft.com/office/drawing/2014/main" id="{5BC3A3CB-1EFF-48B7-9F61-7DD28359FB6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9C6D6F-DA1C-44A8-9CF1-2CE2B378A435}"/>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018439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95D0-2553-4F1D-B887-0B5C89400AC7}"/>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F92ADA3-F38F-4FD9-91B5-BC168A9042F3}"/>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AAB4A-383E-4B1C-BCBD-0FF7977BC904}"/>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F1549-438B-40CD-B782-57E639059D34}"/>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2BE48-BDC3-4B2E-A6FD-A05A8366E1D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935D4-4A02-4DDE-808D-132D6FC661CD}"/>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8" name="Footer Placeholder 7">
            <a:extLst>
              <a:ext uri="{FF2B5EF4-FFF2-40B4-BE49-F238E27FC236}">
                <a16:creationId xmlns:a16="http://schemas.microsoft.com/office/drawing/2014/main" id="{7B3EF29A-8742-4D7D-BD6C-A85FCC96829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93B190-CA24-407D-8646-87C53B016AAE}"/>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2091331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433-676F-4B30-86E9-97CA48949E1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4D4A0E-DA9F-49F3-A03C-90EDAD9DAC7B}"/>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4" name="Footer Placeholder 3">
            <a:extLst>
              <a:ext uri="{FF2B5EF4-FFF2-40B4-BE49-F238E27FC236}">
                <a16:creationId xmlns:a16="http://schemas.microsoft.com/office/drawing/2014/main" id="{24B497B2-D763-4703-99CA-B099C8FB2E4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BC44F1-F333-4020-BDC5-AADCFFAA9F50}"/>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930753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447B4-3B56-4101-8213-B132A52608BE}"/>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3" name="Footer Placeholder 2">
            <a:extLst>
              <a:ext uri="{FF2B5EF4-FFF2-40B4-BE49-F238E27FC236}">
                <a16:creationId xmlns:a16="http://schemas.microsoft.com/office/drawing/2014/main" id="{48F94802-57D5-4F7E-87E0-6BDFADD509C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928D897-7991-47C0-B41C-CE656223E233}"/>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4799871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22-45BD-4741-921A-D05F1D459733}"/>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DA977A-36EF-4324-8289-46B97E978DB5}"/>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10EA7-9AF1-4AA0-8820-BDBDF08A984E}"/>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1C0B1F-8A59-4FA9-8B20-428EEF69D8C3}"/>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6" name="Footer Placeholder 5">
            <a:extLst>
              <a:ext uri="{FF2B5EF4-FFF2-40B4-BE49-F238E27FC236}">
                <a16:creationId xmlns:a16="http://schemas.microsoft.com/office/drawing/2014/main" id="{F0EA0000-3E32-4A31-9879-28BF646F70F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6CEAB-0B2E-49E4-ABE3-4D082E2BAF1B}"/>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355551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05A4-217C-46FE-A86C-632B4861E5F7}"/>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6FFC38-2FB9-4F6C-8166-3DA2C9FF1DF8}"/>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C48577E-3080-416B-A923-9EFE027EA0D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11E4FD-E3E8-4887-8CED-E247D58C25FF}"/>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6" name="Footer Placeholder 5">
            <a:extLst>
              <a:ext uri="{FF2B5EF4-FFF2-40B4-BE49-F238E27FC236}">
                <a16:creationId xmlns:a16="http://schemas.microsoft.com/office/drawing/2014/main" id="{A9998637-E5A2-48EC-B8B4-0A6F70CD0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D71665-05E1-476B-BC5E-9FBDC9CC1021}"/>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420547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2685-CB21-4092-B02D-5ECFF24995C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A9107-4480-4C1A-A787-C2E8667B5A21}"/>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F0C5D-5160-4381-A168-D6A299E93065}"/>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5" name="Footer Placeholder 4">
            <a:extLst>
              <a:ext uri="{FF2B5EF4-FFF2-40B4-BE49-F238E27FC236}">
                <a16:creationId xmlns:a16="http://schemas.microsoft.com/office/drawing/2014/main" id="{557FFC88-A172-4567-B8AB-4FD12A7732E0}"/>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D021E-67C0-41C8-91C0-2379AB029C38}"/>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2632906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C216-C262-46C7-BA22-4134AF37F1C5}"/>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ED46-D24A-40C1-9785-624FEC085E5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D222-5588-489F-B722-5CF5C06F48E2}"/>
              </a:ext>
            </a:extLst>
          </p:cNvPr>
          <p:cNvSpPr>
            <a:spLocks noGrp="1"/>
          </p:cNvSpPr>
          <p:nvPr>
            <p:ph type="dt" sz="half" idx="10"/>
          </p:nvPr>
        </p:nvSpPr>
        <p:spPr>
          <a:xfrm>
            <a:off x="628650" y="4767263"/>
            <a:ext cx="2057400" cy="273844"/>
          </a:xfrm>
          <a:prstGeom prst="rect">
            <a:avLst/>
          </a:prstGeom>
        </p:spPr>
        <p:txBody>
          <a:bodyPr/>
          <a:lstStyle/>
          <a:p>
            <a:fld id="{1CEE6C4F-F230-468D-B40D-182FA538D85E}" type="datetimeFigureOut">
              <a:rPr lang="en-US" smtClean="0"/>
              <a:t>5/22/2023</a:t>
            </a:fld>
            <a:endParaRPr lang="en-US"/>
          </a:p>
        </p:txBody>
      </p:sp>
      <p:sp>
        <p:nvSpPr>
          <p:cNvPr id="5" name="Footer Placeholder 4">
            <a:extLst>
              <a:ext uri="{FF2B5EF4-FFF2-40B4-BE49-F238E27FC236}">
                <a16:creationId xmlns:a16="http://schemas.microsoft.com/office/drawing/2014/main" id="{188B9CFA-88EA-4A88-9153-D6BE39F25BC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301AED-9E03-469D-9005-5D6EFEDC6487}"/>
              </a:ext>
            </a:extLst>
          </p:cNvPr>
          <p:cNvSpPr>
            <a:spLocks noGrp="1"/>
          </p:cNvSpPr>
          <p:nvPr>
            <p:ph type="sldNum" sz="quarter" idx="12"/>
          </p:nvPr>
        </p:nvSpPr>
        <p:spPr>
          <a:xfrm>
            <a:off x="6457950" y="4767263"/>
            <a:ext cx="2057400" cy="273844"/>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45273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C31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grpSp>
        <p:nvGrpSpPr>
          <p:cNvPr id="20" name="Group 19">
            <a:extLst>
              <a:ext uri="{FF2B5EF4-FFF2-40B4-BE49-F238E27FC236}">
                <a16:creationId xmlns:a16="http://schemas.microsoft.com/office/drawing/2014/main" id="{4402BB12-196C-564F-B230-A539F1823F49}"/>
              </a:ext>
            </a:extLst>
          </p:cNvPr>
          <p:cNvGrpSpPr/>
          <p:nvPr userDrawn="1"/>
        </p:nvGrpSpPr>
        <p:grpSpPr>
          <a:xfrm>
            <a:off x="285750" y="160677"/>
            <a:ext cx="8858250" cy="4458353"/>
            <a:chOff x="381000" y="214235"/>
            <a:chExt cx="11811000" cy="5944471"/>
          </a:xfrm>
        </p:grpSpPr>
        <p:pic>
          <p:nvPicPr>
            <p:cNvPr id="14" name="Picture 13">
              <a:extLst>
                <a:ext uri="{FF2B5EF4-FFF2-40B4-BE49-F238E27FC236}">
                  <a16:creationId xmlns:a16="http://schemas.microsoft.com/office/drawing/2014/main" id="{C94F4271-E5DC-7643-B160-0178DEE16376}"/>
                </a:ext>
              </a:extLst>
            </p:cNvPr>
            <p:cNvPicPr>
              <a:picLocks noChangeAspect="1"/>
            </p:cNvPicPr>
            <p:nvPr userDrawn="1"/>
          </p:nvPicPr>
          <p:blipFill rotWithShape="1">
            <a:blip r:embed="rId2">
              <a:duotone>
                <a:schemeClr val="accent1">
                  <a:shade val="45000"/>
                  <a:satMod val="135000"/>
                </a:schemeClr>
                <a:prstClr val="white"/>
              </a:duotone>
              <a:alphaModFix amt="35000"/>
              <a:extLst>
                <a:ext uri="{BEBA8EAE-BF5A-486C-A8C5-ECC9F3942E4B}">
                  <a14:imgProps xmlns:a14="http://schemas.microsoft.com/office/drawing/2010/main">
                    <a14:imgLayer r:embed="rId3">
                      <a14:imgEffect>
                        <a14:colorTemperature colorTemp="8800"/>
                      </a14:imgEffect>
                      <a14:imgEffect>
                        <a14:saturation sat="43000"/>
                      </a14:imgEffect>
                    </a14:imgLayer>
                  </a14:imgProps>
                </a:ext>
              </a:extLst>
            </a:blip>
            <a:srcRect r="38858"/>
            <a:stretch/>
          </p:blipFill>
          <p:spPr>
            <a:xfrm>
              <a:off x="8184714" y="699294"/>
              <a:ext cx="4007286" cy="5459412"/>
            </a:xfrm>
            <a:prstGeom prst="rect">
              <a:avLst/>
            </a:prstGeom>
          </p:spPr>
        </p:pic>
        <p:pic>
          <p:nvPicPr>
            <p:cNvPr id="19" name="Picture 18">
              <a:extLst>
                <a:ext uri="{FF2B5EF4-FFF2-40B4-BE49-F238E27FC236}">
                  <a16:creationId xmlns:a16="http://schemas.microsoft.com/office/drawing/2014/main" id="{B56BAEA6-162D-7A46-84D9-6479B6EA1EB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762"/>
            <a:stretch/>
          </p:blipFill>
          <p:spPr>
            <a:xfrm>
              <a:off x="381000" y="214235"/>
              <a:ext cx="3048000" cy="1371600"/>
            </a:xfrm>
            <a:prstGeom prst="rect">
              <a:avLst/>
            </a:prstGeom>
          </p:spPr>
        </p:pic>
      </p:grpSp>
      <p:sp>
        <p:nvSpPr>
          <p:cNvPr id="2" name="Title 1"/>
          <p:cNvSpPr>
            <a:spLocks noGrp="1"/>
          </p:cNvSpPr>
          <p:nvPr>
            <p:ph type="ctrTitle"/>
          </p:nvPr>
        </p:nvSpPr>
        <p:spPr>
          <a:xfrm>
            <a:off x="685800" y="1597820"/>
            <a:ext cx="7772400" cy="1102519"/>
          </a:xfrm>
        </p:spPr>
        <p:txBody>
          <a:bodyPr/>
          <a:lstStyle>
            <a:lvl1pPr>
              <a:defRPr b="1">
                <a:solidFill>
                  <a:schemeClr val="bg1"/>
                </a:solidFill>
                <a:latin typeface="Lucida Bright" pitchFamily="18" charset="0"/>
              </a:defRPr>
            </a:lvl1pPr>
          </a:lstStyle>
          <a:p>
            <a:r>
              <a:rPr lang="en-US" dirty="0"/>
              <a:t>Click to edit Master title style</a:t>
            </a:r>
          </a:p>
        </p:txBody>
      </p:sp>
    </p:spTree>
    <p:extLst>
      <p:ext uri="{BB962C8B-B14F-4D97-AF65-F5344CB8AC3E}">
        <p14:creationId xmlns:p14="http://schemas.microsoft.com/office/powerpoint/2010/main" val="217025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No mark">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037980" cy="994172"/>
          </a:xfrm>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a:t>http:www.healthcarevaluehub.org/advocate-resources/drug-spending///</a:t>
            </a:r>
          </a:p>
        </p:txBody>
      </p:sp>
      <p:grpSp>
        <p:nvGrpSpPr>
          <p:cNvPr id="10" name="Group 9"/>
          <p:cNvGrpSpPr/>
          <p:nvPr userDrawn="1"/>
        </p:nvGrpSpPr>
        <p:grpSpPr bwMode="black">
          <a:xfrm>
            <a:off x="8112655" y="516752"/>
            <a:ext cx="402695" cy="273467"/>
            <a:chOff x="7477125" y="-211008"/>
            <a:chExt cx="5486400" cy="3725775"/>
          </a:xfrm>
        </p:grpSpPr>
        <p:sp>
          <p:nvSpPr>
            <p:cNvPr id="15"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0109454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8229600" cy="720329"/>
          </a:xfrm>
        </p:spPr>
        <p:txBody>
          <a:bodyPr/>
          <a:lstStyle/>
          <a:p>
            <a:r>
              <a:rPr lang="en-US" dirty="0" err="1">
                <a:solidFill>
                  <a:schemeClr val="tx2">
                    <a:lumMod val="75000"/>
                  </a:schemeClr>
                </a:solidFill>
              </a:rPr>
              <a:t>Lorem</a:t>
            </a:r>
            <a:r>
              <a:rPr lang="en-US" dirty="0">
                <a:solidFill>
                  <a:schemeClr val="tx2">
                    <a:lumMod val="75000"/>
                  </a:schemeClr>
                </a:solidFill>
              </a:rPr>
              <a:t> </a:t>
            </a:r>
            <a:r>
              <a:rPr lang="en-US" dirty="0" err="1">
                <a:solidFill>
                  <a:schemeClr val="tx2">
                    <a:lumMod val="75000"/>
                  </a:schemeClr>
                </a:solidFill>
              </a:rPr>
              <a:t>Ipsum</a:t>
            </a:r>
            <a:r>
              <a:rPr lang="en-US" dirty="0">
                <a:solidFill>
                  <a:schemeClr val="tx2">
                    <a:lumMod val="75000"/>
                  </a:schemeClr>
                </a:solidFill>
              </a:rPr>
              <a:t> Headline </a:t>
            </a:r>
            <a:r>
              <a:rPr lang="en-US" dirty="0" err="1">
                <a:solidFill>
                  <a:schemeClr val="tx2">
                    <a:lumMod val="75000"/>
                  </a:schemeClr>
                </a:solidFill>
              </a:rPr>
              <a:t>Shpjerewr</a:t>
            </a:r>
            <a:endParaRPr lang="en-US" dirty="0"/>
          </a:p>
        </p:txBody>
      </p:sp>
      <p:sp>
        <p:nvSpPr>
          <p:cNvPr id="3" name="Content Placeholder 2"/>
          <p:cNvSpPr>
            <a:spLocks noGrp="1"/>
          </p:cNvSpPr>
          <p:nvPr>
            <p:ph idx="1"/>
          </p:nvPr>
        </p:nvSpPr>
        <p:spPr>
          <a:xfrm>
            <a:off x="457200" y="1200151"/>
            <a:ext cx="8229600" cy="3257550"/>
          </a:xfrm>
        </p:spPr>
        <p:txBody>
          <a:bodyPr/>
          <a:lstStyle>
            <a:lvl1pPr marL="257175" indent="-257175">
              <a:buFont typeface="Courier New" pitchFamily="49" charset="0"/>
              <a:buChar char="o"/>
              <a:defRPr>
                <a:solidFill>
                  <a:schemeClr val="tx2">
                    <a:lumMod val="75000"/>
                  </a:schemeClr>
                </a:solidFill>
              </a:defRPr>
            </a:lvl1pPr>
            <a:lvl2pPr marL="557213" indent="-214313">
              <a:buFont typeface="Courier New" pitchFamily="49" charset="0"/>
              <a:buChar char="o"/>
              <a:defRPr>
                <a:solidFill>
                  <a:schemeClr val="tx2">
                    <a:lumMod val="75000"/>
                  </a:schemeClr>
                </a:solidFill>
              </a:defRPr>
            </a:lvl2pPr>
            <a:lvl3pPr marL="857250" indent="-171450">
              <a:buFont typeface="Courier New" pitchFamily="49" charset="0"/>
              <a:buChar char="o"/>
              <a:defRPr>
                <a:solidFill>
                  <a:schemeClr val="tx2">
                    <a:lumMod val="75000"/>
                  </a:schemeClr>
                </a:solidFill>
              </a:defRPr>
            </a:lvl3pPr>
            <a:lvl4pPr marL="1200150" indent="-171450">
              <a:buFont typeface="Courier New" pitchFamily="49" charset="0"/>
              <a:buChar char="o"/>
              <a:defRPr>
                <a:solidFill>
                  <a:schemeClr val="tx2">
                    <a:lumMod val="75000"/>
                  </a:schemeClr>
                </a:solidFill>
              </a:defRPr>
            </a:lvl4pPr>
            <a:lvl5pPr marL="1543050" indent="-171450">
              <a:buFont typeface="Courier New" pitchFamily="49" charset="0"/>
              <a:buChar char="o"/>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
        <p:nvSpPr>
          <p:cNvPr id="6" name="Slide Number Placeholder 5"/>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7" name="Rectangle 6"/>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05682EE2-4A0F-D44F-BA12-5DF7814ECF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Tree>
    <p:extLst>
      <p:ext uri="{BB962C8B-B14F-4D97-AF65-F5344CB8AC3E}">
        <p14:creationId xmlns:p14="http://schemas.microsoft.com/office/powerpoint/2010/main" val="16884438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543051"/>
            <a:ext cx="7772400" cy="1021556"/>
          </a:xfrm>
        </p:spPr>
        <p:txBody>
          <a:bodyPr anchor="t"/>
          <a:lstStyle>
            <a:lvl1pPr algn="l">
              <a:defRPr sz="3000" b="1" cap="all">
                <a:latin typeface="Lucida Bright" pitchFamily="18" charset="0"/>
              </a:defRPr>
            </a:lvl1pPr>
          </a:lstStyle>
          <a:p>
            <a:r>
              <a:rPr lang="en-US"/>
              <a:t>Click to edit Master title style</a:t>
            </a:r>
          </a:p>
        </p:txBody>
      </p:sp>
      <p:sp>
        <p:nvSpPr>
          <p:cNvPr id="3" name="Text Placeholder 2"/>
          <p:cNvSpPr>
            <a:spLocks noGrp="1"/>
          </p:cNvSpPr>
          <p:nvPr>
            <p:ph type="body" idx="1"/>
          </p:nvPr>
        </p:nvSpPr>
        <p:spPr>
          <a:xfrm>
            <a:off x="914400" y="2571751"/>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cxnSp>
        <p:nvCxnSpPr>
          <p:cNvPr id="8" name="Straight Connector 7"/>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CDA0958B-4B7D-A844-B248-797F416A1A50}"/>
              </a:ext>
            </a:extLst>
          </p:cNvPr>
          <p:cNvSpPr/>
          <p:nvPr userDrawn="1"/>
        </p:nvSpPr>
        <p:spPr>
          <a:xfrm>
            <a:off x="0" y="0"/>
            <a:ext cx="9144000" cy="82296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59A18827-33E6-474A-8AAC-C3CEB610B6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62"/>
          <a:stretch/>
        </p:blipFill>
        <p:spPr>
          <a:xfrm>
            <a:off x="285750" y="19646"/>
            <a:ext cx="1828800" cy="803314"/>
          </a:xfrm>
          <a:prstGeom prst="rect">
            <a:avLst/>
          </a:prstGeom>
        </p:spPr>
      </p:pic>
      <p:pic>
        <p:nvPicPr>
          <p:cNvPr id="5" name="Picture 4">
            <a:extLst>
              <a:ext uri="{FF2B5EF4-FFF2-40B4-BE49-F238E27FC236}">
                <a16:creationId xmlns:a16="http://schemas.microsoft.com/office/drawing/2014/main" id="{C34363C6-20ED-504F-A7EA-E8B16B5A80A3}"/>
              </a:ext>
            </a:extLst>
          </p:cNvPr>
          <p:cNvPicPr>
            <a:picLocks noChangeAspect="1"/>
          </p:cNvPicPr>
          <p:nvPr userDrawn="1"/>
        </p:nvPicPr>
        <p:blipFill rotWithShape="1">
          <a:blip r:embed="rId3">
            <a:alphaModFix amt="35000"/>
            <a:duotone>
              <a:schemeClr val="accent1">
                <a:shade val="45000"/>
                <a:satMod val="135000"/>
              </a:schemeClr>
              <a:prstClr val="white"/>
            </a:duotone>
            <a:extLst>
              <a:ext uri="{28A0092B-C50C-407E-A947-70E740481C1C}">
                <a14:useLocalDpi xmlns:a14="http://schemas.microsoft.com/office/drawing/2010/main" val="0"/>
              </a:ext>
            </a:extLst>
          </a:blip>
          <a:srcRect t="20870" b="40996"/>
          <a:stretch/>
        </p:blipFill>
        <p:spPr>
          <a:xfrm>
            <a:off x="6457950" y="-1"/>
            <a:ext cx="2590800" cy="822960"/>
          </a:xfrm>
          <a:prstGeom prst="rect">
            <a:avLst/>
          </a:prstGeom>
        </p:spPr>
      </p:pic>
    </p:spTree>
    <p:extLst>
      <p:ext uri="{BB962C8B-B14F-4D97-AF65-F5344CB8AC3E}">
        <p14:creationId xmlns:p14="http://schemas.microsoft.com/office/powerpoint/2010/main" val="32587414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777479"/>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200400"/>
          </a:xfrm>
        </p:spPr>
        <p:txBody>
          <a:bodyPr/>
          <a:lstStyle>
            <a:lvl1pPr>
              <a:defRPr sz="2100">
                <a:solidFill>
                  <a:schemeClr val="tx2">
                    <a:lumMod val="75000"/>
                  </a:schemeClr>
                </a:solidFill>
              </a:defRPr>
            </a:lvl1pPr>
            <a:lvl2pPr>
              <a:defRPr sz="1800">
                <a:solidFill>
                  <a:schemeClr val="tx2">
                    <a:lumMod val="75000"/>
                  </a:schemeClr>
                </a:solidFill>
              </a:defRPr>
            </a:lvl2pPr>
            <a:lvl3pPr>
              <a:defRPr sz="1500">
                <a:solidFill>
                  <a:schemeClr val="tx2">
                    <a:lumMod val="75000"/>
                  </a:schemeClr>
                </a:solidFill>
              </a:defRPr>
            </a:lvl3pPr>
            <a:lvl4pPr>
              <a:defRPr sz="1350">
                <a:solidFill>
                  <a:schemeClr val="tx2">
                    <a:lumMod val="75000"/>
                  </a:schemeClr>
                </a:solidFill>
              </a:defRPr>
            </a:lvl4pPr>
            <a:lvl5pPr>
              <a:defRPr sz="1350">
                <a:solidFill>
                  <a:schemeClr val="tx2">
                    <a:lumMod val="75000"/>
                  </a:schemeClr>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200400"/>
          </a:xfrm>
        </p:spPr>
        <p:txBody>
          <a:bodyPr/>
          <a:lstStyle>
            <a:lvl1pPr>
              <a:defRPr sz="2100">
                <a:solidFill>
                  <a:schemeClr val="tx2">
                    <a:lumMod val="75000"/>
                  </a:schemeClr>
                </a:solidFill>
              </a:defRPr>
            </a:lvl1pPr>
            <a:lvl2pPr>
              <a:defRPr sz="1800">
                <a:solidFill>
                  <a:schemeClr val="tx2">
                    <a:lumMod val="75000"/>
                  </a:schemeClr>
                </a:solidFill>
              </a:defRPr>
            </a:lvl2pPr>
            <a:lvl3pPr>
              <a:defRPr sz="1500">
                <a:solidFill>
                  <a:schemeClr val="tx2">
                    <a:lumMod val="75000"/>
                  </a:schemeClr>
                </a:solidFill>
              </a:defRPr>
            </a:lvl3pPr>
            <a:lvl4pPr>
              <a:defRPr sz="1350">
                <a:solidFill>
                  <a:schemeClr val="tx2">
                    <a:lumMod val="75000"/>
                  </a:schemeClr>
                </a:solidFill>
              </a:defRPr>
            </a:lvl4pPr>
            <a:lvl5pPr>
              <a:defRPr sz="1350">
                <a:solidFill>
                  <a:schemeClr val="tx2">
                    <a:lumMod val="75000"/>
                  </a:schemeClr>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41BF6E0F-A262-0C4C-BF19-63D2CBA130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12" name="Footer Placeholder 4">
            <a:extLst>
              <a:ext uri="{FF2B5EF4-FFF2-40B4-BE49-F238E27FC236}">
                <a16:creationId xmlns:a16="http://schemas.microsoft.com/office/drawing/2014/main" id="{A6529E72-0C7B-2342-B87F-E545468BB61E}"/>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3264236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777479"/>
          </a:xfrm>
        </p:spPr>
        <p:txBody>
          <a:bodyPr/>
          <a:lstStyle>
            <a:lvl1pPr>
              <a:defRPr>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solidFill>
                  <a:schemeClr val="tx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7"/>
            <a:ext cx="4040188" cy="2769394"/>
          </a:xfrm>
        </p:spPr>
        <p:txBody>
          <a:bodyPr/>
          <a:lstStyle>
            <a:lvl1pPr>
              <a:defRPr sz="1800">
                <a:solidFill>
                  <a:schemeClr val="tx2">
                    <a:lumMod val="75000"/>
                  </a:schemeClr>
                </a:solidFill>
              </a:defRPr>
            </a:lvl1pPr>
            <a:lvl2pPr>
              <a:defRPr sz="1500">
                <a:solidFill>
                  <a:schemeClr val="tx2">
                    <a:lumMod val="75000"/>
                  </a:schemeClr>
                </a:solidFill>
              </a:defRPr>
            </a:lvl2pPr>
            <a:lvl3pPr>
              <a:defRPr sz="1350">
                <a:solidFill>
                  <a:schemeClr val="tx2">
                    <a:lumMod val="75000"/>
                  </a:schemeClr>
                </a:solidFill>
              </a:defRPr>
            </a:lvl3pPr>
            <a:lvl4pPr>
              <a:defRPr sz="1200">
                <a:solidFill>
                  <a:schemeClr val="tx2">
                    <a:lumMod val="75000"/>
                  </a:schemeClr>
                </a:solidFill>
              </a:defRPr>
            </a:lvl4pPr>
            <a:lvl5pPr>
              <a:defRPr sz="1200">
                <a:solidFill>
                  <a:schemeClr val="tx2">
                    <a:lumMod val="75000"/>
                  </a:schemeClr>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solidFill>
                  <a:schemeClr val="tx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7"/>
            <a:ext cx="4041775" cy="2769394"/>
          </a:xfrm>
        </p:spPr>
        <p:txBody>
          <a:bodyPr/>
          <a:lstStyle>
            <a:lvl1pPr>
              <a:defRPr sz="1800">
                <a:solidFill>
                  <a:schemeClr val="tx2">
                    <a:lumMod val="75000"/>
                  </a:schemeClr>
                </a:solidFill>
              </a:defRPr>
            </a:lvl1pPr>
            <a:lvl2pPr>
              <a:defRPr sz="1500">
                <a:solidFill>
                  <a:schemeClr val="tx2">
                    <a:lumMod val="75000"/>
                  </a:schemeClr>
                </a:solidFill>
              </a:defRPr>
            </a:lvl2pPr>
            <a:lvl3pPr>
              <a:defRPr sz="1350">
                <a:solidFill>
                  <a:schemeClr val="tx2">
                    <a:lumMod val="75000"/>
                  </a:schemeClr>
                </a:solidFill>
              </a:defRPr>
            </a:lvl3pPr>
            <a:lvl4pPr>
              <a:defRPr sz="1200">
                <a:solidFill>
                  <a:schemeClr val="tx2">
                    <a:lumMod val="75000"/>
                  </a:schemeClr>
                </a:solidFill>
              </a:defRPr>
            </a:lvl4pPr>
            <a:lvl5pPr>
              <a:defRPr sz="1200">
                <a:solidFill>
                  <a:schemeClr val="tx2">
                    <a:lumMod val="75000"/>
                  </a:schemeClr>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10" name="Rectangle 9"/>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6C899E9D-7ECB-224E-9E13-6881FEFD83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12" name="Footer Placeholder 4">
            <a:extLst>
              <a:ext uri="{FF2B5EF4-FFF2-40B4-BE49-F238E27FC236}">
                <a16:creationId xmlns:a16="http://schemas.microsoft.com/office/drawing/2014/main" id="{77AF8C1E-7D56-5044-A8CD-B23700499558}"/>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4046398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777479"/>
          </a:xfrm>
        </p:spPr>
        <p:txBody>
          <a:bodyPr/>
          <a:lstStyle>
            <a:lvl1pPr>
              <a:defRPr>
                <a:solidFill>
                  <a:schemeClr val="tx2">
                    <a:lumMod val="75000"/>
                  </a:schemeClr>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6" name="Rectangle 5"/>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249A6C57-5D6F-C04F-B0DC-A0B42E0495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8" name="Footer Placeholder 4">
            <a:extLst>
              <a:ext uri="{FF2B5EF4-FFF2-40B4-BE49-F238E27FC236}">
                <a16:creationId xmlns:a16="http://schemas.microsoft.com/office/drawing/2014/main" id="{D6BCF8E1-F288-A84B-89C7-8600ADD3A61A}"/>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23797418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5" name="Rectangle 4"/>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20D86D-8572-6049-8B92-E3CA12A811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7" name="Footer Placeholder 4">
            <a:extLst>
              <a:ext uri="{FF2B5EF4-FFF2-40B4-BE49-F238E27FC236}">
                <a16:creationId xmlns:a16="http://schemas.microsoft.com/office/drawing/2014/main" id="{9313F9CB-113A-ED43-845D-51B07C837A25}"/>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36854324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0"/>
            <a:ext cx="3008313" cy="790575"/>
          </a:xfrm>
        </p:spPr>
        <p:txBody>
          <a:bodyPr anchor="b"/>
          <a:lstStyle>
            <a:lvl1pPr algn="l">
              <a:defRPr sz="1500"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85750"/>
            <a:ext cx="5111750" cy="4171951"/>
          </a:xfrm>
        </p:spPr>
        <p:txBody>
          <a:bodyPr/>
          <a:lstStyle>
            <a:lvl1pPr>
              <a:defRPr sz="2400">
                <a:solidFill>
                  <a:schemeClr val="tx2">
                    <a:lumMod val="75000"/>
                  </a:schemeClr>
                </a:solidFill>
              </a:defRPr>
            </a:lvl1pPr>
            <a:lvl2pPr>
              <a:defRPr sz="2100">
                <a:solidFill>
                  <a:schemeClr val="tx2">
                    <a:lumMod val="75000"/>
                  </a:schemeClr>
                </a:solidFill>
              </a:defRPr>
            </a:lvl2pPr>
            <a:lvl3pPr>
              <a:defRPr sz="1800">
                <a:solidFill>
                  <a:schemeClr val="tx2">
                    <a:lumMod val="75000"/>
                  </a:schemeClr>
                </a:solidFill>
              </a:defRPr>
            </a:lvl3pPr>
            <a:lvl4pPr>
              <a:defRPr sz="1500">
                <a:solidFill>
                  <a:schemeClr val="tx2">
                    <a:lumMod val="75000"/>
                  </a:schemeClr>
                </a:solidFill>
              </a:defRPr>
            </a:lvl4pPr>
            <a:lvl5pPr>
              <a:defRPr sz="1500">
                <a:solidFill>
                  <a:schemeClr val="tx2">
                    <a:lumMod val="75000"/>
                  </a:schemeClr>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381375"/>
          </a:xfrm>
        </p:spPr>
        <p:txBody>
          <a:bodyPr/>
          <a:lstStyle>
            <a:lvl1pPr marL="0" indent="0">
              <a:buNone/>
              <a:defRPr sz="1050">
                <a:solidFill>
                  <a:schemeClr val="tx2">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Slide Number Placeholder 6"/>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4B5F7CA2-5FC4-494C-A51A-8CA9813E1E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10" name="Footer Placeholder 4">
            <a:extLst>
              <a:ext uri="{FF2B5EF4-FFF2-40B4-BE49-F238E27FC236}">
                <a16:creationId xmlns:a16="http://schemas.microsoft.com/office/drawing/2014/main" id="{88D7F8DD-37D1-D147-91D2-B90BAFE05E92}"/>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20499257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solidFill>
                  <a:schemeClr val="tx2">
                    <a:lumMod val="75000"/>
                  </a:schemeClr>
                </a:solidFil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solidFill>
                  <a:schemeClr val="tx2">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375047"/>
          </a:xfrm>
        </p:spPr>
        <p:txBody>
          <a:bodyPr/>
          <a:lstStyle>
            <a:lvl1pPr marL="0" indent="0">
              <a:buNone/>
              <a:defRPr sz="1050">
                <a:solidFill>
                  <a:schemeClr val="tx2">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Slide Number Placeholder 6"/>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551546D9-5B81-3B48-BA21-D5801C884C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10" name="Footer Placeholder 4">
            <a:extLst>
              <a:ext uri="{FF2B5EF4-FFF2-40B4-BE49-F238E27FC236}">
                <a16:creationId xmlns:a16="http://schemas.microsoft.com/office/drawing/2014/main" id="{F4D32BF3-2E57-2245-875F-2CC282E5A4FE}"/>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12520488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777479"/>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00151"/>
            <a:ext cx="8229600" cy="3200400"/>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4732020"/>
            <a:ext cx="2133600" cy="273844"/>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7" name="Rectangle 6"/>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41ECB210-C4B7-114E-ABB8-957501FEBA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9" name="Footer Placeholder 4">
            <a:extLst>
              <a:ext uri="{FF2B5EF4-FFF2-40B4-BE49-F238E27FC236}">
                <a16:creationId xmlns:a16="http://schemas.microsoft.com/office/drawing/2014/main" id="{E24D4A08-C4D2-4D45-8B3C-61439C3E2C8F}"/>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17735594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2900"/>
            <a:ext cx="2057400" cy="4057651"/>
          </a:xfrm>
        </p:spPr>
        <p:txBody>
          <a:bodyPr vert="eaVert"/>
          <a:lstStyle>
            <a:lvl1pPr>
              <a:defRPr>
                <a:solidFill>
                  <a:schemeClr val="tx2">
                    <a:lumMod val="7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400050"/>
            <a:ext cx="6019800" cy="4000501"/>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553200" y="4732020"/>
            <a:ext cx="2133600" cy="273844"/>
          </a:xfrm>
          <a:prstGeom prst="rect">
            <a:avLst/>
          </a:prstGeom>
        </p:spPr>
        <p:txBody>
          <a:bodyPr/>
          <a:lstStyle/>
          <a:p>
            <a:fld id="{ADA2D79C-CD48-4D19-A731-CDEDB40B86D9}" type="slidenum">
              <a:rPr lang="en-US" smtClean="0"/>
              <a:t>‹#›</a:t>
            </a:fld>
            <a:endParaRPr lang="en-US"/>
          </a:p>
        </p:txBody>
      </p:sp>
      <p:sp>
        <p:nvSpPr>
          <p:cNvPr id="7" name="Rectangle 6"/>
          <p:cNvSpPr/>
          <p:nvPr userDrawn="1"/>
        </p:nvSpPr>
        <p:spPr>
          <a:xfrm>
            <a:off x="0" y="0"/>
            <a:ext cx="9144000" cy="285750"/>
          </a:xfrm>
          <a:prstGeom prst="rect">
            <a:avLst/>
          </a:prstGeom>
          <a:solidFill>
            <a:srgbClr val="1C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userDrawn="1"/>
        </p:nvCxnSpPr>
        <p:spPr>
          <a:xfrm>
            <a:off x="152400" y="451485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E71A359E-4723-4144-8BBB-4614525A31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057" b="21799"/>
          <a:stretch/>
        </p:blipFill>
        <p:spPr>
          <a:xfrm>
            <a:off x="342900" y="4567106"/>
            <a:ext cx="1828782" cy="510575"/>
          </a:xfrm>
          <a:prstGeom prst="rect">
            <a:avLst/>
          </a:prstGeom>
        </p:spPr>
      </p:pic>
      <p:sp>
        <p:nvSpPr>
          <p:cNvPr id="9" name="Footer Placeholder 4">
            <a:extLst>
              <a:ext uri="{FF2B5EF4-FFF2-40B4-BE49-F238E27FC236}">
                <a16:creationId xmlns:a16="http://schemas.microsoft.com/office/drawing/2014/main" id="{46B61F89-AF11-7D4F-AE5A-9A14CA6806AF}"/>
              </a:ext>
            </a:extLst>
          </p:cNvPr>
          <p:cNvSpPr>
            <a:spLocks noGrp="1"/>
          </p:cNvSpPr>
          <p:nvPr>
            <p:ph type="ftr" sz="quarter" idx="11"/>
          </p:nvPr>
        </p:nvSpPr>
        <p:spPr>
          <a:xfrm>
            <a:off x="2228850" y="4594624"/>
            <a:ext cx="4114800" cy="408180"/>
          </a:xfrm>
          <a:prstGeom prst="rect">
            <a:avLst/>
          </a:prstGeom>
        </p:spPr>
        <p:txBody>
          <a:bodyPr/>
          <a:lstStyle>
            <a:lvl1pPr>
              <a:defRPr>
                <a:latin typeface="Helvetica Neue Light"/>
                <a:cs typeface="Helvetica Neue Light"/>
              </a:defRPr>
            </a:lvl1pPr>
          </a:lstStyle>
          <a:p>
            <a:endParaRPr lang="en-US" dirty="0"/>
          </a:p>
        </p:txBody>
      </p:sp>
    </p:spTree>
    <p:extLst>
      <p:ext uri="{BB962C8B-B14F-4D97-AF65-F5344CB8AC3E}">
        <p14:creationId xmlns:p14="http://schemas.microsoft.com/office/powerpoint/2010/main" val="4746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2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theme" Target="../theme/theme9.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oleObject" Target="../embeddings/oleObject1.bin"/><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tags" Target="../tags/tag2.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tags" Target="../tags/tag1.xml"/><Relationship Id="rId30" Type="http://schemas.openxmlformats.org/officeDocument/2006/relationships/image" Target="../media/image3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4767263"/>
            <a:ext cx="2574183" cy="273844"/>
          </a:xfrm>
          <a:prstGeom prst="rect">
            <a:avLst/>
          </a:prstGeom>
        </p:spPr>
        <p:txBody>
          <a:bodyPr vert="horz" lIns="91440" tIns="45720" rIns="91440" bIns="45720" rtlCol="0" anchor="ctr"/>
          <a:lstStyle>
            <a:lvl1pPr algn="l">
              <a:defRPr sz="750" i="1" spc="0">
                <a:solidFill>
                  <a:srgbClr val="EA2839"/>
                </a:solidFill>
                <a:latin typeface="+mn-lt"/>
              </a:defRPr>
            </a:lvl1pPr>
          </a:lstStyle>
          <a:p>
            <a:r>
              <a:rPr lang="en-US"/>
              <a:t>http:www.healthcarevaluehub.org/advocate-resources/drug-spending///</a:t>
            </a:r>
          </a:p>
        </p:txBody>
      </p:sp>
      <p:sp>
        <p:nvSpPr>
          <p:cNvPr id="6" name="Slide Number Placeholder 5"/>
          <p:cNvSpPr>
            <a:spLocks noGrp="1"/>
          </p:cNvSpPr>
          <p:nvPr>
            <p:ph type="sldNum" sz="quarter" idx="4"/>
          </p:nvPr>
        </p:nvSpPr>
        <p:spPr>
          <a:xfrm>
            <a:off x="7315200" y="4767263"/>
            <a:ext cx="1200150" cy="273844"/>
          </a:xfrm>
          <a:prstGeom prst="rect">
            <a:avLst/>
          </a:prstGeom>
        </p:spPr>
        <p:txBody>
          <a:bodyPr vert="horz" lIns="91440" tIns="45720" rIns="91440" bIns="45720" rtlCol="0" anchor="ctr"/>
          <a:lstStyle>
            <a:lvl1pPr algn="r">
              <a:defRPr sz="750" b="1">
                <a:solidFill>
                  <a:srgbClr val="EA2839"/>
                </a:solidFill>
                <a:latin typeface="+mj-lt"/>
              </a:defRPr>
            </a:lvl1pPr>
          </a:lstStyle>
          <a:p>
            <a:fld id="{5D42FBCF-AC71-49E1-9070-FAF9A23C5D72}" type="slidenum">
              <a:rPr lang="en-US" smtClean="0"/>
              <a:pPr/>
              <a:t>‹#›</a:t>
            </a:fld>
            <a:endParaRPr lang="en-US"/>
          </a:p>
        </p:txBody>
      </p:sp>
    </p:spTree>
    <p:extLst>
      <p:ext uri="{BB962C8B-B14F-4D97-AF65-F5344CB8AC3E}">
        <p14:creationId xmlns:p14="http://schemas.microsoft.com/office/powerpoint/2010/main" val="153197036"/>
      </p:ext>
    </p:extLst>
  </p:cSld>
  <p:clrMap bg1="lt1" tx1="dk1" bg2="lt2" tx2="dk2" accent1="accent1" accent2="accent2" accent3="accent3" accent4="accent4" accent5="accent5" accent6="accent6" hlink="hlink" folHlink="folHlink"/>
  <p:sldLayoutIdLst>
    <p:sldLayoutId id="2147483663" r:id="rId1"/>
    <p:sldLayoutId id="2147483783" r:id="rId2"/>
    <p:sldLayoutId id="2147483785" r:id="rId3"/>
    <p:sldLayoutId id="2147483784" r:id="rId4"/>
    <p:sldLayoutId id="2147483669" r:id="rId5"/>
    <p:sldLayoutId id="2147483788" r:id="rId6"/>
    <p:sldLayoutId id="2147483671" r:id="rId7"/>
    <p:sldLayoutId id="2147483789" r:id="rId8"/>
    <p:sldLayoutId id="2147483673" r:id="rId9"/>
    <p:sldLayoutId id="2147483790" r:id="rId10"/>
    <p:sldLayoutId id="2147483675" r:id="rId11"/>
    <p:sldLayoutId id="2147483676" r:id="rId12"/>
    <p:sldLayoutId id="2147483791" r:id="rId13"/>
    <p:sldLayoutId id="2147483792" r:id="rId14"/>
    <p:sldLayoutId id="2147483758" r:id="rId15"/>
  </p:sldLayoutIdLst>
  <p:hf hdr="0" dt="0"/>
  <p:txStyles>
    <p:titleStyle>
      <a:lvl1pPr algn="l" defTabSz="685800" rtl="0" eaLnBrk="1" latinLnBrk="0" hangingPunct="1">
        <a:lnSpc>
          <a:spcPct val="85000"/>
        </a:lnSpc>
        <a:spcBef>
          <a:spcPct val="0"/>
        </a:spcBef>
        <a:buNone/>
        <a:defRPr sz="3600" kern="1200">
          <a:solidFill>
            <a:srgbClr val="EA2839"/>
          </a:solidFill>
          <a:latin typeface="+mj-lt"/>
          <a:ea typeface="+mj-ea"/>
          <a:cs typeface="+mj-cs"/>
        </a:defRPr>
      </a:lvl1pPr>
    </p:titleStyle>
    <p:bodyStyle>
      <a:lvl1pPr marL="171450" indent="-171450" algn="l" defTabSz="685800" rtl="0" eaLnBrk="1" latinLnBrk="0" hangingPunct="1">
        <a:lnSpc>
          <a:spcPct val="114000"/>
        </a:lnSpc>
        <a:spcBef>
          <a:spcPts val="750"/>
        </a:spcBef>
        <a:buClr>
          <a:srgbClr val="EA2839"/>
        </a:buClr>
        <a:buSzPct val="75000"/>
        <a:buFont typeface="Wingdings 3" panose="05040102010807070707" pitchFamily="18" charset="2"/>
        <a:buChar char=""/>
        <a:defRPr sz="2400" kern="1200">
          <a:solidFill>
            <a:schemeClr val="tx1"/>
          </a:solidFill>
          <a:latin typeface="+mj-lt"/>
          <a:ea typeface="+mn-ea"/>
          <a:cs typeface="+mn-cs"/>
        </a:defRPr>
      </a:lvl1pPr>
      <a:lvl2pPr marL="514350" indent="-171450" algn="l" defTabSz="685800" rtl="0" eaLnBrk="1" latinLnBrk="0" hangingPunct="1">
        <a:lnSpc>
          <a:spcPct val="114000"/>
        </a:lnSpc>
        <a:spcBef>
          <a:spcPts val="375"/>
        </a:spcBef>
        <a:buClr>
          <a:srgbClr val="616365"/>
        </a:buClr>
        <a:buSzPct val="75000"/>
        <a:buFont typeface="Wingdings" panose="05000000000000000000" pitchFamily="2" charset="2"/>
        <a:buChar char="§"/>
        <a:defRPr sz="2100" kern="1200">
          <a:solidFill>
            <a:schemeClr val="tx1"/>
          </a:solidFill>
          <a:latin typeface="+mj-lt"/>
          <a:ea typeface="+mn-ea"/>
          <a:cs typeface="+mn-cs"/>
        </a:defRPr>
      </a:lvl2pPr>
      <a:lvl3pPr marL="857250" indent="-171450" algn="l" defTabSz="685800" rtl="0" eaLnBrk="1" latinLnBrk="0" hangingPunct="1">
        <a:lnSpc>
          <a:spcPct val="114000"/>
        </a:lnSpc>
        <a:spcBef>
          <a:spcPts val="375"/>
        </a:spcBef>
        <a:buClr>
          <a:srgbClr val="616365"/>
        </a:buClr>
        <a:buSzPct val="75000"/>
        <a:buFont typeface="Wingdings" panose="05000000000000000000" pitchFamily="2" charset="2"/>
        <a:buChar char="§"/>
        <a:defRPr sz="1800" kern="1200">
          <a:solidFill>
            <a:schemeClr val="tx1"/>
          </a:solidFill>
          <a:latin typeface="+mj-lt"/>
          <a:ea typeface="+mn-ea"/>
          <a:cs typeface="+mn-cs"/>
        </a:defRPr>
      </a:lvl3pPr>
      <a:lvl4pPr marL="1200150" indent="-171450" algn="l" defTabSz="685800" rtl="0" eaLnBrk="1" latinLnBrk="0" hangingPunct="1">
        <a:lnSpc>
          <a:spcPct val="114000"/>
        </a:lnSpc>
        <a:spcBef>
          <a:spcPts val="375"/>
        </a:spcBef>
        <a:buClr>
          <a:srgbClr val="A4AEB5"/>
        </a:buClr>
        <a:buSzPct val="75000"/>
        <a:buFont typeface="Arial" panose="020B0604020202020204" pitchFamily="34" charset="0"/>
        <a:buChar char="•"/>
        <a:defRPr sz="1500" kern="1200">
          <a:solidFill>
            <a:schemeClr val="tx1"/>
          </a:solidFill>
          <a:latin typeface="+mj-lt"/>
          <a:ea typeface="+mn-ea"/>
          <a:cs typeface="+mn-cs"/>
        </a:defRPr>
      </a:lvl4pPr>
      <a:lvl5pPr marL="1543050" indent="-171450" algn="l" defTabSz="685800" rtl="0" eaLnBrk="1" latinLnBrk="0" hangingPunct="1">
        <a:lnSpc>
          <a:spcPct val="114000"/>
        </a:lnSpc>
        <a:spcBef>
          <a:spcPts val="375"/>
        </a:spcBef>
        <a:buClr>
          <a:srgbClr val="A4AEB5"/>
        </a:buClr>
        <a:buSzPct val="75000"/>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9B5B7E-5956-49D0-9D82-F3BE875E6A67}"/>
              </a:ext>
            </a:extLst>
          </p:cNvPr>
          <p:cNvSpPr>
            <a:spLocks noGrp="1" noChangeArrowheads="1"/>
          </p:cNvSpPr>
          <p:nvPr>
            <p:ph type="title"/>
          </p:nvPr>
        </p:nvSpPr>
        <p:spPr bwMode="auto">
          <a:xfrm>
            <a:off x="457200" y="2286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7FB940-33A2-4851-B7BF-59178FDCE2A8}"/>
              </a:ext>
            </a:extLst>
          </p:cNvPr>
          <p:cNvSpPr>
            <a:spLocks noGrp="1" noChangeArrowheads="1"/>
          </p:cNvSpPr>
          <p:nvPr>
            <p:ph type="body" idx="1"/>
          </p:nvPr>
        </p:nvSpPr>
        <p:spPr bwMode="auto">
          <a:xfrm>
            <a:off x="457200" y="1257300"/>
            <a:ext cx="8229600" cy="322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8" name="Rectangle 4">
            <a:extLst>
              <a:ext uri="{FF2B5EF4-FFF2-40B4-BE49-F238E27FC236}">
                <a16:creationId xmlns:a16="http://schemas.microsoft.com/office/drawing/2014/main" id="{02488D97-D276-49B3-A303-183FE8E7ACA5}"/>
              </a:ext>
            </a:extLst>
          </p:cNvPr>
          <p:cNvSpPr>
            <a:spLocks noGrp="1" noChangeArrowheads="1"/>
          </p:cNvSpPr>
          <p:nvPr>
            <p:ph type="dt" sz="half" idx="2"/>
          </p:nvPr>
        </p:nvSpPr>
        <p:spPr bwMode="auto">
          <a:xfrm>
            <a:off x="457200" y="4686300"/>
            <a:ext cx="167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a:latin typeface="Arial" charset="0"/>
                <a:ea typeface="+mn-ea"/>
                <a:cs typeface="+mn-cs"/>
              </a:defRPr>
            </a:lvl1pPr>
          </a:lstStyle>
          <a:p>
            <a:pPr>
              <a:defRPr/>
            </a:pPr>
            <a:endParaRPr lang="en-US" altLang="en-US"/>
          </a:p>
        </p:txBody>
      </p:sp>
      <p:sp>
        <p:nvSpPr>
          <p:cNvPr id="16389" name="Rectangle 5">
            <a:extLst>
              <a:ext uri="{FF2B5EF4-FFF2-40B4-BE49-F238E27FC236}">
                <a16:creationId xmlns:a16="http://schemas.microsoft.com/office/drawing/2014/main" id="{DB66E898-13C4-470B-9119-4ED2C4F9273E}"/>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a:latin typeface="Arial" charset="0"/>
                <a:ea typeface="+mn-ea"/>
                <a:cs typeface="+mn-cs"/>
              </a:defRPr>
            </a:lvl1pPr>
          </a:lstStyle>
          <a:p>
            <a:pPr>
              <a:defRPr/>
            </a:pPr>
            <a:endParaRPr lang="en-US" altLang="en-US"/>
          </a:p>
        </p:txBody>
      </p:sp>
      <p:sp>
        <p:nvSpPr>
          <p:cNvPr id="16390" name="Rectangle 6">
            <a:extLst>
              <a:ext uri="{FF2B5EF4-FFF2-40B4-BE49-F238E27FC236}">
                <a16:creationId xmlns:a16="http://schemas.microsoft.com/office/drawing/2014/main" id="{502F4CA7-D9CB-4B9F-A5F1-FBA23878E92C}"/>
              </a:ext>
            </a:extLst>
          </p:cNvPr>
          <p:cNvSpPr>
            <a:spLocks noGrp="1" noChangeArrowheads="1"/>
          </p:cNvSpPr>
          <p:nvPr>
            <p:ph type="sldNum" sz="quarter" idx="4"/>
          </p:nvPr>
        </p:nvSpPr>
        <p:spPr bwMode="auto">
          <a:xfrm>
            <a:off x="6781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vl1pPr>
          </a:lstStyle>
          <a:p>
            <a:pPr>
              <a:defRPr/>
            </a:pPr>
            <a:fld id="{DBC673F2-7F0F-4484-9900-CE08269E28F4}" type="slidenum">
              <a:rPr lang="en-US" altLang="en-US"/>
              <a:pPr>
                <a:defRPr/>
              </a:pPr>
              <a:t>‹#›</a:t>
            </a:fld>
            <a:endParaRPr lang="en-US" altLang="en-US"/>
          </a:p>
        </p:txBody>
      </p:sp>
      <p:sp>
        <p:nvSpPr>
          <p:cNvPr id="1031" name="Rectangle 7">
            <a:extLst>
              <a:ext uri="{FF2B5EF4-FFF2-40B4-BE49-F238E27FC236}">
                <a16:creationId xmlns:a16="http://schemas.microsoft.com/office/drawing/2014/main" id="{96762FC4-8B22-4D25-8057-52D003A1C4D5}"/>
              </a:ext>
            </a:extLst>
          </p:cNvPr>
          <p:cNvSpPr>
            <a:spLocks noChangeArrowheads="1"/>
          </p:cNvSpPr>
          <p:nvPr/>
        </p:nvSpPr>
        <p:spPr bwMode="auto">
          <a:xfrm>
            <a:off x="279401" y="114300"/>
            <a:ext cx="8455025" cy="285750"/>
          </a:xfrm>
          <a:prstGeom prst="rect">
            <a:avLst/>
          </a:prstGeom>
          <a:noFill/>
          <a:ln>
            <a:noFill/>
          </a:ln>
          <a:effectLst/>
          <a:extLst>
            <a:ext uri="{909E8E84-426E-40DD-AFC4-6F175D3DCCD1}">
              <a14:hiddenFill xmlns:a14="http://schemas.microsoft.com/office/drawing/2010/main">
                <a:solidFill>
                  <a:srgbClr val="D9EBFB"/>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grpSp>
        <p:nvGrpSpPr>
          <p:cNvPr id="1032" name="Group 8">
            <a:extLst>
              <a:ext uri="{FF2B5EF4-FFF2-40B4-BE49-F238E27FC236}">
                <a16:creationId xmlns:a16="http://schemas.microsoft.com/office/drawing/2014/main" id="{1C23F903-C148-4B84-A6B0-03BCD5CFF316}"/>
              </a:ext>
            </a:extLst>
          </p:cNvPr>
          <p:cNvGrpSpPr>
            <a:grpSpLocks/>
          </p:cNvGrpSpPr>
          <p:nvPr/>
        </p:nvGrpSpPr>
        <p:grpSpPr bwMode="auto">
          <a:xfrm>
            <a:off x="381000" y="1143000"/>
            <a:ext cx="8382000" cy="57150"/>
            <a:chOff x="192" y="192"/>
            <a:chExt cx="5280" cy="48"/>
          </a:xfrm>
        </p:grpSpPr>
        <p:sp>
          <p:nvSpPr>
            <p:cNvPr id="1037" name="Line 9">
              <a:extLst>
                <a:ext uri="{FF2B5EF4-FFF2-40B4-BE49-F238E27FC236}">
                  <a16:creationId xmlns:a16="http://schemas.microsoft.com/office/drawing/2014/main" id="{A85A1DE4-0B0C-48EA-B4DA-A11DBB37B655}"/>
                </a:ext>
              </a:extLst>
            </p:cNvPr>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8" name="Line 10">
              <a:extLst>
                <a:ext uri="{FF2B5EF4-FFF2-40B4-BE49-F238E27FC236}">
                  <a16:creationId xmlns:a16="http://schemas.microsoft.com/office/drawing/2014/main" id="{D150C74C-4C2B-4823-8FA1-A04C24A2ADBC}"/>
                </a:ext>
              </a:extLst>
            </p:cNvPr>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9" name="Line 11">
              <a:extLst>
                <a:ext uri="{FF2B5EF4-FFF2-40B4-BE49-F238E27FC236}">
                  <a16:creationId xmlns:a16="http://schemas.microsoft.com/office/drawing/2014/main" id="{4D5EB046-0D1B-4F07-8EEE-830B34F1125F}"/>
                </a:ext>
              </a:extLst>
            </p:cNvPr>
            <p:cNvSpPr>
              <a:spLocks noChangeShapeType="1"/>
            </p:cNvSpPr>
            <p:nvPr userDrawn="1"/>
          </p:nvSpPr>
          <p:spPr bwMode="auto">
            <a:xfrm>
              <a:off x="672"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40" name="Line 12">
              <a:extLst>
                <a:ext uri="{FF2B5EF4-FFF2-40B4-BE49-F238E27FC236}">
                  <a16:creationId xmlns:a16="http://schemas.microsoft.com/office/drawing/2014/main" id="{1DB5C622-46F6-48BE-9CF0-7BA7ED554C40}"/>
                </a:ext>
              </a:extLst>
            </p:cNvPr>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pic>
        <p:nvPicPr>
          <p:cNvPr id="1033" name="Picture 13">
            <a:extLst>
              <a:ext uri="{FF2B5EF4-FFF2-40B4-BE49-F238E27FC236}">
                <a16:creationId xmlns:a16="http://schemas.microsoft.com/office/drawing/2014/main" id="{332D6526-4945-4DAC-830F-68C9B406716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0" y="4647010"/>
            <a:ext cx="3048000"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4">
            <a:extLst>
              <a:ext uri="{FF2B5EF4-FFF2-40B4-BE49-F238E27FC236}">
                <a16:creationId xmlns:a16="http://schemas.microsoft.com/office/drawing/2014/main" id="{55C6A029-3B59-466F-8570-013A669AD643}"/>
              </a:ext>
            </a:extLst>
          </p:cNvPr>
          <p:cNvSpPr>
            <a:spLocks noChangeArrowheads="1"/>
          </p:cNvSpPr>
          <p:nvPr/>
        </p:nvSpPr>
        <p:spPr bwMode="auto">
          <a:xfrm>
            <a:off x="381001" y="228600"/>
            <a:ext cx="8391525" cy="434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1035" name="Rectangle 15">
            <a:extLst>
              <a:ext uri="{FF2B5EF4-FFF2-40B4-BE49-F238E27FC236}">
                <a16:creationId xmlns:a16="http://schemas.microsoft.com/office/drawing/2014/main" id="{F4E0491D-E953-4D40-B2EA-6C55CE155FA7}"/>
              </a:ext>
            </a:extLst>
          </p:cNvPr>
          <p:cNvSpPr>
            <a:spLocks noChangeArrowheads="1"/>
          </p:cNvSpPr>
          <p:nvPr/>
        </p:nvSpPr>
        <p:spPr bwMode="auto">
          <a:xfrm>
            <a:off x="381000" y="228601"/>
            <a:ext cx="76200" cy="4346972"/>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1036" name="Rectangle 16">
            <a:extLst>
              <a:ext uri="{FF2B5EF4-FFF2-40B4-BE49-F238E27FC236}">
                <a16:creationId xmlns:a16="http://schemas.microsoft.com/office/drawing/2014/main" id="{B842A687-05FA-4C3B-BBCC-D691241FDDF7}"/>
              </a:ext>
            </a:extLst>
          </p:cNvPr>
          <p:cNvSpPr>
            <a:spLocks noChangeArrowheads="1"/>
          </p:cNvSpPr>
          <p:nvPr/>
        </p:nvSpPr>
        <p:spPr bwMode="auto">
          <a:xfrm rot="5400000" flipH="1" flipV="1">
            <a:off x="4543425" y="-3933825"/>
            <a:ext cx="57150" cy="8382000"/>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Tree>
    <p:extLst>
      <p:ext uri="{BB962C8B-B14F-4D97-AF65-F5344CB8AC3E}">
        <p14:creationId xmlns:p14="http://schemas.microsoft.com/office/powerpoint/2010/main" val="388546177"/>
      </p:ext>
    </p:extLst>
  </p:cSld>
  <p:clrMap bg1="lt1" tx1="dk1" bg2="lt2" tx2="dk2" accent1="accent1" accent2="accent2" accent3="accent3" accent4="accent4" accent5="accent5" accent6="accent6" hlink="hlink" folHlink="folHlink"/>
  <p:sldLayoutIdLst>
    <p:sldLayoutId id="2147483794" r:id="rId1"/>
    <p:sldLayoutId id="2147483681" r:id="rId2"/>
    <p:sldLayoutId id="2147483682" r:id="rId3"/>
    <p:sldLayoutId id="2147483683" r:id="rId4"/>
    <p:sldLayoutId id="2147483684" r:id="rId5"/>
    <p:sldLayoutId id="2147483685" r:id="rId6"/>
    <p:sldLayoutId id="2147483686" r:id="rId7"/>
    <p:sldLayoutId id="2147483798" r:id="rId8"/>
    <p:sldLayoutId id="2147483688" r:id="rId9"/>
    <p:sldLayoutId id="2147483689" r:id="rId10"/>
    <p:sldLayoutId id="2147483800" r:id="rId11"/>
  </p:sldLayoutIdLst>
  <p:txStyles>
    <p:titleStyle>
      <a:lvl1pPr algn="l" rtl="0" eaLnBrk="0" fontAlgn="base" hangingPunct="0">
        <a:spcBef>
          <a:spcPct val="0"/>
        </a:spcBef>
        <a:spcAft>
          <a:spcPct val="0"/>
        </a:spcAft>
        <a:defRPr sz="3300">
          <a:solidFill>
            <a:srgbClr val="000099"/>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2pPr>
      <a:lvl3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3pPr>
      <a:lvl4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4pPr>
      <a:lvl5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5pPr>
      <a:lvl6pPr marL="342900" algn="l" rtl="0" fontAlgn="base">
        <a:spcBef>
          <a:spcPct val="0"/>
        </a:spcBef>
        <a:spcAft>
          <a:spcPct val="0"/>
        </a:spcAft>
        <a:defRPr sz="3300">
          <a:solidFill>
            <a:srgbClr val="000099"/>
          </a:solidFill>
          <a:latin typeface="Times New Roman" pitchFamily="18" charset="0"/>
        </a:defRPr>
      </a:lvl6pPr>
      <a:lvl7pPr marL="685800" algn="l" rtl="0" fontAlgn="base">
        <a:spcBef>
          <a:spcPct val="0"/>
        </a:spcBef>
        <a:spcAft>
          <a:spcPct val="0"/>
        </a:spcAft>
        <a:defRPr sz="3300">
          <a:solidFill>
            <a:srgbClr val="000099"/>
          </a:solidFill>
          <a:latin typeface="Times New Roman" pitchFamily="18" charset="0"/>
        </a:defRPr>
      </a:lvl7pPr>
      <a:lvl8pPr marL="1028700" algn="l" rtl="0" fontAlgn="base">
        <a:spcBef>
          <a:spcPct val="0"/>
        </a:spcBef>
        <a:spcAft>
          <a:spcPct val="0"/>
        </a:spcAft>
        <a:defRPr sz="3300">
          <a:solidFill>
            <a:srgbClr val="000099"/>
          </a:solidFill>
          <a:latin typeface="Times New Roman" pitchFamily="18" charset="0"/>
        </a:defRPr>
      </a:lvl8pPr>
      <a:lvl9pPr marL="1371600" algn="l" rtl="0" fontAlgn="base">
        <a:spcBef>
          <a:spcPct val="0"/>
        </a:spcBef>
        <a:spcAft>
          <a:spcPct val="0"/>
        </a:spcAft>
        <a:defRPr sz="3300">
          <a:solidFill>
            <a:srgbClr val="000099"/>
          </a:solidFill>
          <a:latin typeface="Times New Roman" pitchFamily="18" charset="0"/>
        </a:defRPr>
      </a:lvl9pPr>
    </p:titleStyle>
    <p:bodyStyle>
      <a:lvl1pPr marL="352425" indent="-352425" algn="l" rtl="0" eaLnBrk="0" fontAlgn="base" hangingPunct="0">
        <a:spcBef>
          <a:spcPct val="20000"/>
        </a:spcBef>
        <a:spcAft>
          <a:spcPct val="0"/>
        </a:spcAft>
        <a:buClr>
          <a:srgbClr val="CC3300"/>
        </a:buClr>
        <a:buSzPct val="70000"/>
        <a:buFont typeface="Wingdings" panose="05000000000000000000" pitchFamily="2" charset="2"/>
        <a:buChar char="o"/>
        <a:defRPr sz="2400">
          <a:solidFill>
            <a:schemeClr val="tx1"/>
          </a:solidFill>
          <a:latin typeface="+mn-lt"/>
          <a:ea typeface="MS PGothic" panose="020B0600070205080204" pitchFamily="34" charset="-128"/>
          <a:cs typeface="MS PGothic" charset="0"/>
        </a:defRPr>
      </a:lvl1pPr>
      <a:lvl2pPr marL="681038" indent="-327422" algn="l" rtl="0" eaLnBrk="0" fontAlgn="base" hangingPunct="0">
        <a:spcBef>
          <a:spcPct val="20000"/>
        </a:spcBef>
        <a:spcAft>
          <a:spcPct val="0"/>
        </a:spcAft>
        <a:buClr>
          <a:srgbClr val="000099"/>
        </a:buClr>
        <a:buSzPct val="75000"/>
        <a:buFont typeface="Wingdings" panose="05000000000000000000" pitchFamily="2" charset="2"/>
        <a:buChar char="n"/>
        <a:defRPr sz="2100">
          <a:solidFill>
            <a:schemeClr val="tx1"/>
          </a:solidFill>
          <a:latin typeface="+mn-lt"/>
          <a:ea typeface="MS PGothic" panose="020B0600070205080204" pitchFamily="34" charset="-128"/>
          <a:cs typeface="MS PGothic" charset="0"/>
        </a:defRPr>
      </a:lvl2pPr>
      <a:lvl3pPr marL="1033463" indent="-351235" algn="l" rtl="0" eaLnBrk="0" fontAlgn="base" hangingPunct="0">
        <a:spcBef>
          <a:spcPct val="20000"/>
        </a:spcBef>
        <a:spcAft>
          <a:spcPct val="0"/>
        </a:spcAft>
        <a:buClr>
          <a:srgbClr val="CC3300"/>
        </a:buClr>
        <a:buSzPct val="65000"/>
        <a:buFont typeface="Wingdings" panose="05000000000000000000" pitchFamily="2" charset="2"/>
        <a:buChar char="o"/>
        <a:defRPr sz="1800">
          <a:solidFill>
            <a:schemeClr val="tx1"/>
          </a:solidFill>
          <a:latin typeface="+mn-lt"/>
          <a:ea typeface="MS PGothic" panose="020B0600070205080204" pitchFamily="34" charset="-128"/>
          <a:cs typeface="MS PGothic" charset="0"/>
        </a:defRPr>
      </a:lvl3pPr>
      <a:lvl4pPr marL="1370410" indent="-328613" algn="l" rtl="0" eaLnBrk="0" fontAlgn="base" hangingPunct="0">
        <a:spcBef>
          <a:spcPct val="20000"/>
        </a:spcBef>
        <a:spcAft>
          <a:spcPct val="0"/>
        </a:spcAft>
        <a:buClr>
          <a:srgbClr val="000099"/>
        </a:buClr>
        <a:buSzPct val="75000"/>
        <a:buFont typeface="Wingdings" panose="05000000000000000000" pitchFamily="2" charset="2"/>
        <a:buChar char="n"/>
        <a:defRPr sz="1500">
          <a:solidFill>
            <a:schemeClr val="tx1"/>
          </a:solidFill>
          <a:latin typeface="+mn-lt"/>
          <a:ea typeface="MS PGothic" panose="020B0600070205080204" pitchFamily="34" charset="-128"/>
          <a:cs typeface="MS PGothic" charset="0"/>
        </a:defRPr>
      </a:lvl4pPr>
      <a:lvl5pPr marL="1722835" indent="-351235" algn="l" rtl="0" eaLnBrk="0" fontAlgn="base" hangingPunct="0">
        <a:spcBef>
          <a:spcPct val="20000"/>
        </a:spcBef>
        <a:spcAft>
          <a:spcPct val="0"/>
        </a:spcAft>
        <a:buClr>
          <a:srgbClr val="CC3300"/>
        </a:buClr>
        <a:buSzPct val="50000"/>
        <a:buFont typeface="Wingdings" panose="05000000000000000000" pitchFamily="2" charset="2"/>
        <a:buChar char="o"/>
        <a:defRPr sz="1500">
          <a:solidFill>
            <a:schemeClr val="tx1"/>
          </a:solidFill>
          <a:latin typeface="+mn-lt"/>
          <a:ea typeface="MS PGothic" panose="020B0600070205080204" pitchFamily="34" charset="-128"/>
          <a:cs typeface="MS PGothic" charset="0"/>
        </a:defRPr>
      </a:lvl5pPr>
      <a:lvl6pPr marL="20657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6pPr>
      <a:lvl7pPr marL="24086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7pPr>
      <a:lvl8pPr marL="27515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8pPr>
      <a:lvl9pPr marL="30944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9B5B7E-5956-49D0-9D82-F3BE875E6A67}"/>
              </a:ext>
            </a:extLst>
          </p:cNvPr>
          <p:cNvSpPr>
            <a:spLocks noGrp="1" noChangeArrowheads="1"/>
          </p:cNvSpPr>
          <p:nvPr>
            <p:ph type="title"/>
          </p:nvPr>
        </p:nvSpPr>
        <p:spPr bwMode="auto">
          <a:xfrm>
            <a:off x="457200" y="2286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7FB940-33A2-4851-B7BF-59178FDCE2A8}"/>
              </a:ext>
            </a:extLst>
          </p:cNvPr>
          <p:cNvSpPr>
            <a:spLocks noGrp="1" noChangeArrowheads="1"/>
          </p:cNvSpPr>
          <p:nvPr>
            <p:ph type="body" idx="1"/>
          </p:nvPr>
        </p:nvSpPr>
        <p:spPr bwMode="auto">
          <a:xfrm>
            <a:off x="457200" y="1257300"/>
            <a:ext cx="8229600" cy="322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8" name="Rectangle 4">
            <a:extLst>
              <a:ext uri="{FF2B5EF4-FFF2-40B4-BE49-F238E27FC236}">
                <a16:creationId xmlns:a16="http://schemas.microsoft.com/office/drawing/2014/main" id="{02488D97-D276-49B3-A303-183FE8E7ACA5}"/>
              </a:ext>
            </a:extLst>
          </p:cNvPr>
          <p:cNvSpPr>
            <a:spLocks noGrp="1" noChangeArrowheads="1"/>
          </p:cNvSpPr>
          <p:nvPr>
            <p:ph type="dt" sz="half" idx="2"/>
          </p:nvPr>
        </p:nvSpPr>
        <p:spPr bwMode="auto">
          <a:xfrm>
            <a:off x="457200" y="4686300"/>
            <a:ext cx="167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a:latin typeface="Arial" charset="0"/>
                <a:ea typeface="+mn-ea"/>
                <a:cs typeface="+mn-cs"/>
              </a:defRPr>
            </a:lvl1pPr>
          </a:lstStyle>
          <a:p>
            <a:pPr>
              <a:defRPr/>
            </a:pPr>
            <a:endParaRPr lang="en-US" altLang="en-US"/>
          </a:p>
        </p:txBody>
      </p:sp>
      <p:sp>
        <p:nvSpPr>
          <p:cNvPr id="16389" name="Rectangle 5">
            <a:extLst>
              <a:ext uri="{FF2B5EF4-FFF2-40B4-BE49-F238E27FC236}">
                <a16:creationId xmlns:a16="http://schemas.microsoft.com/office/drawing/2014/main" id="{DB66E898-13C4-470B-9119-4ED2C4F9273E}"/>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a:latin typeface="Arial" charset="0"/>
                <a:ea typeface="+mn-ea"/>
                <a:cs typeface="+mn-cs"/>
              </a:defRPr>
            </a:lvl1pPr>
          </a:lstStyle>
          <a:p>
            <a:pPr>
              <a:defRPr/>
            </a:pPr>
            <a:endParaRPr lang="en-US" altLang="en-US"/>
          </a:p>
        </p:txBody>
      </p:sp>
      <p:sp>
        <p:nvSpPr>
          <p:cNvPr id="16390" name="Rectangle 6">
            <a:extLst>
              <a:ext uri="{FF2B5EF4-FFF2-40B4-BE49-F238E27FC236}">
                <a16:creationId xmlns:a16="http://schemas.microsoft.com/office/drawing/2014/main" id="{502F4CA7-D9CB-4B9F-A5F1-FBA23878E92C}"/>
              </a:ext>
            </a:extLst>
          </p:cNvPr>
          <p:cNvSpPr>
            <a:spLocks noGrp="1" noChangeArrowheads="1"/>
          </p:cNvSpPr>
          <p:nvPr>
            <p:ph type="sldNum" sz="quarter" idx="4"/>
          </p:nvPr>
        </p:nvSpPr>
        <p:spPr bwMode="auto">
          <a:xfrm>
            <a:off x="6781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vl1pPr>
          </a:lstStyle>
          <a:p>
            <a:pPr>
              <a:defRPr/>
            </a:pPr>
            <a:fld id="{DBC673F2-7F0F-4484-9900-CE08269E28F4}" type="slidenum">
              <a:rPr lang="en-US" altLang="en-US"/>
              <a:pPr>
                <a:defRPr/>
              </a:pPr>
              <a:t>‹#›</a:t>
            </a:fld>
            <a:endParaRPr lang="en-US" altLang="en-US"/>
          </a:p>
        </p:txBody>
      </p:sp>
      <p:sp>
        <p:nvSpPr>
          <p:cNvPr id="1031" name="Rectangle 7">
            <a:extLst>
              <a:ext uri="{FF2B5EF4-FFF2-40B4-BE49-F238E27FC236}">
                <a16:creationId xmlns:a16="http://schemas.microsoft.com/office/drawing/2014/main" id="{96762FC4-8B22-4D25-8057-52D003A1C4D5}"/>
              </a:ext>
            </a:extLst>
          </p:cNvPr>
          <p:cNvSpPr>
            <a:spLocks noChangeArrowheads="1"/>
          </p:cNvSpPr>
          <p:nvPr/>
        </p:nvSpPr>
        <p:spPr bwMode="auto">
          <a:xfrm>
            <a:off x="279401" y="114300"/>
            <a:ext cx="8455025" cy="285750"/>
          </a:xfrm>
          <a:prstGeom prst="rect">
            <a:avLst/>
          </a:prstGeom>
          <a:noFill/>
          <a:ln>
            <a:noFill/>
          </a:ln>
          <a:effectLst/>
          <a:extLst>
            <a:ext uri="{909E8E84-426E-40DD-AFC4-6F175D3DCCD1}">
              <a14:hiddenFill xmlns:a14="http://schemas.microsoft.com/office/drawing/2010/main">
                <a:solidFill>
                  <a:srgbClr val="D9EBFB"/>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grpSp>
        <p:nvGrpSpPr>
          <p:cNvPr id="1032" name="Group 8">
            <a:extLst>
              <a:ext uri="{FF2B5EF4-FFF2-40B4-BE49-F238E27FC236}">
                <a16:creationId xmlns:a16="http://schemas.microsoft.com/office/drawing/2014/main" id="{1C23F903-C148-4B84-A6B0-03BCD5CFF316}"/>
              </a:ext>
            </a:extLst>
          </p:cNvPr>
          <p:cNvGrpSpPr>
            <a:grpSpLocks/>
          </p:cNvGrpSpPr>
          <p:nvPr/>
        </p:nvGrpSpPr>
        <p:grpSpPr bwMode="auto">
          <a:xfrm>
            <a:off x="381000" y="1143000"/>
            <a:ext cx="8382000" cy="57150"/>
            <a:chOff x="192" y="192"/>
            <a:chExt cx="5280" cy="48"/>
          </a:xfrm>
        </p:grpSpPr>
        <p:sp>
          <p:nvSpPr>
            <p:cNvPr id="1037" name="Line 9">
              <a:extLst>
                <a:ext uri="{FF2B5EF4-FFF2-40B4-BE49-F238E27FC236}">
                  <a16:creationId xmlns:a16="http://schemas.microsoft.com/office/drawing/2014/main" id="{A85A1DE4-0B0C-48EA-B4DA-A11DBB37B655}"/>
                </a:ext>
              </a:extLst>
            </p:cNvPr>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8" name="Line 10">
              <a:extLst>
                <a:ext uri="{FF2B5EF4-FFF2-40B4-BE49-F238E27FC236}">
                  <a16:creationId xmlns:a16="http://schemas.microsoft.com/office/drawing/2014/main" id="{D150C74C-4C2B-4823-8FA1-A04C24A2ADBC}"/>
                </a:ext>
              </a:extLst>
            </p:cNvPr>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9" name="Line 11">
              <a:extLst>
                <a:ext uri="{FF2B5EF4-FFF2-40B4-BE49-F238E27FC236}">
                  <a16:creationId xmlns:a16="http://schemas.microsoft.com/office/drawing/2014/main" id="{4D5EB046-0D1B-4F07-8EEE-830B34F1125F}"/>
                </a:ext>
              </a:extLst>
            </p:cNvPr>
            <p:cNvSpPr>
              <a:spLocks noChangeShapeType="1"/>
            </p:cNvSpPr>
            <p:nvPr userDrawn="1"/>
          </p:nvSpPr>
          <p:spPr bwMode="auto">
            <a:xfrm>
              <a:off x="672"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40" name="Line 12">
              <a:extLst>
                <a:ext uri="{FF2B5EF4-FFF2-40B4-BE49-F238E27FC236}">
                  <a16:creationId xmlns:a16="http://schemas.microsoft.com/office/drawing/2014/main" id="{1DB5C622-46F6-48BE-9CF0-7BA7ED554C40}"/>
                </a:ext>
              </a:extLst>
            </p:cNvPr>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034" name="Rectangle 14">
            <a:extLst>
              <a:ext uri="{FF2B5EF4-FFF2-40B4-BE49-F238E27FC236}">
                <a16:creationId xmlns:a16="http://schemas.microsoft.com/office/drawing/2014/main" id="{55C6A029-3B59-466F-8570-013A669AD643}"/>
              </a:ext>
            </a:extLst>
          </p:cNvPr>
          <p:cNvSpPr>
            <a:spLocks noChangeArrowheads="1"/>
          </p:cNvSpPr>
          <p:nvPr/>
        </p:nvSpPr>
        <p:spPr bwMode="auto">
          <a:xfrm>
            <a:off x="381001" y="228600"/>
            <a:ext cx="8391525" cy="434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1035" name="Rectangle 15">
            <a:extLst>
              <a:ext uri="{FF2B5EF4-FFF2-40B4-BE49-F238E27FC236}">
                <a16:creationId xmlns:a16="http://schemas.microsoft.com/office/drawing/2014/main" id="{F4E0491D-E953-4D40-B2EA-6C55CE155FA7}"/>
              </a:ext>
            </a:extLst>
          </p:cNvPr>
          <p:cNvSpPr>
            <a:spLocks noChangeArrowheads="1"/>
          </p:cNvSpPr>
          <p:nvPr/>
        </p:nvSpPr>
        <p:spPr bwMode="auto">
          <a:xfrm>
            <a:off x="381000" y="228601"/>
            <a:ext cx="76200" cy="4346972"/>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sp>
        <p:nvSpPr>
          <p:cNvPr id="1036" name="Rectangle 16">
            <a:extLst>
              <a:ext uri="{FF2B5EF4-FFF2-40B4-BE49-F238E27FC236}">
                <a16:creationId xmlns:a16="http://schemas.microsoft.com/office/drawing/2014/main" id="{B842A687-05FA-4C3B-BBCC-D691241FDDF7}"/>
              </a:ext>
            </a:extLst>
          </p:cNvPr>
          <p:cNvSpPr>
            <a:spLocks noChangeArrowheads="1"/>
          </p:cNvSpPr>
          <p:nvPr/>
        </p:nvSpPr>
        <p:spPr bwMode="auto">
          <a:xfrm rot="5400000" flipH="1" flipV="1">
            <a:off x="4543425" y="-3933825"/>
            <a:ext cx="57150" cy="8382000"/>
          </a:xfrm>
          <a:prstGeom prst="rect">
            <a:avLst/>
          </a:prstGeom>
          <a:solidFill>
            <a:srgbClr val="0923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a:latin typeface="Times New Roman" pitchFamily="18" charset="0"/>
              <a:ea typeface="+mn-ea"/>
            </a:endParaRPr>
          </a:p>
        </p:txBody>
      </p:sp>
      <p:pic>
        <p:nvPicPr>
          <p:cNvPr id="17" name="Picture 16" descr="A picture containing clock&#10;&#10;Description automatically generated">
            <a:extLst>
              <a:ext uri="{FF2B5EF4-FFF2-40B4-BE49-F238E27FC236}">
                <a16:creationId xmlns:a16="http://schemas.microsoft.com/office/drawing/2014/main" id="{960A8720-1352-44C3-92A5-745635C6A5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0" y="4637530"/>
            <a:ext cx="3048001" cy="448820"/>
          </a:xfrm>
          <a:prstGeom prst="rect">
            <a:avLst/>
          </a:prstGeom>
        </p:spPr>
      </p:pic>
    </p:spTree>
    <p:extLst>
      <p:ext uri="{BB962C8B-B14F-4D97-AF65-F5344CB8AC3E}">
        <p14:creationId xmlns:p14="http://schemas.microsoft.com/office/powerpoint/2010/main" val="2212692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spcBef>
          <a:spcPct val="0"/>
        </a:spcBef>
        <a:spcAft>
          <a:spcPct val="0"/>
        </a:spcAft>
        <a:defRPr sz="3300">
          <a:solidFill>
            <a:srgbClr val="000099"/>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2pPr>
      <a:lvl3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3pPr>
      <a:lvl4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4pPr>
      <a:lvl5pPr algn="l" rtl="0" eaLnBrk="0" fontAlgn="base" hangingPunct="0">
        <a:spcBef>
          <a:spcPct val="0"/>
        </a:spcBef>
        <a:spcAft>
          <a:spcPct val="0"/>
        </a:spcAft>
        <a:defRPr sz="3300">
          <a:solidFill>
            <a:srgbClr val="000099"/>
          </a:solidFill>
          <a:latin typeface="Arial" panose="020B0604020202020204" pitchFamily="34" charset="0"/>
          <a:ea typeface="MS PGothic" panose="020B0600070205080204" pitchFamily="34" charset="-128"/>
          <a:cs typeface="MS PGothic" charset="0"/>
        </a:defRPr>
      </a:lvl5pPr>
      <a:lvl6pPr marL="342900" algn="l" rtl="0" fontAlgn="base">
        <a:spcBef>
          <a:spcPct val="0"/>
        </a:spcBef>
        <a:spcAft>
          <a:spcPct val="0"/>
        </a:spcAft>
        <a:defRPr sz="3300">
          <a:solidFill>
            <a:srgbClr val="000099"/>
          </a:solidFill>
          <a:latin typeface="Times New Roman" pitchFamily="18" charset="0"/>
        </a:defRPr>
      </a:lvl6pPr>
      <a:lvl7pPr marL="685800" algn="l" rtl="0" fontAlgn="base">
        <a:spcBef>
          <a:spcPct val="0"/>
        </a:spcBef>
        <a:spcAft>
          <a:spcPct val="0"/>
        </a:spcAft>
        <a:defRPr sz="3300">
          <a:solidFill>
            <a:srgbClr val="000099"/>
          </a:solidFill>
          <a:latin typeface="Times New Roman" pitchFamily="18" charset="0"/>
        </a:defRPr>
      </a:lvl7pPr>
      <a:lvl8pPr marL="1028700" algn="l" rtl="0" fontAlgn="base">
        <a:spcBef>
          <a:spcPct val="0"/>
        </a:spcBef>
        <a:spcAft>
          <a:spcPct val="0"/>
        </a:spcAft>
        <a:defRPr sz="3300">
          <a:solidFill>
            <a:srgbClr val="000099"/>
          </a:solidFill>
          <a:latin typeface="Times New Roman" pitchFamily="18" charset="0"/>
        </a:defRPr>
      </a:lvl8pPr>
      <a:lvl9pPr marL="1371600" algn="l" rtl="0" fontAlgn="base">
        <a:spcBef>
          <a:spcPct val="0"/>
        </a:spcBef>
        <a:spcAft>
          <a:spcPct val="0"/>
        </a:spcAft>
        <a:defRPr sz="3300">
          <a:solidFill>
            <a:srgbClr val="000099"/>
          </a:solidFill>
          <a:latin typeface="Times New Roman" pitchFamily="18" charset="0"/>
        </a:defRPr>
      </a:lvl9pPr>
    </p:titleStyle>
    <p:bodyStyle>
      <a:lvl1pPr marL="352425" indent="-352425" algn="l" rtl="0" eaLnBrk="0" fontAlgn="base" hangingPunct="0">
        <a:spcBef>
          <a:spcPct val="20000"/>
        </a:spcBef>
        <a:spcAft>
          <a:spcPct val="0"/>
        </a:spcAft>
        <a:buClr>
          <a:srgbClr val="CC3300"/>
        </a:buClr>
        <a:buSzPct val="70000"/>
        <a:buFont typeface="Wingdings" panose="05000000000000000000" pitchFamily="2" charset="2"/>
        <a:buChar char="o"/>
        <a:defRPr sz="2400">
          <a:solidFill>
            <a:schemeClr val="tx1"/>
          </a:solidFill>
          <a:latin typeface="+mn-lt"/>
          <a:ea typeface="MS PGothic" panose="020B0600070205080204" pitchFamily="34" charset="-128"/>
          <a:cs typeface="MS PGothic" charset="0"/>
        </a:defRPr>
      </a:lvl1pPr>
      <a:lvl2pPr marL="681038" indent="-327422" algn="l" rtl="0" eaLnBrk="0" fontAlgn="base" hangingPunct="0">
        <a:spcBef>
          <a:spcPct val="20000"/>
        </a:spcBef>
        <a:spcAft>
          <a:spcPct val="0"/>
        </a:spcAft>
        <a:buClr>
          <a:srgbClr val="000099"/>
        </a:buClr>
        <a:buSzPct val="75000"/>
        <a:buFont typeface="Wingdings" panose="05000000000000000000" pitchFamily="2" charset="2"/>
        <a:buChar char="n"/>
        <a:defRPr sz="2100">
          <a:solidFill>
            <a:schemeClr val="tx1"/>
          </a:solidFill>
          <a:latin typeface="+mn-lt"/>
          <a:ea typeface="MS PGothic" panose="020B0600070205080204" pitchFamily="34" charset="-128"/>
          <a:cs typeface="MS PGothic" charset="0"/>
        </a:defRPr>
      </a:lvl2pPr>
      <a:lvl3pPr marL="1033463" indent="-351235" algn="l" rtl="0" eaLnBrk="0" fontAlgn="base" hangingPunct="0">
        <a:spcBef>
          <a:spcPct val="20000"/>
        </a:spcBef>
        <a:spcAft>
          <a:spcPct val="0"/>
        </a:spcAft>
        <a:buClr>
          <a:srgbClr val="CC3300"/>
        </a:buClr>
        <a:buSzPct val="65000"/>
        <a:buFont typeface="Wingdings" panose="05000000000000000000" pitchFamily="2" charset="2"/>
        <a:buChar char="o"/>
        <a:defRPr sz="1800">
          <a:solidFill>
            <a:schemeClr val="tx1"/>
          </a:solidFill>
          <a:latin typeface="+mn-lt"/>
          <a:ea typeface="MS PGothic" panose="020B0600070205080204" pitchFamily="34" charset="-128"/>
          <a:cs typeface="MS PGothic" charset="0"/>
        </a:defRPr>
      </a:lvl3pPr>
      <a:lvl4pPr marL="1370410" indent="-328613" algn="l" rtl="0" eaLnBrk="0" fontAlgn="base" hangingPunct="0">
        <a:spcBef>
          <a:spcPct val="20000"/>
        </a:spcBef>
        <a:spcAft>
          <a:spcPct val="0"/>
        </a:spcAft>
        <a:buClr>
          <a:srgbClr val="000099"/>
        </a:buClr>
        <a:buSzPct val="75000"/>
        <a:buFont typeface="Wingdings" panose="05000000000000000000" pitchFamily="2" charset="2"/>
        <a:buChar char="n"/>
        <a:defRPr sz="1500">
          <a:solidFill>
            <a:schemeClr val="tx1"/>
          </a:solidFill>
          <a:latin typeface="+mn-lt"/>
          <a:ea typeface="MS PGothic" panose="020B0600070205080204" pitchFamily="34" charset="-128"/>
          <a:cs typeface="MS PGothic" charset="0"/>
        </a:defRPr>
      </a:lvl4pPr>
      <a:lvl5pPr marL="1722835" indent="-351235" algn="l" rtl="0" eaLnBrk="0" fontAlgn="base" hangingPunct="0">
        <a:spcBef>
          <a:spcPct val="20000"/>
        </a:spcBef>
        <a:spcAft>
          <a:spcPct val="0"/>
        </a:spcAft>
        <a:buClr>
          <a:srgbClr val="CC3300"/>
        </a:buClr>
        <a:buSzPct val="50000"/>
        <a:buFont typeface="Wingdings" panose="05000000000000000000" pitchFamily="2" charset="2"/>
        <a:buChar char="o"/>
        <a:defRPr sz="1500">
          <a:solidFill>
            <a:schemeClr val="tx1"/>
          </a:solidFill>
          <a:latin typeface="+mn-lt"/>
          <a:ea typeface="MS PGothic" panose="020B0600070205080204" pitchFamily="34" charset="-128"/>
          <a:cs typeface="MS PGothic" charset="0"/>
        </a:defRPr>
      </a:lvl5pPr>
      <a:lvl6pPr marL="20657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6pPr>
      <a:lvl7pPr marL="24086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7pPr>
      <a:lvl8pPr marL="27515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8pPr>
      <a:lvl9pPr marL="3094435" indent="-351235" algn="l" rtl="0" fontAlgn="base">
        <a:spcBef>
          <a:spcPct val="20000"/>
        </a:spcBef>
        <a:spcAft>
          <a:spcPct val="0"/>
        </a:spcAft>
        <a:buClr>
          <a:srgbClr val="CC3300"/>
        </a:buClr>
        <a:buSzPct val="50000"/>
        <a:buFont typeface="Wingdings" pitchFamily="2" charset="2"/>
        <a:buChar char="o"/>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2"/>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4" y="4852598"/>
            <a:ext cx="4310907" cy="103485"/>
          </a:xfrm>
          <a:prstGeom prst="rect">
            <a:avLst/>
          </a:prstGeom>
        </p:spPr>
        <p:txBody>
          <a:bodyPr vert="horz" wrap="square" lIns="0" tIns="0" rIns="0" bIns="0" rtlCol="0" anchor="b" anchorCtr="0"/>
          <a:lstStyle>
            <a:lvl1pPr algn="l">
              <a:defRPr sz="525"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9" y="4840130"/>
            <a:ext cx="246061" cy="116425"/>
          </a:xfrm>
          <a:prstGeom prst="rect">
            <a:avLst/>
          </a:prstGeom>
        </p:spPr>
        <p:txBody>
          <a:bodyPr vert="horz" wrap="square" lIns="0" tIns="0" rIns="0" bIns="0" rtlCol="0" anchor="b" anchorCtr="0"/>
          <a:lstStyle>
            <a:lvl1pPr algn="l">
              <a:defRPr sz="525"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7" y="1401418"/>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4832902"/>
            <a:ext cx="481012" cy="173306"/>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4285283143"/>
      </p:ext>
    </p:extLst>
  </p:cSld>
  <p:clrMap bg1="lt1" tx1="dk1" bg2="lt2" tx2="dk2" accent1="accent1" accent2="accent2" accent3="accent3" accent4="accent4" accent5="accent5" accent6="accent6" hlink="hlink" folHlink="folHlink"/>
  <p:sldLayoutIdLst>
    <p:sldLayoutId id="2147483716" r:id="rId1"/>
    <p:sldLayoutId id="2147483802" r:id="rId2"/>
    <p:sldLayoutId id="2147483795" r:id="rId3"/>
    <p:sldLayoutId id="2147483786" r:id="rId4"/>
    <p:sldLayoutId id="2147483787" r:id="rId5"/>
    <p:sldLayoutId id="2147483796" r:id="rId6"/>
    <p:sldLayoutId id="2147483797" r:id="rId7"/>
    <p:sldLayoutId id="2147483799"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Lst>
  <p:transition>
    <p:fade/>
  </p:transition>
  <p:hf hdr="0"/>
  <p:txStyles>
    <p:titleStyle>
      <a:lvl1pPr algn="l" defTabSz="685784" rtl="0" eaLnBrk="1" latinLnBrk="0" hangingPunct="1">
        <a:lnSpc>
          <a:spcPct val="85000"/>
        </a:lnSpc>
        <a:spcBef>
          <a:spcPct val="0"/>
        </a:spcBef>
        <a:buNone/>
        <a:defRPr lang="en-US" sz="2100" b="0" kern="1200" cap="none" spc="0" baseline="0" dirty="0" smtClean="0">
          <a:solidFill>
            <a:schemeClr val="tx1"/>
          </a:solidFill>
          <a:latin typeface="+mj-lt"/>
          <a:ea typeface="+mj-ea"/>
          <a:cs typeface="Arial" pitchFamily="34" charset="0"/>
        </a:defRPr>
      </a:lvl1pPr>
    </p:titleStyle>
    <p:bodyStyle>
      <a:lvl1pPr marL="221451" indent="-221451" algn="l" defTabSz="480048" rtl="0" eaLnBrk="1" latinLnBrk="0" hangingPunct="1">
        <a:lnSpc>
          <a:spcPct val="100000"/>
        </a:lnSpc>
        <a:spcBef>
          <a:spcPts val="0"/>
        </a:spcBef>
        <a:spcAft>
          <a:spcPts val="450"/>
        </a:spcAft>
        <a:buClr>
          <a:schemeClr val="accent1"/>
        </a:buClr>
        <a:buSzPct val="80000"/>
        <a:buFont typeface="Wingdings" charset="2"/>
        <a:buChar char="§"/>
        <a:tabLst/>
        <a:defRPr lang="en-US" sz="1650" b="0" kern="1200" dirty="0" smtClean="0">
          <a:solidFill>
            <a:schemeClr val="tx1"/>
          </a:solidFill>
          <a:latin typeface="+mn-lt"/>
          <a:ea typeface="+mn-ea"/>
          <a:cs typeface="+mn-cs"/>
        </a:defRPr>
      </a:lvl1pPr>
      <a:lvl2pPr marL="434568" indent="-213117" algn="l" defTabSz="480048" rtl="0" eaLnBrk="1" latinLnBrk="0" hangingPunct="1">
        <a:lnSpc>
          <a:spcPct val="100000"/>
        </a:lnSpc>
        <a:spcBef>
          <a:spcPts val="0"/>
        </a:spcBef>
        <a:spcAft>
          <a:spcPts val="450"/>
        </a:spcAft>
        <a:buClr>
          <a:schemeClr val="accent5">
            <a:lumMod val="50000"/>
          </a:schemeClr>
        </a:buClr>
        <a:buSzPct val="100000"/>
        <a:buFont typeface=".AppleSystemUIFont" charset="0"/>
        <a:buChar char="-"/>
        <a:tabLst/>
        <a:defRPr lang="en-US" sz="1500" b="0" kern="1200" dirty="0" smtClean="0">
          <a:solidFill>
            <a:schemeClr val="tx1"/>
          </a:solidFill>
          <a:latin typeface="+mn-lt"/>
          <a:ea typeface="+mn-ea"/>
          <a:cs typeface="+mn-cs"/>
        </a:defRPr>
      </a:lvl2pPr>
      <a:lvl3pPr marL="604823" indent="-170255" algn="l" defTabSz="480048" rtl="0" eaLnBrk="1" latinLnBrk="0" hangingPunct="1">
        <a:lnSpc>
          <a:spcPct val="100000"/>
        </a:lnSpc>
        <a:spcBef>
          <a:spcPts val="0"/>
        </a:spcBef>
        <a:spcAft>
          <a:spcPts val="450"/>
        </a:spcAft>
        <a:buClr>
          <a:schemeClr val="accent1"/>
        </a:buClr>
        <a:buSzPct val="80000"/>
        <a:buFont typeface="Wingdings" charset="2"/>
        <a:buChar char="§"/>
        <a:tabLst/>
        <a:defRPr lang="en-US" sz="1350" b="0" kern="1200" dirty="0" smtClean="0">
          <a:solidFill>
            <a:schemeClr val="tx1"/>
          </a:solidFill>
          <a:latin typeface="+mn-lt"/>
          <a:ea typeface="+mn-ea"/>
          <a:cs typeface="+mn-cs"/>
        </a:defRPr>
      </a:lvl3pPr>
      <a:lvl4pPr marL="771506" indent="-166684" algn="l" defTabSz="480048" rtl="0" eaLnBrk="1" latinLnBrk="0" hangingPunct="1">
        <a:lnSpc>
          <a:spcPct val="100000"/>
        </a:lnSpc>
        <a:spcBef>
          <a:spcPts val="0"/>
        </a:spcBef>
        <a:spcAft>
          <a:spcPts val="450"/>
        </a:spcAft>
        <a:buClr>
          <a:schemeClr val="accent5">
            <a:lumMod val="50000"/>
          </a:schemeClr>
        </a:buClr>
        <a:buSzPct val="100000"/>
        <a:buFont typeface=".AppleSystemUIFont" charset="0"/>
        <a:buChar char="-"/>
        <a:tabLst/>
        <a:defRPr lang="en-US" sz="1200" b="0" kern="1200" dirty="0" smtClean="0">
          <a:solidFill>
            <a:schemeClr val="tx1"/>
          </a:solidFill>
          <a:latin typeface="+mn-lt"/>
          <a:ea typeface="+mn-ea"/>
          <a:cs typeface="+mn-cs"/>
        </a:defRPr>
      </a:lvl4pPr>
      <a:lvl5pPr marL="984623" indent="-170255" algn="l" defTabSz="480048" rtl="0" eaLnBrk="1" latinLnBrk="0" hangingPunct="1">
        <a:lnSpc>
          <a:spcPct val="200000"/>
        </a:lnSpc>
        <a:spcBef>
          <a:spcPts val="0"/>
        </a:spcBef>
        <a:buClr>
          <a:srgbClr val="18A3AC"/>
        </a:buClr>
        <a:buSzPct val="80000"/>
        <a:buFont typeface="Wingdings" charset="2"/>
        <a:buChar char="§"/>
        <a:defRPr lang="en-US" sz="1500" b="0" kern="1200" dirty="0">
          <a:solidFill>
            <a:schemeClr val="tx1"/>
          </a:solidFill>
          <a:latin typeface="+mj-lt"/>
          <a:ea typeface="+mn-ea"/>
          <a:cs typeface="+mn-cs"/>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a:endParaRPr/>
          </a:p>
        </p:txBody>
      </p:sp>
      <p:sp>
        <p:nvSpPr>
          <p:cNvPr id="7" name="Google Shape;7;p1"/>
          <p:cNvSpPr txBox="1">
            <a:spLocks noGrp="1"/>
          </p:cNvSpPr>
          <p:nvPr>
            <p:ph type="body" idx="1"/>
          </p:nvPr>
        </p:nvSpPr>
        <p:spPr>
          <a:xfrm>
            <a:off x="737850" y="1475700"/>
            <a:ext cx="6034500" cy="30432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marL="914400" lvl="1"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marL="1371600" lvl="2"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marL="1828800" lvl="3"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marL="2286000" lvl="4"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marL="2743200" lvl="5"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marL="3200400" lvl="6"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marL="3657600" lvl="7"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marL="4114800" lvl="8"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Lato Light"/>
                <a:ea typeface="Lato Light"/>
                <a:cs typeface="Lato Light"/>
                <a:sym typeface="Lato Light"/>
              </a:defRPr>
            </a:lvl1pPr>
            <a:lvl2pPr lvl="1" algn="r" rtl="0">
              <a:buNone/>
              <a:defRPr sz="1300">
                <a:solidFill>
                  <a:schemeClr val="lt1"/>
                </a:solidFill>
                <a:latin typeface="Lato Light"/>
                <a:ea typeface="Lato Light"/>
                <a:cs typeface="Lato Light"/>
                <a:sym typeface="Lato Light"/>
              </a:defRPr>
            </a:lvl2pPr>
            <a:lvl3pPr lvl="2" algn="r" rtl="0">
              <a:buNone/>
              <a:defRPr sz="1300">
                <a:solidFill>
                  <a:schemeClr val="lt1"/>
                </a:solidFill>
                <a:latin typeface="Lato Light"/>
                <a:ea typeface="Lato Light"/>
                <a:cs typeface="Lato Light"/>
                <a:sym typeface="Lato Light"/>
              </a:defRPr>
            </a:lvl3pPr>
            <a:lvl4pPr lvl="3" algn="r" rtl="0">
              <a:buNone/>
              <a:defRPr sz="1300">
                <a:solidFill>
                  <a:schemeClr val="lt1"/>
                </a:solidFill>
                <a:latin typeface="Lato Light"/>
                <a:ea typeface="Lato Light"/>
                <a:cs typeface="Lato Light"/>
                <a:sym typeface="Lato Light"/>
              </a:defRPr>
            </a:lvl4pPr>
            <a:lvl5pPr lvl="4" algn="r" rtl="0">
              <a:buNone/>
              <a:defRPr sz="1300">
                <a:solidFill>
                  <a:schemeClr val="lt1"/>
                </a:solidFill>
                <a:latin typeface="Lato Light"/>
                <a:ea typeface="Lato Light"/>
                <a:cs typeface="Lato Light"/>
                <a:sym typeface="Lato Light"/>
              </a:defRPr>
            </a:lvl5pPr>
            <a:lvl6pPr lvl="5" algn="r" rtl="0">
              <a:buNone/>
              <a:defRPr sz="1300">
                <a:solidFill>
                  <a:schemeClr val="lt1"/>
                </a:solidFill>
                <a:latin typeface="Lato Light"/>
                <a:ea typeface="Lato Light"/>
                <a:cs typeface="Lato Light"/>
                <a:sym typeface="Lato Light"/>
              </a:defRPr>
            </a:lvl6pPr>
            <a:lvl7pPr lvl="6" algn="r" rtl="0">
              <a:buNone/>
              <a:defRPr sz="1300">
                <a:solidFill>
                  <a:schemeClr val="lt1"/>
                </a:solidFill>
                <a:latin typeface="Lato Light"/>
                <a:ea typeface="Lato Light"/>
                <a:cs typeface="Lato Light"/>
                <a:sym typeface="Lato Light"/>
              </a:defRPr>
            </a:lvl7pPr>
            <a:lvl8pPr lvl="7" algn="r" rtl="0">
              <a:buNone/>
              <a:defRPr sz="1300">
                <a:solidFill>
                  <a:schemeClr val="lt1"/>
                </a:solidFill>
                <a:latin typeface="Lato Light"/>
                <a:ea typeface="Lato Light"/>
                <a:cs typeface="Lato Light"/>
                <a:sym typeface="Lato Light"/>
              </a:defRPr>
            </a:lvl8pPr>
            <a:lvl9pPr lvl="8" algn="r" rtl="0">
              <a:buNone/>
              <a:defRPr sz="13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dirty="0"/>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71" y="4686080"/>
            <a:ext cx="1289957" cy="260571"/>
          </a:xfrm>
          <a:prstGeom prst="rect">
            <a:avLst/>
          </a:prstGeom>
        </p:spPr>
      </p:pic>
    </p:spTree>
    <p:extLst>
      <p:ext uri="{BB962C8B-B14F-4D97-AF65-F5344CB8AC3E}">
        <p14:creationId xmlns:p14="http://schemas.microsoft.com/office/powerpoint/2010/main" val="200364352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BF2249B-94B5-4863-80F0-B82F8954D95E}" type="slidenum">
              <a:rPr lang="en-US" smtClean="0"/>
              <a:t>‹#›</a:t>
            </a:fld>
            <a:endParaRPr lang="en-US"/>
          </a:p>
        </p:txBody>
      </p:sp>
      <p:pic>
        <p:nvPicPr>
          <p:cNvPr id="7" name="Picture 6">
            <a:extLst>
              <a:ext uri="{FF2B5EF4-FFF2-40B4-BE49-F238E27FC236}">
                <a16:creationId xmlns:a16="http://schemas.microsoft.com/office/drawing/2014/main" id="{8E22AED8-7F83-4A1B-B8B9-6E5167EA1ED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4519936"/>
            <a:ext cx="1168402" cy="530439"/>
          </a:xfrm>
          <a:prstGeom prst="rect">
            <a:avLst/>
          </a:prstGeom>
        </p:spPr>
      </p:pic>
    </p:spTree>
    <p:extLst>
      <p:ext uri="{BB962C8B-B14F-4D97-AF65-F5344CB8AC3E}">
        <p14:creationId xmlns:p14="http://schemas.microsoft.com/office/powerpoint/2010/main" val="27132271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53401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79437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dt="0"/>
  <p:txStyles>
    <p:titleStyle>
      <a:lvl1pPr algn="ctr" defTabSz="685800" rtl="0" eaLnBrk="1" latinLnBrk="0" hangingPunct="1">
        <a:spcBef>
          <a:spcPct val="0"/>
        </a:spcBef>
        <a:buNone/>
        <a:defRPr sz="3300" kern="1200">
          <a:solidFill>
            <a:schemeClr val="tx1"/>
          </a:solidFill>
          <a:latin typeface="Helvetica Neue Light"/>
          <a:ea typeface="+mj-ea"/>
          <a:cs typeface="Helvetica Neue Light"/>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Helvetica Neue Light"/>
          <a:ea typeface="+mn-ea"/>
          <a:cs typeface="Helvetica Neue Light"/>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Helvetica Neue Light"/>
          <a:ea typeface="+mn-ea"/>
          <a:cs typeface="Helvetica Neue Light"/>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Helvetica Neue Light"/>
          <a:ea typeface="+mn-ea"/>
          <a:cs typeface="Helvetica Neue Light"/>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Helvetica Neue Light"/>
          <a:ea typeface="+mn-ea"/>
          <a:cs typeface="Helvetica Neue Light"/>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Helvetica Neue Light"/>
          <a:ea typeface="+mn-ea"/>
          <a:cs typeface="Helvetica Neue Light"/>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21066E9-D961-403B-A374-113F739F73F2}"/>
              </a:ext>
            </a:extLst>
          </p:cNvPr>
          <p:cNvGraphicFramePr>
            <a:graphicFrameLocks noChangeAspect="1"/>
          </p:cNvGraphicFramePr>
          <p:nvPr userDrawn="1">
            <p:custDataLst>
              <p:tags r:id="rId27"/>
            </p:custDataLst>
            <p:extLst>
              <p:ext uri="{D42A27DB-BD31-4B8C-83A1-F6EECF244321}">
                <p14:modId xmlns:p14="http://schemas.microsoft.com/office/powerpoint/2010/main" val="303252273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9" imgW="487" imgH="488" progId="TCLayout.ActiveDocument.1">
                  <p:embed/>
                </p:oleObj>
              </mc:Choice>
              <mc:Fallback>
                <p:oleObj name="think-cell Slide" r:id="rId29" imgW="487" imgH="488" progId="TCLayout.ActiveDocument.1">
                  <p:embed/>
                  <p:pic>
                    <p:nvPicPr>
                      <p:cNvPr id="8" name="Object 7" hidden="1">
                        <a:extLst>
                          <a:ext uri="{FF2B5EF4-FFF2-40B4-BE49-F238E27FC236}">
                            <a16:creationId xmlns:a16="http://schemas.microsoft.com/office/drawing/2014/main" id="{C21066E9-D961-403B-A374-113F739F73F2}"/>
                          </a:ext>
                        </a:extLst>
                      </p:cNvPr>
                      <p:cNvPicPr/>
                      <p:nvPr/>
                    </p:nvPicPr>
                    <p:blipFill>
                      <a:blip r:embed="rId30"/>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FEEA7BA-550E-4E7B-926E-17C54F1E50B9}"/>
              </a:ext>
            </a:extLst>
          </p:cNvPr>
          <p:cNvSpPr/>
          <p:nvPr userDrawn="1">
            <p:custDataLst>
              <p:tags r:id="rId28"/>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dirty="0">
              <a:latin typeface="Georgia" panose="02040502050405020303" pitchFamily="18" charset="0"/>
              <a:ea typeface="+mj-ea"/>
              <a:cs typeface="+mj-cs"/>
              <a:sym typeface="Montserrat ExtraBold" panose="00000900000000000000" pitchFamily="2" charset="0"/>
            </a:endParaRPr>
          </a:p>
        </p:txBody>
      </p:sp>
      <p:sp>
        <p:nvSpPr>
          <p:cNvPr id="2" name="Title Placeholder 1">
            <a:extLst>
              <a:ext uri="{FF2B5EF4-FFF2-40B4-BE49-F238E27FC236}">
                <a16:creationId xmlns:a16="http://schemas.microsoft.com/office/drawing/2014/main" id="{0D34055F-8C64-4228-91F9-30FE7556DFF0}"/>
              </a:ext>
            </a:extLst>
          </p:cNvPr>
          <p:cNvSpPr>
            <a:spLocks noGrp="1"/>
          </p:cNvSpPr>
          <p:nvPr>
            <p:ph type="title"/>
          </p:nvPr>
        </p:nvSpPr>
        <p:spPr>
          <a:xfrm>
            <a:off x="628650" y="571500"/>
            <a:ext cx="7886700" cy="6858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9EE2C25-1697-4940-B80A-A1101E251CCA}"/>
              </a:ext>
            </a:extLst>
          </p:cNvPr>
          <p:cNvSpPr>
            <a:spLocks noGrp="1"/>
          </p:cNvSpPr>
          <p:nvPr>
            <p:ph type="body" idx="1"/>
          </p:nvPr>
        </p:nvSpPr>
        <p:spPr>
          <a:xfrm>
            <a:off x="628650" y="1371600"/>
            <a:ext cx="7886700" cy="3257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5">
            <a:extLst>
              <a:ext uri="{FF2B5EF4-FFF2-40B4-BE49-F238E27FC236}">
                <a16:creationId xmlns:a16="http://schemas.microsoft.com/office/drawing/2014/main" id="{EC085CFD-6EB7-EF64-4815-CF4C9EB97387}"/>
              </a:ext>
            </a:extLst>
          </p:cNvPr>
          <p:cNvSpPr>
            <a:spLocks noGrp="1"/>
          </p:cNvSpPr>
          <p:nvPr>
            <p:ph type="dt" sz="half" idx="2"/>
          </p:nvPr>
        </p:nvSpPr>
        <p:spPr>
          <a:xfrm>
            <a:off x="6452885" y="4710963"/>
            <a:ext cx="2057400" cy="273844"/>
          </a:xfrm>
          <a:prstGeom prst="rect">
            <a:avLst/>
          </a:prstGeom>
        </p:spPr>
        <p:txBody>
          <a:bodyPr vert="horz" lIns="91440" tIns="45720" rIns="91440" bIns="45720" rtlCol="0" anchor="ctr"/>
          <a:lstStyle>
            <a:lvl1pPr algn="r">
              <a:defRPr sz="750">
                <a:solidFill>
                  <a:schemeClr val="tx2"/>
                </a:solidFill>
              </a:defRPr>
            </a:lvl1pPr>
          </a:lstStyle>
          <a:p>
            <a:fld id="{5BE3A05C-8A97-CD45-B5EB-267C3893ED97}" type="slidenum">
              <a:rPr lang="en-US" smtClean="0"/>
              <a:pPr/>
              <a:t>‹#›</a:t>
            </a:fld>
            <a:endParaRPr lang="en-US" dirty="0"/>
          </a:p>
        </p:txBody>
      </p:sp>
    </p:spTree>
    <p:extLst>
      <p:ext uri="{BB962C8B-B14F-4D97-AF65-F5344CB8AC3E}">
        <p14:creationId xmlns:p14="http://schemas.microsoft.com/office/powerpoint/2010/main" val="385596047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8" r:id="rId5"/>
    <p:sldLayoutId id="2147483667" r:id="rId6"/>
    <p:sldLayoutId id="2147483719" r:id="rId7"/>
    <p:sldLayoutId id="2147483720" r:id="rId8"/>
    <p:sldLayoutId id="2147483666" r:id="rId9"/>
    <p:sldLayoutId id="2147483670" r:id="rId10"/>
    <p:sldLayoutId id="2147483672" r:id="rId11"/>
    <p:sldLayoutId id="2147483674" r:id="rId12"/>
    <p:sldLayoutId id="2147483677" r:id="rId13"/>
    <p:sldLayoutId id="2147483678" r:id="rId14"/>
    <p:sldLayoutId id="2147483679" r:id="rId15"/>
    <p:sldLayoutId id="2147483680" r:id="rId16"/>
    <p:sldLayoutId id="2147483718" r:id="rId17"/>
    <p:sldLayoutId id="2147483721" r:id="rId18"/>
    <p:sldLayoutId id="2147483722" r:id="rId19"/>
    <p:sldLayoutId id="2147483687" r:id="rId20"/>
    <p:sldLayoutId id="2147483723" r:id="rId21"/>
    <p:sldLayoutId id="2147483702" r:id="rId22"/>
    <p:sldLayoutId id="2147483690" r:id="rId23"/>
    <p:sldLayoutId id="2147483715" r:id="rId24"/>
    <p:sldLayoutId id="2147483717" r:id="rId25"/>
  </p:sldLayoutIdLst>
  <p:hf hdr="0" ftr="0"/>
  <p:txStyles>
    <p:titleStyle>
      <a:lvl1pPr algn="l" defTabSz="685800" rtl="0" eaLnBrk="1" latinLnBrk="0" hangingPunct="1">
        <a:lnSpc>
          <a:spcPct val="90000"/>
        </a:lnSpc>
        <a:spcBef>
          <a:spcPct val="0"/>
        </a:spcBef>
        <a:buNone/>
        <a:defRPr sz="2100" b="0" i="0" kern="1200">
          <a:solidFill>
            <a:schemeClr val="tx1"/>
          </a:solidFill>
          <a:latin typeface="Georgia" panose="02040502050405020303" pitchFamily="18" charset="0"/>
          <a:ea typeface="+mj-ea"/>
          <a:cs typeface="+mj-cs"/>
        </a:defRPr>
      </a:lvl1pPr>
    </p:titleStyle>
    <p:bodyStyle>
      <a:lvl1pPr marL="0" indent="0" algn="l" defTabSz="685800" rtl="0" eaLnBrk="1" latinLnBrk="0" hangingPunct="1">
        <a:lnSpc>
          <a:spcPct val="100000"/>
        </a:lnSpc>
        <a:spcBef>
          <a:spcPts val="375"/>
        </a:spcBef>
        <a:buFont typeface="Arial" panose="020B0604020202020204" pitchFamily="34" charset="0"/>
        <a:buNone/>
        <a:defRPr sz="1200" kern="1200">
          <a:solidFill>
            <a:schemeClr val="tx2"/>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050" kern="1200">
          <a:solidFill>
            <a:schemeClr val="tx2"/>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825" kern="1200">
          <a:solidFill>
            <a:schemeClr val="tx2"/>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825"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pos="396" userDrawn="1">
          <p15:clr>
            <a:srgbClr val="F26B43"/>
          </p15:clr>
        </p15:guide>
        <p15:guide id="3" pos="5364" userDrawn="1">
          <p15:clr>
            <a:srgbClr val="F26B43"/>
          </p15:clr>
        </p15:guide>
        <p15:guide id="4" orient="horz" pos="2916" userDrawn="1">
          <p15:clr>
            <a:srgbClr val="F26B43"/>
          </p15:clr>
        </p15:guide>
        <p15:guide id="5" orient="horz" pos="864" userDrawn="1">
          <p15:clr>
            <a:srgbClr val="F26B43"/>
          </p15:clr>
        </p15:guide>
        <p15:guide id="6" orient="horz" pos="792" userDrawn="1">
          <p15:clr>
            <a:srgbClr val="F26B43"/>
          </p15:clr>
        </p15:guide>
        <p15:guide id="7" orient="horz" pos="28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aspe.hhs.gov/sites/default/files/documents/a892859839a80f8c3b9a1df1fcb79844/aspe-end-mcaid-continuous-coverage.pdf" TargetMode="Externa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cpac.gov/wp-content/uploads/2022/07/Coverage-transitions-issue-brief.pdf" TargetMode="External"/><Relationship Id="rId2" Type="http://schemas.openxmlformats.org/officeDocument/2006/relationships/notesSlide" Target="../notesSlides/notesSlide8.xml"/><Relationship Id="rId1" Type="http://schemas.openxmlformats.org/officeDocument/2006/relationships/slideLayout" Target="../slideLayouts/slideLayout90.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id.gov/resources-for-states/downloads/ant-2023-time-init-unwin-reltd-ren-02242023.pdf" TargetMode="External"/><Relationship Id="rId2" Type="http://schemas.openxmlformats.org/officeDocument/2006/relationships/notesSlide" Target="../notesSlides/notesSlide9.xml"/><Relationship Id="rId1" Type="http://schemas.openxmlformats.org/officeDocument/2006/relationships/slideLayout" Target="../slideLayouts/slideLayout90.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hyperlink" Target="https://ccf.georgetown.edu/2022/09/06/state-unwinding-tracker/" TargetMode="External"/><Relationship Id="rId2" Type="http://schemas.openxmlformats.org/officeDocument/2006/relationships/hyperlink" Target="https://files.kff.org/attachment/REPORT-Medicaid-and-CHIP-Eligibility-Enrollment-and-Renewal-Policies-as-States-Prepare-for-the-Unwinding-of-the-Pandemic-Era-Continuous-Enrollment-Provision.pdf" TargetMode="External"/><Relationship Id="rId1" Type="http://schemas.openxmlformats.org/officeDocument/2006/relationships/slideLayout" Target="../slideLayouts/slideLayout9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9.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diagramLayout" Target="../diagrams/layout3.xml"/><Relationship Id="rId7" Type="http://schemas.openxmlformats.org/officeDocument/2006/relationships/image" Target="../media/image47.png"/><Relationship Id="rId2" Type="http://schemas.openxmlformats.org/officeDocument/2006/relationships/diagramData" Target="../diagrams/data3.xml"/><Relationship Id="rId1" Type="http://schemas.openxmlformats.org/officeDocument/2006/relationships/slideLayout" Target="../slideLayouts/slideLayout7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hyperlink" Target="https://khbe.ky.gov/Enrollment/Documents/KYPHEFlexibilitiesTracker_April%202023.pdf" TargetMode="Externa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diagramColors" Target="../diagrams/colors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79.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QuickStyle" Target="../diagrams/quickStyle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Layout" Target="../diagrams/layout11.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Data" Target="../diagrams/data11.xml"/><Relationship Id="rId27"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diagramLayout" Target="../diagrams/layout12.xml"/><Relationship Id="rId7" Type="http://schemas.openxmlformats.org/officeDocument/2006/relationships/image" Target="../media/image51.png"/><Relationship Id="rId2" Type="http://schemas.openxmlformats.org/officeDocument/2006/relationships/diagramData" Target="../diagrams/data12.xml"/><Relationship Id="rId1" Type="http://schemas.openxmlformats.org/officeDocument/2006/relationships/slideLayout" Target="../slideLayouts/slideLayout79.xml"/><Relationship Id="rId6" Type="http://schemas.microsoft.com/office/2007/relationships/diagramDrawing" Target="../diagrams/drawing12.xml"/><Relationship Id="rId11" Type="http://schemas.openxmlformats.org/officeDocument/2006/relationships/hyperlink" Target="https://medicaid.unwinding.ky.gov/" TargetMode="External"/><Relationship Id="rId5" Type="http://schemas.openxmlformats.org/officeDocument/2006/relationships/diagramColors" Target="../diagrams/colors12.xml"/><Relationship Id="rId10" Type="http://schemas.openxmlformats.org/officeDocument/2006/relationships/image" Target="../media/image54.png"/><Relationship Id="rId4" Type="http://schemas.openxmlformats.org/officeDocument/2006/relationships/diagramQuickStyle" Target="../diagrams/quickStyle12.xml"/><Relationship Id="rId9" Type="http://schemas.openxmlformats.org/officeDocument/2006/relationships/image" Target="../media/image53.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hyperlink" Target="https://khbe.ky.gov/Enrollment/Pages/PHEUnwinding.aspx" TargetMode="External"/><Relationship Id="rId2" Type="http://schemas.openxmlformats.org/officeDocument/2006/relationships/diagramData" Target="../diagrams/data13.xml"/><Relationship Id="rId1" Type="http://schemas.openxmlformats.org/officeDocument/2006/relationships/slideLayout" Target="../slideLayouts/slideLayout7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34.emf"/><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macpac.gov/wp-content/uploads/2023/02/Feb23_MedPAC_MACPAC_DualsDataBook-WEB-508.pdf" TargetMode="External"/><Relationship Id="rId2" Type="http://schemas.openxmlformats.org/officeDocument/2006/relationships/notesSlide" Target="../notesSlides/notesSlide14.xml"/><Relationship Id="rId1" Type="http://schemas.openxmlformats.org/officeDocument/2006/relationships/slideLayout" Target="../slideLayouts/slideLayout110.xml"/><Relationship Id="rId4" Type="http://schemas.openxmlformats.org/officeDocument/2006/relationships/hyperlink" Target="https://www.integratedcareresourcecenter.com/sites/default/files/ICRC_DuallyEligible_Basic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kff.org/medicaid/issue-brief/ongoing-impacts-of-the-pandemic-on-medicaid-home-community-based-services-hcbs-programs-findings-from-a-50-state-survey/" TargetMode="External"/><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althmine.com/resources/dually-eligible-members-red" TargetMode="External"/><Relationship Id="rId2" Type="http://schemas.openxmlformats.org/officeDocument/2006/relationships/notesSlide" Target="../notesSlides/notesSlide16.xml"/><Relationship Id="rId1" Type="http://schemas.openxmlformats.org/officeDocument/2006/relationships/slideLayout" Target="../slideLayouts/slideLayout110.xml"/><Relationship Id="rId4" Type="http://schemas.openxmlformats.org/officeDocument/2006/relationships/hyperlink" Target="https://justiceinaging.org/wp-content/uploads/2023/02/Unwinding-Medicaid-Continuous-Coverage-Protections.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hyperlink" Target="https://ccf.georgetown.edu/2020/03/24/approved-1135-waivers/" TargetMode="External"/><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866827E-CE2E-214A-AD08-9C5A673781CC}"/>
              </a:ext>
            </a:extLst>
          </p:cNvPr>
          <p:cNvSpPr>
            <a:spLocks noGrp="1"/>
          </p:cNvSpPr>
          <p:nvPr>
            <p:ph type="ctrTitle"/>
          </p:nvPr>
        </p:nvSpPr>
        <p:spPr>
          <a:xfrm>
            <a:off x="628650" y="1540566"/>
            <a:ext cx="7554515" cy="2067339"/>
          </a:xfrm>
        </p:spPr>
        <p:txBody>
          <a:bodyPr anchor="b">
            <a:normAutofit/>
          </a:bodyPr>
          <a:lstStyle/>
          <a:p>
            <a:r>
              <a:rPr lang="en-US" sz="3200" b="1" cap="none" dirty="0">
                <a:latin typeface="Calibri"/>
                <a:cs typeface="Calibri Light"/>
              </a:rPr>
              <a:t>Public Health Emergency Unwinding: Implications and Strategies for Support</a:t>
            </a:r>
            <a:br>
              <a:rPr lang="en-US" sz="3200" b="1" dirty="0">
                <a:latin typeface="Calibri"/>
                <a:cs typeface="Calibri Light"/>
              </a:rPr>
            </a:br>
            <a:endParaRPr lang="en-US" sz="1800" i="1" cap="none">
              <a:solidFill>
                <a:schemeClr val="bg2">
                  <a:lumMod val="95000"/>
                </a:schemeClr>
              </a:solidFill>
              <a:latin typeface="Calibri"/>
              <a:cs typeface="Calibri Light"/>
            </a:endParaRPr>
          </a:p>
          <a:p>
            <a:endParaRPr lang="en-US" sz="3200" b="1" dirty="0">
              <a:latin typeface="Calibri"/>
              <a:cs typeface="Calibri"/>
            </a:endParaRPr>
          </a:p>
        </p:txBody>
      </p:sp>
      <p:sp>
        <p:nvSpPr>
          <p:cNvPr id="13" name="Text Placeholder 2">
            <a:extLst>
              <a:ext uri="{FF2B5EF4-FFF2-40B4-BE49-F238E27FC236}">
                <a16:creationId xmlns:a16="http://schemas.microsoft.com/office/drawing/2014/main" id="{E2A11928-E2A1-4314-332F-E50CA6D4D882}"/>
              </a:ext>
            </a:extLst>
          </p:cNvPr>
          <p:cNvSpPr>
            <a:spLocks noGrp="1"/>
          </p:cNvSpPr>
          <p:nvPr>
            <p:ph type="body" sz="quarter" idx="13"/>
          </p:nvPr>
        </p:nvSpPr>
        <p:spPr>
          <a:xfrm>
            <a:off x="627512" y="3997025"/>
            <a:ext cx="6013881" cy="670174"/>
          </a:xfrm>
        </p:spPr>
        <p:txBody>
          <a:bodyPr vert="horz" lIns="91440" tIns="45720" rIns="91440" bIns="45720" rtlCol="0" anchor="t">
            <a:normAutofit/>
          </a:bodyPr>
          <a:lstStyle/>
          <a:p>
            <a:pPr>
              <a:lnSpc>
                <a:spcPct val="113999"/>
              </a:lnSpc>
            </a:pPr>
            <a:r>
              <a:rPr lang="en-US" i="1" dirty="0">
                <a:solidFill>
                  <a:schemeClr val="bg2">
                    <a:lumMod val="95000"/>
                  </a:schemeClr>
                </a:solidFill>
                <a:latin typeface="Calibri Light"/>
                <a:cs typeface="Calibri Light"/>
              </a:rPr>
              <a:t>May 15, 2023</a:t>
            </a:r>
            <a:endParaRPr lang="en-US" dirty="0"/>
          </a:p>
        </p:txBody>
      </p:sp>
    </p:spTree>
    <p:extLst>
      <p:ext uri="{BB962C8B-B14F-4D97-AF65-F5344CB8AC3E}">
        <p14:creationId xmlns:p14="http://schemas.microsoft.com/office/powerpoint/2010/main" val="66267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6482-3F5C-9077-5B02-D92DDCE91F51}"/>
              </a:ext>
            </a:extLst>
          </p:cNvPr>
          <p:cNvSpPr>
            <a:spLocks noGrp="1"/>
          </p:cNvSpPr>
          <p:nvPr>
            <p:ph type="title"/>
          </p:nvPr>
        </p:nvSpPr>
        <p:spPr/>
        <p:txBody>
          <a:bodyPr>
            <a:normAutofit/>
          </a:bodyPr>
          <a:lstStyle/>
          <a:p>
            <a:r>
              <a:rPr lang="en-US" sz="3000" b="1" dirty="0">
                <a:solidFill>
                  <a:schemeClr val="accent1">
                    <a:lumMod val="50000"/>
                  </a:schemeClr>
                </a:solidFill>
                <a:latin typeface="Helvetica" pitchFamily="2" charset="0"/>
                <a:cs typeface="Calibri"/>
              </a:rPr>
              <a:t>Risk of Procedural Disenrollments </a:t>
            </a:r>
          </a:p>
        </p:txBody>
      </p:sp>
      <p:sp>
        <p:nvSpPr>
          <p:cNvPr id="4" name="Content Placeholder 3">
            <a:extLst>
              <a:ext uri="{FF2B5EF4-FFF2-40B4-BE49-F238E27FC236}">
                <a16:creationId xmlns:a16="http://schemas.microsoft.com/office/drawing/2014/main" id="{C1C7147C-AC27-F4F5-2A9E-77D48E3DC1FB}"/>
              </a:ext>
            </a:extLst>
          </p:cNvPr>
          <p:cNvSpPr>
            <a:spLocks noGrp="1"/>
          </p:cNvSpPr>
          <p:nvPr>
            <p:ph sz="half" idx="2"/>
          </p:nvPr>
        </p:nvSpPr>
        <p:spPr>
          <a:xfrm>
            <a:off x="2914650" y="1045182"/>
            <a:ext cx="6115050" cy="3469668"/>
          </a:xfrm>
        </p:spPr>
        <p:txBody>
          <a:bodyPr>
            <a:normAutofit/>
          </a:bodyPr>
          <a:lstStyle/>
          <a:p>
            <a:pPr>
              <a:lnSpc>
                <a:spcPct val="90000"/>
              </a:lnSpc>
              <a:buClr>
                <a:srgbClr val="CC981E"/>
              </a:buClr>
            </a:pPr>
            <a:r>
              <a:rPr lang="en-US" sz="1800" dirty="0">
                <a:latin typeface="Helvetica" pitchFamily="2" charset="0"/>
              </a:rPr>
              <a:t>During the renewal process, enrollees may not: </a:t>
            </a:r>
          </a:p>
          <a:p>
            <a:pPr marL="557213" lvl="2" indent="-257175">
              <a:lnSpc>
                <a:spcPct val="90000"/>
              </a:lnSpc>
              <a:buClr>
                <a:srgbClr val="CC981E"/>
              </a:buClr>
            </a:pPr>
            <a:r>
              <a:rPr lang="en-US" sz="1600" dirty="0">
                <a:latin typeface="Helvetica" pitchFamily="2" charset="0"/>
              </a:rPr>
              <a:t>Receive a renewal notice </a:t>
            </a:r>
          </a:p>
          <a:p>
            <a:pPr marL="557213" lvl="2" indent="-257175">
              <a:lnSpc>
                <a:spcPct val="90000"/>
              </a:lnSpc>
              <a:buClr>
                <a:srgbClr val="CC981E"/>
              </a:buClr>
            </a:pPr>
            <a:r>
              <a:rPr lang="en-US" sz="1600" dirty="0">
                <a:latin typeface="Helvetica" pitchFamily="2" charset="0"/>
              </a:rPr>
              <a:t>Understand their renewal notice </a:t>
            </a:r>
          </a:p>
          <a:p>
            <a:pPr marL="557213" lvl="2" indent="-257175">
              <a:lnSpc>
                <a:spcPct val="90000"/>
              </a:lnSpc>
              <a:buClr>
                <a:srgbClr val="CC981E"/>
              </a:buClr>
            </a:pPr>
            <a:r>
              <a:rPr lang="en-US" sz="1600" dirty="0">
                <a:latin typeface="Helvetica" pitchFamily="2" charset="0"/>
              </a:rPr>
              <a:t>Receive the notice in their preferred language </a:t>
            </a:r>
          </a:p>
          <a:p>
            <a:pPr marL="557213" lvl="2" indent="-257175">
              <a:lnSpc>
                <a:spcPct val="90000"/>
              </a:lnSpc>
              <a:buClr>
                <a:srgbClr val="CC981E"/>
              </a:buClr>
            </a:pPr>
            <a:r>
              <a:rPr lang="en-US" sz="1600" dirty="0">
                <a:latin typeface="Helvetica" pitchFamily="2" charset="0"/>
              </a:rPr>
              <a:t>Submit renewal information timely </a:t>
            </a:r>
          </a:p>
          <a:p>
            <a:pPr>
              <a:lnSpc>
                <a:spcPct val="90000"/>
              </a:lnSpc>
              <a:spcAft>
                <a:spcPts val="225"/>
              </a:spcAft>
              <a:buClr>
                <a:srgbClr val="CC981E"/>
              </a:buClr>
            </a:pPr>
            <a:r>
              <a:rPr lang="en-US" sz="1800" dirty="0">
                <a:latin typeface="Helvetica" pitchFamily="2" charset="0"/>
              </a:rPr>
              <a:t>Call centers wait times may be unreasonable with enrollees not able to get answers</a:t>
            </a:r>
          </a:p>
          <a:p>
            <a:pPr>
              <a:lnSpc>
                <a:spcPct val="90000"/>
              </a:lnSpc>
              <a:spcAft>
                <a:spcPts val="225"/>
              </a:spcAft>
              <a:buClr>
                <a:srgbClr val="CC981E"/>
              </a:buClr>
            </a:pPr>
            <a:r>
              <a:rPr lang="en-US" sz="1800" dirty="0">
                <a:latin typeface="Helvetica" pitchFamily="2" charset="0"/>
              </a:rPr>
              <a:t>Medicaid agencies may not be able to timely process documents</a:t>
            </a:r>
          </a:p>
          <a:p>
            <a:pPr>
              <a:lnSpc>
                <a:spcPct val="90000"/>
              </a:lnSpc>
              <a:spcAft>
                <a:spcPts val="225"/>
              </a:spcAft>
              <a:buClr>
                <a:srgbClr val="CC981E"/>
              </a:buClr>
            </a:pPr>
            <a:r>
              <a:rPr lang="en-US" sz="1800" dirty="0">
                <a:latin typeface="Helvetica" pitchFamily="2" charset="0"/>
              </a:rPr>
              <a:t>Many will reapply, leading to additional work for agencies, gaps in coverage, and increased costs </a:t>
            </a:r>
          </a:p>
        </p:txBody>
      </p:sp>
      <p:sp>
        <p:nvSpPr>
          <p:cNvPr id="6" name="Round Single Corner Rectangle 5">
            <a:extLst>
              <a:ext uri="{FF2B5EF4-FFF2-40B4-BE49-F238E27FC236}">
                <a16:creationId xmlns:a16="http://schemas.microsoft.com/office/drawing/2014/main" id="{5B8B3AB2-4468-18A1-8F34-2C87E4B40EB3}"/>
              </a:ext>
            </a:extLst>
          </p:cNvPr>
          <p:cNvSpPr/>
          <p:nvPr/>
        </p:nvSpPr>
        <p:spPr>
          <a:xfrm>
            <a:off x="285750" y="1173080"/>
            <a:ext cx="2343150" cy="2743200"/>
          </a:xfrm>
          <a:prstGeom prst="round1Rect">
            <a:avLst/>
          </a:prstGeom>
          <a:solidFill>
            <a:schemeClr val="bg1">
              <a:lumMod val="85000"/>
            </a:schemeClr>
          </a:solidFill>
          <a:ln>
            <a:solidFill>
              <a:srgbClr val="1C3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7" name="TextBox 6">
            <a:extLst>
              <a:ext uri="{FF2B5EF4-FFF2-40B4-BE49-F238E27FC236}">
                <a16:creationId xmlns:a16="http://schemas.microsoft.com/office/drawing/2014/main" id="{D0562325-A3BF-DFD3-71CF-03C89F350575}"/>
              </a:ext>
            </a:extLst>
          </p:cNvPr>
          <p:cNvSpPr txBox="1"/>
          <p:nvPr/>
        </p:nvSpPr>
        <p:spPr>
          <a:xfrm>
            <a:off x="366712" y="1542544"/>
            <a:ext cx="2181225" cy="2492990"/>
          </a:xfrm>
          <a:prstGeom prst="rect">
            <a:avLst/>
          </a:prstGeom>
          <a:noFill/>
        </p:spPr>
        <p:txBody>
          <a:bodyPr wrap="square" rtlCol="0">
            <a:spAutoFit/>
          </a:bodyPr>
          <a:lstStyle/>
          <a:p>
            <a:pPr defTabSz="685800"/>
            <a:r>
              <a:rPr lang="en-US" sz="1200" b="1" dirty="0">
                <a:solidFill>
                  <a:srgbClr val="C00000"/>
                </a:solidFill>
                <a:latin typeface="Helvetica" pitchFamily="2" charset="0"/>
              </a:rPr>
              <a:t>45% </a:t>
            </a:r>
            <a:r>
              <a:rPr lang="en-US" sz="1200" dirty="0">
                <a:solidFill>
                  <a:prstClr val="black"/>
                </a:solidFill>
                <a:latin typeface="Helvetica" pitchFamily="2" charset="0"/>
              </a:rPr>
              <a:t>of all Medicaid enrollees will likely be disenrolled for procedural reasons. </a:t>
            </a:r>
          </a:p>
          <a:p>
            <a:pPr defTabSz="685800"/>
            <a:endParaRPr lang="en-US" sz="1200" dirty="0">
              <a:solidFill>
                <a:prstClr val="black"/>
              </a:solidFill>
              <a:latin typeface="Helvetica" pitchFamily="2" charset="0"/>
            </a:endParaRPr>
          </a:p>
          <a:p>
            <a:pPr defTabSz="685800"/>
            <a:r>
              <a:rPr lang="en-US" sz="1200" dirty="0">
                <a:solidFill>
                  <a:prstClr val="black"/>
                </a:solidFill>
                <a:latin typeface="Helvetica" pitchFamily="2" charset="0"/>
              </a:rPr>
              <a:t>By group:</a:t>
            </a:r>
          </a:p>
          <a:p>
            <a:pPr defTabSz="685800"/>
            <a:r>
              <a:rPr lang="en-US" sz="1200" b="1" dirty="0">
                <a:solidFill>
                  <a:srgbClr val="C00000"/>
                </a:solidFill>
                <a:latin typeface="Helvetica" pitchFamily="2" charset="0"/>
              </a:rPr>
              <a:t>74% </a:t>
            </a:r>
            <a:r>
              <a:rPr lang="en-US" sz="1200" dirty="0">
                <a:solidFill>
                  <a:prstClr val="black"/>
                </a:solidFill>
                <a:latin typeface="Helvetica" pitchFamily="2" charset="0"/>
              </a:rPr>
              <a:t>of children,</a:t>
            </a:r>
          </a:p>
          <a:p>
            <a:pPr defTabSz="685800"/>
            <a:r>
              <a:rPr lang="en-US" sz="1200" b="1" dirty="0">
                <a:solidFill>
                  <a:srgbClr val="C00000"/>
                </a:solidFill>
                <a:latin typeface="Helvetica" pitchFamily="2" charset="0"/>
              </a:rPr>
              <a:t>52% </a:t>
            </a:r>
            <a:r>
              <a:rPr lang="en-US" sz="1200" dirty="0">
                <a:solidFill>
                  <a:prstClr val="black"/>
                </a:solidFill>
                <a:latin typeface="Helvetica" pitchFamily="2" charset="0"/>
              </a:rPr>
              <a:t>of Latinos, &amp;</a:t>
            </a:r>
          </a:p>
          <a:p>
            <a:pPr defTabSz="685800"/>
            <a:r>
              <a:rPr lang="en-US" sz="1200" b="1" dirty="0">
                <a:solidFill>
                  <a:srgbClr val="C00000"/>
                </a:solidFill>
                <a:latin typeface="Helvetica" pitchFamily="2" charset="0"/>
              </a:rPr>
              <a:t>48% </a:t>
            </a:r>
            <a:r>
              <a:rPr lang="en-US" sz="1200" dirty="0">
                <a:solidFill>
                  <a:prstClr val="black"/>
                </a:solidFill>
                <a:latin typeface="Helvetica" pitchFamily="2" charset="0"/>
              </a:rPr>
              <a:t>of Black non-Latinos </a:t>
            </a:r>
          </a:p>
          <a:p>
            <a:pPr defTabSz="685800"/>
            <a:r>
              <a:rPr lang="en-US" sz="1200" dirty="0">
                <a:solidFill>
                  <a:prstClr val="black"/>
                </a:solidFill>
                <a:latin typeface="Helvetica" pitchFamily="2" charset="0"/>
              </a:rPr>
              <a:t>may lose coverage </a:t>
            </a:r>
            <a:r>
              <a:rPr lang="en-US" sz="1200" u="sng" dirty="0">
                <a:solidFill>
                  <a:prstClr val="black"/>
                </a:solidFill>
                <a:latin typeface="Helvetica" pitchFamily="2" charset="0"/>
              </a:rPr>
              <a:t>despite still being eligible</a:t>
            </a:r>
            <a:r>
              <a:rPr lang="en-US" sz="1200" dirty="0">
                <a:solidFill>
                  <a:prstClr val="black"/>
                </a:solidFill>
                <a:latin typeface="Helvetica" pitchFamily="2" charset="0"/>
              </a:rPr>
              <a:t>. </a:t>
            </a:r>
          </a:p>
          <a:p>
            <a:pPr defTabSz="685800"/>
            <a:endParaRPr lang="en-US" sz="1200" dirty="0">
              <a:solidFill>
                <a:prstClr val="black"/>
              </a:solidFill>
              <a:latin typeface="Helvetica" pitchFamily="2" charset="0"/>
            </a:endParaRPr>
          </a:p>
          <a:p>
            <a:pPr defTabSz="685800"/>
            <a:endParaRPr lang="en-US" sz="1200" dirty="0">
              <a:solidFill>
                <a:prstClr val="black"/>
              </a:solidFill>
              <a:latin typeface="Helvetica" pitchFamily="2" charset="0"/>
            </a:endParaRPr>
          </a:p>
          <a:p>
            <a:pPr defTabSz="685800"/>
            <a:endParaRPr lang="en-US" sz="1200" dirty="0">
              <a:solidFill>
                <a:prstClr val="black"/>
              </a:solidFill>
              <a:latin typeface="Helvetica" pitchFamily="2" charset="0"/>
            </a:endParaRPr>
          </a:p>
        </p:txBody>
      </p:sp>
      <p:sp>
        <p:nvSpPr>
          <p:cNvPr id="3" name="Footer Placeholder 3">
            <a:extLst>
              <a:ext uri="{FF2B5EF4-FFF2-40B4-BE49-F238E27FC236}">
                <a16:creationId xmlns:a16="http://schemas.microsoft.com/office/drawing/2014/main" id="{9AA0D4DC-8B58-F410-BFF9-8EB10964F85B}"/>
              </a:ext>
            </a:extLst>
          </p:cNvPr>
          <p:cNvSpPr>
            <a:spLocks noGrp="1"/>
          </p:cNvSpPr>
          <p:nvPr>
            <p:ph type="ftr" sz="quarter" idx="11"/>
          </p:nvPr>
        </p:nvSpPr>
        <p:spPr>
          <a:xfrm>
            <a:off x="2800350" y="4594624"/>
            <a:ext cx="4972050" cy="408180"/>
          </a:xfrm>
        </p:spPr>
        <p:txBody>
          <a:bodyPr/>
          <a:lstStyle/>
          <a:p>
            <a:pPr defTabSz="685800"/>
            <a:r>
              <a:rPr lang="en-US" sz="675" dirty="0">
                <a:solidFill>
                  <a:prstClr val="black"/>
                </a:solidFill>
                <a:latin typeface="Helvetica" pitchFamily="2" charset="0"/>
              </a:rPr>
              <a:t>Source: ASPE, “Unwinding the Medicaid Continuous Enrollment Provision: Projected Enrollment Effects and Policy Approaches,” August 19, 2022, </a:t>
            </a:r>
            <a:r>
              <a:rPr lang="en-US" sz="675" dirty="0">
                <a:solidFill>
                  <a:prstClr val="black"/>
                </a:solidFill>
                <a:latin typeface="Helvetica" pitchFamily="2" charset="0"/>
                <a:hlinkClick r:id="rId2"/>
              </a:rPr>
              <a:t>https://aspe.hhs.gov/sites/default/files/documents/a892859839a80f8c3b9a1df1fcb79844/aspe-end-mcaid-continuous-coverage.pdf</a:t>
            </a:r>
            <a:r>
              <a:rPr lang="en-US" sz="675" dirty="0">
                <a:solidFill>
                  <a:prstClr val="black"/>
                </a:solidFill>
                <a:latin typeface="Helvetica" pitchFamily="2" charset="0"/>
              </a:rPr>
              <a:t>. </a:t>
            </a:r>
          </a:p>
        </p:txBody>
      </p:sp>
    </p:spTree>
    <p:extLst>
      <p:ext uri="{BB962C8B-B14F-4D97-AF65-F5344CB8AC3E}">
        <p14:creationId xmlns:p14="http://schemas.microsoft.com/office/powerpoint/2010/main" val="237440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E4DD-6CF0-B95F-1D46-73BDBCB0961F}"/>
              </a:ext>
            </a:extLst>
          </p:cNvPr>
          <p:cNvSpPr>
            <a:spLocks noGrp="1"/>
          </p:cNvSpPr>
          <p:nvPr>
            <p:ph type="title"/>
          </p:nvPr>
        </p:nvSpPr>
        <p:spPr>
          <a:xfrm>
            <a:off x="457200" y="285750"/>
            <a:ext cx="8229600" cy="720329"/>
          </a:xfrm>
        </p:spPr>
        <p:txBody>
          <a:bodyPr>
            <a:normAutofit/>
          </a:bodyPr>
          <a:lstStyle/>
          <a:p>
            <a:r>
              <a:rPr lang="en-US" sz="2700" b="1" dirty="0">
                <a:solidFill>
                  <a:srgbClr val="1C3160"/>
                </a:solidFill>
                <a:latin typeface="Helvetica" pitchFamily="2" charset="0"/>
              </a:rPr>
              <a:t>Transitions to Other Coverage</a:t>
            </a:r>
          </a:p>
        </p:txBody>
      </p:sp>
      <p:sp>
        <p:nvSpPr>
          <p:cNvPr id="3" name="Content Placeholder 2">
            <a:extLst>
              <a:ext uri="{FF2B5EF4-FFF2-40B4-BE49-F238E27FC236}">
                <a16:creationId xmlns:a16="http://schemas.microsoft.com/office/drawing/2014/main" id="{7786D571-F904-DB26-154F-B7039B022F80}"/>
              </a:ext>
            </a:extLst>
          </p:cNvPr>
          <p:cNvSpPr>
            <a:spLocks noGrp="1"/>
          </p:cNvSpPr>
          <p:nvPr>
            <p:ph idx="1"/>
          </p:nvPr>
        </p:nvSpPr>
        <p:spPr>
          <a:xfrm>
            <a:off x="57150" y="1006079"/>
            <a:ext cx="4857750" cy="3508772"/>
          </a:xfrm>
        </p:spPr>
        <p:txBody>
          <a:bodyPr>
            <a:normAutofit fontScale="92500"/>
          </a:bodyPr>
          <a:lstStyle/>
          <a:p>
            <a:pPr>
              <a:buClr>
                <a:srgbClr val="CC981E"/>
              </a:buClr>
              <a:buFont typeface="Arial" panose="020B0604020202020204" pitchFamily="34" charset="0"/>
              <a:buChar char="•"/>
            </a:pPr>
            <a:r>
              <a:rPr lang="en-US" sz="1800" dirty="0">
                <a:latin typeface="Helvetica" pitchFamily="2" charset="0"/>
              </a:rPr>
              <a:t>Renewal processed successfully but enrollee is no longer eligible for coverage </a:t>
            </a:r>
          </a:p>
          <a:p>
            <a:pPr>
              <a:buClr>
                <a:srgbClr val="CC981E"/>
              </a:buClr>
              <a:buFont typeface="Arial" panose="020B0604020202020204" pitchFamily="34" charset="0"/>
              <a:buChar char="•"/>
            </a:pPr>
            <a:r>
              <a:rPr lang="en-US" sz="1800" dirty="0">
                <a:latin typeface="Helvetica" pitchFamily="2" charset="0"/>
              </a:rPr>
              <a:t>The administration has taken steps to eliminate barriers for transitioning to other coverage like: </a:t>
            </a:r>
          </a:p>
          <a:p>
            <a:pPr lvl="1">
              <a:buClr>
                <a:srgbClr val="CC981E"/>
              </a:buClr>
              <a:buFont typeface="System Font Regular"/>
              <a:buChar char="-"/>
            </a:pPr>
            <a:r>
              <a:rPr lang="en-US" sz="1500" dirty="0">
                <a:latin typeface="Helvetica" pitchFamily="2" charset="0"/>
              </a:rPr>
              <a:t>Fixing the family glitch </a:t>
            </a:r>
          </a:p>
          <a:p>
            <a:pPr lvl="1">
              <a:buClr>
                <a:srgbClr val="CC981E"/>
              </a:buClr>
              <a:buFont typeface="System Font Regular"/>
              <a:buChar char="-"/>
            </a:pPr>
            <a:r>
              <a:rPr lang="en-US" sz="1500" dirty="0">
                <a:latin typeface="Helvetica" pitchFamily="2" charset="0"/>
              </a:rPr>
              <a:t>Creating a special enrollment period for consumers losing Medicaid coverage due to unwinding </a:t>
            </a:r>
          </a:p>
          <a:p>
            <a:pPr>
              <a:buClr>
                <a:srgbClr val="CC981E"/>
              </a:buClr>
              <a:buFont typeface="Arial" panose="020B0604020202020204" pitchFamily="34" charset="0"/>
              <a:buChar char="•"/>
            </a:pPr>
            <a:r>
              <a:rPr lang="en-US" sz="1800" dirty="0">
                <a:latin typeface="Helvetica" pitchFamily="2" charset="0"/>
              </a:rPr>
              <a:t>However, other challenges remain: </a:t>
            </a:r>
          </a:p>
          <a:p>
            <a:pPr lvl="1">
              <a:buClr>
                <a:srgbClr val="CC981E"/>
              </a:buClr>
              <a:buFont typeface="System Font Regular"/>
              <a:buChar char="-"/>
            </a:pPr>
            <a:r>
              <a:rPr lang="en-US" sz="1500" dirty="0">
                <a:latin typeface="Helvetica" pitchFamily="2" charset="0"/>
              </a:rPr>
              <a:t>Affordability</a:t>
            </a:r>
          </a:p>
          <a:p>
            <a:pPr lvl="1">
              <a:buClr>
                <a:srgbClr val="CC981E"/>
              </a:buClr>
              <a:buFont typeface="System Font Regular"/>
              <a:buChar char="-"/>
            </a:pPr>
            <a:r>
              <a:rPr lang="en-US" sz="1500" dirty="0">
                <a:latin typeface="Helvetica" pitchFamily="2" charset="0"/>
              </a:rPr>
              <a:t>Complicated application and plan selection process</a:t>
            </a:r>
          </a:p>
          <a:p>
            <a:pPr lvl="1">
              <a:buClr>
                <a:srgbClr val="CC981E"/>
              </a:buClr>
              <a:buFont typeface="System Font Regular"/>
              <a:buChar char="-"/>
            </a:pPr>
            <a:r>
              <a:rPr lang="en-US" sz="1500" dirty="0">
                <a:latin typeface="Helvetica" pitchFamily="2" charset="0"/>
              </a:rPr>
              <a:t>Moving children from Medicaid to CHIP </a:t>
            </a:r>
          </a:p>
        </p:txBody>
      </p:sp>
      <p:sp>
        <p:nvSpPr>
          <p:cNvPr id="4" name="Footer Placeholder 3">
            <a:extLst>
              <a:ext uri="{FF2B5EF4-FFF2-40B4-BE49-F238E27FC236}">
                <a16:creationId xmlns:a16="http://schemas.microsoft.com/office/drawing/2014/main" id="{D283790A-0125-C5C5-5134-51139C5EA83C}"/>
              </a:ext>
            </a:extLst>
          </p:cNvPr>
          <p:cNvSpPr>
            <a:spLocks noGrp="1"/>
          </p:cNvSpPr>
          <p:nvPr>
            <p:ph type="ftr" sz="quarter" idx="11"/>
          </p:nvPr>
        </p:nvSpPr>
        <p:spPr>
          <a:xfrm>
            <a:off x="2228850" y="4594624"/>
            <a:ext cx="5543550" cy="408180"/>
          </a:xfrm>
        </p:spPr>
        <p:txBody>
          <a:bodyPr/>
          <a:lstStyle/>
          <a:p>
            <a:r>
              <a:rPr lang="en-US" sz="675" dirty="0">
                <a:latin typeface="Helvetica" pitchFamily="2" charset="0"/>
              </a:rPr>
              <a:t>Source: MACPAC, “Transitions between Medicaid, CHIP, and Exchange Coverage,” July 2022, </a:t>
            </a:r>
            <a:r>
              <a:rPr lang="en-US" sz="675" dirty="0">
                <a:latin typeface="Helvetica" pitchFamily="2" charset="0"/>
                <a:hlinkClick r:id="rId3"/>
              </a:rPr>
              <a:t>https://www.macpac.gov/wp-content/uploads/2022/07/Coverage-transitions-issue-brief.pdf</a:t>
            </a:r>
            <a:r>
              <a:rPr lang="en-US" sz="675" dirty="0">
                <a:latin typeface="Helvetica" pitchFamily="2" charset="0"/>
              </a:rPr>
              <a:t>. </a:t>
            </a:r>
          </a:p>
        </p:txBody>
      </p:sp>
      <p:graphicFrame>
        <p:nvGraphicFramePr>
          <p:cNvPr id="6" name="Chart 5">
            <a:extLst>
              <a:ext uri="{FF2B5EF4-FFF2-40B4-BE49-F238E27FC236}">
                <a16:creationId xmlns:a16="http://schemas.microsoft.com/office/drawing/2014/main" id="{F0A07F73-3661-19BD-6AF7-EC754E3B8035}"/>
              </a:ext>
            </a:extLst>
          </p:cNvPr>
          <p:cNvGraphicFramePr/>
          <p:nvPr>
            <p:extLst>
              <p:ext uri="{D42A27DB-BD31-4B8C-83A1-F6EECF244321}">
                <p14:modId xmlns:p14="http://schemas.microsoft.com/office/powerpoint/2010/main" val="1549341346"/>
              </p:ext>
            </p:extLst>
          </p:nvPr>
        </p:nvGraphicFramePr>
        <p:xfrm>
          <a:off x="5029200" y="895350"/>
          <a:ext cx="4114800" cy="36164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795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94EA-2DBB-53B2-42C1-541FF1163C7F}"/>
              </a:ext>
            </a:extLst>
          </p:cNvPr>
          <p:cNvSpPr>
            <a:spLocks noGrp="1"/>
          </p:cNvSpPr>
          <p:nvPr>
            <p:ph type="title"/>
          </p:nvPr>
        </p:nvSpPr>
        <p:spPr>
          <a:xfrm>
            <a:off x="457200" y="228600"/>
            <a:ext cx="8229600" cy="777479"/>
          </a:xfrm>
        </p:spPr>
        <p:txBody>
          <a:bodyPr>
            <a:normAutofit/>
          </a:bodyPr>
          <a:lstStyle/>
          <a:p>
            <a:r>
              <a:rPr lang="en-US" sz="2700" b="1" dirty="0">
                <a:latin typeface="Helvetica" pitchFamily="2" charset="0"/>
              </a:rPr>
              <a:t>Warning Signs</a:t>
            </a:r>
          </a:p>
        </p:txBody>
      </p:sp>
      <p:sp>
        <p:nvSpPr>
          <p:cNvPr id="4" name="Content Placeholder 2">
            <a:extLst>
              <a:ext uri="{FF2B5EF4-FFF2-40B4-BE49-F238E27FC236}">
                <a16:creationId xmlns:a16="http://schemas.microsoft.com/office/drawing/2014/main" id="{C9874732-64BD-CF6C-A50A-AD0C028B7731}"/>
              </a:ext>
            </a:extLst>
          </p:cNvPr>
          <p:cNvSpPr txBox="1">
            <a:spLocks/>
          </p:cNvSpPr>
          <p:nvPr/>
        </p:nvSpPr>
        <p:spPr>
          <a:xfrm>
            <a:off x="335429" y="1006079"/>
            <a:ext cx="4038600" cy="3508772"/>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Helvetica Neue Light"/>
                <a:ea typeface="+mn-ea"/>
                <a:cs typeface="Helvetica Neue Light"/>
              </a:defRPr>
            </a:lvl1pPr>
            <a:lvl2pPr marL="742950" indent="-285750" algn="l" defTabSz="914400" rtl="0" eaLnBrk="1" latinLnBrk="0" hangingPunct="1">
              <a:spcBef>
                <a:spcPct val="20000"/>
              </a:spcBef>
              <a:buFont typeface="Arial" pitchFamily="34" charset="0"/>
              <a:buChar char="–"/>
              <a:defRPr sz="2400" kern="1200">
                <a:solidFill>
                  <a:schemeClr val="tx2">
                    <a:lumMod val="75000"/>
                  </a:schemeClr>
                </a:solidFill>
                <a:latin typeface="Helvetica Neue Light"/>
                <a:ea typeface="+mn-ea"/>
                <a:cs typeface="Helvetica Neue Light"/>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Helvetica Neue Light"/>
                <a:ea typeface="+mn-ea"/>
                <a:cs typeface="Helvetica Neue Light"/>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Helvetica Neue Light"/>
                <a:ea typeface="+mn-ea"/>
                <a:cs typeface="Helvetica Neue Light"/>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Helvetica Neue Light"/>
                <a:ea typeface="+mn-ea"/>
                <a:cs typeface="Helvetica Neue Light"/>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CC981E"/>
              </a:buClr>
            </a:pPr>
            <a:r>
              <a:rPr lang="en-US" sz="1600" dirty="0">
                <a:solidFill>
                  <a:srgbClr val="1C3160"/>
                </a:solidFill>
                <a:latin typeface="Helvetica" pitchFamily="2" charset="0"/>
              </a:rPr>
              <a:t>Enrollees are not receiving renewal notices in the mail </a:t>
            </a:r>
          </a:p>
          <a:p>
            <a:pPr>
              <a:buClr>
                <a:srgbClr val="CC981E"/>
              </a:buClr>
            </a:pPr>
            <a:r>
              <a:rPr lang="en-US" sz="1600" dirty="0">
                <a:solidFill>
                  <a:srgbClr val="1C3160"/>
                </a:solidFill>
                <a:latin typeface="Helvetica" pitchFamily="2" charset="0"/>
              </a:rPr>
              <a:t>Notices are difficult to understand and/or do not clearly communicate what actions are needed to retain coverage </a:t>
            </a:r>
          </a:p>
          <a:p>
            <a:pPr>
              <a:buClr>
                <a:srgbClr val="CC981E"/>
              </a:buClr>
            </a:pPr>
            <a:r>
              <a:rPr lang="en-US" sz="1600" dirty="0">
                <a:solidFill>
                  <a:srgbClr val="1C3160"/>
                </a:solidFill>
                <a:latin typeface="Helvetica" pitchFamily="2" charset="0"/>
              </a:rPr>
              <a:t>Call wait times are unreasonable </a:t>
            </a:r>
          </a:p>
          <a:p>
            <a:pPr>
              <a:buClr>
                <a:srgbClr val="CC981E"/>
              </a:buClr>
            </a:pPr>
            <a:r>
              <a:rPr lang="en-US" sz="1600" dirty="0">
                <a:solidFill>
                  <a:srgbClr val="1C3160"/>
                </a:solidFill>
                <a:latin typeface="Helvetica" pitchFamily="2" charset="0"/>
              </a:rPr>
              <a:t>Staff at call center are unable to provide needed assistance </a:t>
            </a:r>
          </a:p>
          <a:p>
            <a:pPr>
              <a:buClr>
                <a:srgbClr val="CC981E"/>
              </a:buClr>
            </a:pPr>
            <a:r>
              <a:rPr lang="en-US" sz="1600" dirty="0">
                <a:solidFill>
                  <a:srgbClr val="1C3160"/>
                </a:solidFill>
                <a:latin typeface="Helvetica" pitchFamily="2" charset="0"/>
              </a:rPr>
              <a:t>Individuals being transferred to the Marketplace are not being enrolled in plans </a:t>
            </a:r>
          </a:p>
          <a:p>
            <a:pPr>
              <a:buClr>
                <a:srgbClr val="CC981E"/>
              </a:buClr>
            </a:pPr>
            <a:r>
              <a:rPr lang="en-US" sz="1600" dirty="0">
                <a:solidFill>
                  <a:srgbClr val="1C3160"/>
                </a:solidFill>
                <a:latin typeface="Helvetica" pitchFamily="2" charset="0"/>
              </a:rPr>
              <a:t>Limited access to enrollment assistance </a:t>
            </a:r>
          </a:p>
          <a:p>
            <a:pPr>
              <a:buClr>
                <a:srgbClr val="CC981E"/>
              </a:buClr>
            </a:pPr>
            <a:endParaRPr lang="en-US" sz="1600" dirty="0">
              <a:solidFill>
                <a:srgbClr val="1C3160"/>
              </a:solidFill>
              <a:latin typeface="Helvetica" pitchFamily="2" charset="0"/>
            </a:endParaRPr>
          </a:p>
          <a:p>
            <a:endParaRPr lang="en-US" sz="1800" dirty="0">
              <a:solidFill>
                <a:srgbClr val="1C3160"/>
              </a:solidFill>
              <a:latin typeface="Helvetica" pitchFamily="2" charset="0"/>
              <a:cs typeface="Times New Roman" panose="02020603050405020304" pitchFamily="18" charset="0"/>
            </a:endParaRPr>
          </a:p>
          <a:p>
            <a:endParaRPr lang="en-US" sz="1800" dirty="0">
              <a:solidFill>
                <a:srgbClr val="1C3160"/>
              </a:solidFill>
              <a:latin typeface="Helvetica" pitchFamily="2" charset="0"/>
            </a:endParaRPr>
          </a:p>
        </p:txBody>
      </p:sp>
      <p:sp>
        <p:nvSpPr>
          <p:cNvPr id="6" name="Content Placeholder 2">
            <a:extLst>
              <a:ext uri="{FF2B5EF4-FFF2-40B4-BE49-F238E27FC236}">
                <a16:creationId xmlns:a16="http://schemas.microsoft.com/office/drawing/2014/main" id="{02068D49-47FA-65F1-ABFA-419DBD81D8EC}"/>
              </a:ext>
            </a:extLst>
          </p:cNvPr>
          <p:cNvSpPr txBox="1">
            <a:spLocks/>
          </p:cNvSpPr>
          <p:nvPr/>
        </p:nvSpPr>
        <p:spPr>
          <a:xfrm>
            <a:off x="4733925" y="1028700"/>
            <a:ext cx="4038600" cy="35087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Helvetica Neue Light"/>
                <a:ea typeface="+mn-ea"/>
                <a:cs typeface="Helvetica Neue Light"/>
              </a:defRPr>
            </a:lvl1pPr>
            <a:lvl2pPr marL="742950" indent="-285750" algn="l" defTabSz="914400" rtl="0" eaLnBrk="1" latinLnBrk="0" hangingPunct="1">
              <a:spcBef>
                <a:spcPct val="20000"/>
              </a:spcBef>
              <a:buFont typeface="Arial" pitchFamily="34" charset="0"/>
              <a:buChar char="–"/>
              <a:defRPr sz="2400" kern="1200">
                <a:solidFill>
                  <a:schemeClr val="tx2">
                    <a:lumMod val="75000"/>
                  </a:schemeClr>
                </a:solidFill>
                <a:latin typeface="Helvetica Neue Light"/>
                <a:ea typeface="+mn-ea"/>
                <a:cs typeface="Helvetica Neue Light"/>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Helvetica Neue Light"/>
                <a:ea typeface="+mn-ea"/>
                <a:cs typeface="Helvetica Neue Light"/>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Helvetica Neue Light"/>
                <a:ea typeface="+mn-ea"/>
                <a:cs typeface="Helvetica Neue Light"/>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Helvetica Neue Light"/>
                <a:ea typeface="+mn-ea"/>
                <a:cs typeface="Helvetica Neue Light"/>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CC981E"/>
              </a:buClr>
            </a:pPr>
            <a:r>
              <a:rPr lang="en-US" sz="1600" dirty="0">
                <a:solidFill>
                  <a:srgbClr val="1C3160"/>
                </a:solidFill>
                <a:latin typeface="Helvetica" pitchFamily="2" charset="0"/>
              </a:rPr>
              <a:t>Difficultly renewing coverage through one or more modes (i.e. online, over the phone) </a:t>
            </a:r>
          </a:p>
          <a:p>
            <a:pPr>
              <a:buClr>
                <a:srgbClr val="CC981E"/>
              </a:buClr>
            </a:pPr>
            <a:r>
              <a:rPr lang="en-US" sz="1600" dirty="0">
                <a:solidFill>
                  <a:srgbClr val="1C3160"/>
                </a:solidFill>
                <a:latin typeface="Helvetica" pitchFamily="2" charset="0"/>
              </a:rPr>
              <a:t>Backlogs in processing of applications</a:t>
            </a:r>
          </a:p>
          <a:p>
            <a:pPr>
              <a:buClr>
                <a:srgbClr val="CC981E"/>
              </a:buClr>
            </a:pPr>
            <a:r>
              <a:rPr lang="en-US" sz="1600" dirty="0">
                <a:solidFill>
                  <a:srgbClr val="1C3160"/>
                </a:solidFill>
                <a:latin typeface="Helvetica" pitchFamily="2" charset="0"/>
              </a:rPr>
              <a:t>Lack of transparency or rapid response from the state </a:t>
            </a:r>
          </a:p>
          <a:p>
            <a:pPr>
              <a:buClr>
                <a:srgbClr val="CC981E"/>
              </a:buClr>
            </a:pPr>
            <a:r>
              <a:rPr lang="en-US" sz="1600" dirty="0">
                <a:solidFill>
                  <a:srgbClr val="1C3160"/>
                </a:solidFill>
                <a:latin typeface="Helvetica" pitchFamily="2" charset="0"/>
              </a:rPr>
              <a:t>Large numbers of procedural disenrollments </a:t>
            </a:r>
          </a:p>
          <a:p>
            <a:pPr lvl="1">
              <a:buClr>
                <a:srgbClr val="CC981E"/>
              </a:buClr>
            </a:pPr>
            <a:r>
              <a:rPr lang="en-US" sz="1600" dirty="0">
                <a:solidFill>
                  <a:srgbClr val="1C3160"/>
                </a:solidFill>
                <a:latin typeface="Helvetica" pitchFamily="2" charset="0"/>
                <a:cs typeface="Times New Roman" panose="02020603050405020304" pitchFamily="18" charset="0"/>
              </a:rPr>
              <a:t>Based on state data or stories from enrollees </a:t>
            </a:r>
          </a:p>
          <a:p>
            <a:pPr>
              <a:buClr>
                <a:srgbClr val="CC981E"/>
              </a:buClr>
            </a:pPr>
            <a:endParaRPr lang="en-US" sz="2000" dirty="0">
              <a:solidFill>
                <a:srgbClr val="1C3160"/>
              </a:solidFill>
              <a:latin typeface="Helvetica" pitchFamily="2" charset="0"/>
              <a:cs typeface="Times New Roman" panose="02020603050405020304" pitchFamily="18" charset="0"/>
            </a:endParaRPr>
          </a:p>
          <a:p>
            <a:endParaRPr lang="en-US" sz="2000" dirty="0">
              <a:solidFill>
                <a:srgbClr val="1C3160"/>
              </a:solidFill>
              <a:latin typeface="Helvetica" pitchFamily="2" charset="0"/>
            </a:endParaRPr>
          </a:p>
        </p:txBody>
      </p:sp>
    </p:spTree>
    <p:extLst>
      <p:ext uri="{BB962C8B-B14F-4D97-AF65-F5344CB8AC3E}">
        <p14:creationId xmlns:p14="http://schemas.microsoft.com/office/powerpoint/2010/main" val="265712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6380-4D66-2841-51F8-9C3DD6F45713}"/>
              </a:ext>
            </a:extLst>
          </p:cNvPr>
          <p:cNvSpPr>
            <a:spLocks noGrp="1"/>
          </p:cNvSpPr>
          <p:nvPr>
            <p:ph type="title"/>
          </p:nvPr>
        </p:nvSpPr>
        <p:spPr>
          <a:xfrm>
            <a:off x="457200" y="228600"/>
            <a:ext cx="8229600" cy="720329"/>
          </a:xfrm>
        </p:spPr>
        <p:txBody>
          <a:bodyPr>
            <a:normAutofit/>
          </a:bodyPr>
          <a:lstStyle/>
          <a:p>
            <a:r>
              <a:rPr lang="en-US" sz="2700" b="1" dirty="0">
                <a:solidFill>
                  <a:srgbClr val="1C3160"/>
                </a:solidFill>
                <a:latin typeface="Helvetica" pitchFamily="2" charset="0"/>
              </a:rPr>
              <a:t>What is Your State Doing?</a:t>
            </a:r>
          </a:p>
        </p:txBody>
      </p:sp>
      <p:sp>
        <p:nvSpPr>
          <p:cNvPr id="4" name="Footer Placeholder 3">
            <a:extLst>
              <a:ext uri="{FF2B5EF4-FFF2-40B4-BE49-F238E27FC236}">
                <a16:creationId xmlns:a16="http://schemas.microsoft.com/office/drawing/2014/main" id="{4256C936-E2D6-1EA5-CBDA-4BE8A10A6BF3}"/>
              </a:ext>
            </a:extLst>
          </p:cNvPr>
          <p:cNvSpPr>
            <a:spLocks noGrp="1"/>
          </p:cNvSpPr>
          <p:nvPr>
            <p:ph type="ftr" sz="quarter" idx="11"/>
          </p:nvPr>
        </p:nvSpPr>
        <p:spPr>
          <a:xfrm>
            <a:off x="2743201" y="4594624"/>
            <a:ext cx="5314949" cy="408180"/>
          </a:xfrm>
        </p:spPr>
        <p:txBody>
          <a:bodyPr/>
          <a:lstStyle/>
          <a:p>
            <a:pPr defTabSz="685800"/>
            <a:r>
              <a:rPr lang="en-US" sz="825" dirty="0">
                <a:solidFill>
                  <a:prstClr val="black"/>
                </a:solidFill>
                <a:latin typeface="Helvetica" pitchFamily="2" charset="0"/>
              </a:rPr>
              <a:t>Source: CMS “Anticipated 2023 State Timelines for Unwinding-Related Renewals as of February 24, 2023,” </a:t>
            </a:r>
            <a:r>
              <a:rPr lang="en-US" sz="825" dirty="0">
                <a:solidFill>
                  <a:prstClr val="black"/>
                </a:solidFill>
                <a:latin typeface="Helvetica" pitchFamily="2" charset="0"/>
                <a:hlinkClick r:id="rId3"/>
              </a:rPr>
              <a:t>https://www.medicaid.gov/resources-for-states/downloads/ant-2023-time-init-unwin-reltd-ren-02242023.pdf</a:t>
            </a:r>
            <a:r>
              <a:rPr lang="en-US" sz="825" dirty="0">
                <a:solidFill>
                  <a:prstClr val="black"/>
                </a:solidFill>
                <a:latin typeface="Helvetica" pitchFamily="2" charset="0"/>
              </a:rPr>
              <a:t>.  </a:t>
            </a:r>
          </a:p>
        </p:txBody>
      </p:sp>
      <p:pic>
        <p:nvPicPr>
          <p:cNvPr id="11" name="Picture 10">
            <a:extLst>
              <a:ext uri="{FF2B5EF4-FFF2-40B4-BE49-F238E27FC236}">
                <a16:creationId xmlns:a16="http://schemas.microsoft.com/office/drawing/2014/main" id="{FC93F330-DECE-09D8-26A7-5CEDA721CA89}"/>
              </a:ext>
            </a:extLst>
          </p:cNvPr>
          <p:cNvPicPr>
            <a:picLocks noChangeAspect="1"/>
          </p:cNvPicPr>
          <p:nvPr/>
        </p:nvPicPr>
        <p:blipFill rotWithShape="1">
          <a:blip r:embed="rId4"/>
          <a:srcRect r="3757" b="10620"/>
          <a:stretch/>
        </p:blipFill>
        <p:spPr>
          <a:xfrm>
            <a:off x="2114550" y="869950"/>
            <a:ext cx="4686300" cy="3644900"/>
          </a:xfrm>
          <a:prstGeom prst="rect">
            <a:avLst/>
          </a:prstGeom>
        </p:spPr>
      </p:pic>
    </p:spTree>
    <p:extLst>
      <p:ext uri="{BB962C8B-B14F-4D97-AF65-F5344CB8AC3E}">
        <p14:creationId xmlns:p14="http://schemas.microsoft.com/office/powerpoint/2010/main" val="394126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0F776A1-9567-FB79-ACEF-F4635DDA72C2}"/>
              </a:ext>
            </a:extLst>
          </p:cNvPr>
          <p:cNvSpPr>
            <a:spLocks noGrp="1"/>
          </p:cNvSpPr>
          <p:nvPr>
            <p:ph type="ftr" sz="quarter" idx="11"/>
          </p:nvPr>
        </p:nvSpPr>
        <p:spPr>
          <a:xfrm>
            <a:off x="2743200" y="4594624"/>
            <a:ext cx="5396661" cy="408180"/>
          </a:xfrm>
        </p:spPr>
        <p:txBody>
          <a:bodyPr/>
          <a:lstStyle/>
          <a:p>
            <a:pPr defTabSz="685800"/>
            <a:r>
              <a:rPr lang="en-US" sz="600" dirty="0">
                <a:solidFill>
                  <a:prstClr val="black"/>
                </a:solidFill>
                <a:latin typeface="Helvetica" pitchFamily="2" charset="0"/>
              </a:rPr>
              <a:t>Source: Tricia Brooks et al., “Medicaid and CHIP Eligibility and Enrollment Policies as of January 2023: Findings from a 50-State Survey” (Georgetown University Center for Children and Families and Kaiser Family Foundation, March 2023), </a:t>
            </a:r>
            <a:r>
              <a:rPr lang="en-US" sz="600" dirty="0">
                <a:solidFill>
                  <a:prstClr val="black"/>
                </a:solidFill>
                <a:latin typeface="Helvetica" pitchFamily="2" charset="0"/>
                <a:hlinkClick r:id="rId2"/>
              </a:rPr>
              <a:t>https://files.kff.org/attachment/REPORT-Medicaid-and-CHIP-Eligibility-Enrollment-and-Renewal-Policies-as-States-Prepare-for-the-Unwinding-of-the-Pandemic-Era-Continuous-Enrollment-Provision.pdf</a:t>
            </a:r>
            <a:r>
              <a:rPr lang="en-US" sz="600" dirty="0">
                <a:solidFill>
                  <a:prstClr val="black"/>
                </a:solidFill>
                <a:latin typeface="Helvetica" pitchFamily="2" charset="0"/>
              </a:rPr>
              <a:t>; </a:t>
            </a:r>
          </a:p>
          <a:p>
            <a:pPr defTabSz="685800"/>
            <a:r>
              <a:rPr lang="en-US" sz="600" dirty="0">
                <a:solidFill>
                  <a:prstClr val="black"/>
                </a:solidFill>
                <a:latin typeface="Helvetica" pitchFamily="2" charset="0"/>
              </a:rPr>
              <a:t>CCF, “50-State Unwinding Tracker,” </a:t>
            </a:r>
            <a:r>
              <a:rPr lang="en-US" sz="600" dirty="0">
                <a:solidFill>
                  <a:prstClr val="black"/>
                </a:solidFill>
                <a:latin typeface="Helvetica" pitchFamily="2" charset="0"/>
                <a:hlinkClick r:id="rId3"/>
              </a:rPr>
              <a:t>https://ccf.georgetown.edu/2022/09/06/state-unwinding-tracker/</a:t>
            </a:r>
            <a:r>
              <a:rPr lang="en-US" sz="600" dirty="0">
                <a:solidFill>
                  <a:prstClr val="black"/>
                </a:solidFill>
                <a:latin typeface="Helvetica" pitchFamily="2" charset="0"/>
              </a:rPr>
              <a:t>. </a:t>
            </a:r>
          </a:p>
          <a:p>
            <a:pPr defTabSz="685800"/>
            <a:endParaRPr lang="en-US" sz="600" dirty="0">
              <a:solidFill>
                <a:prstClr val="black"/>
              </a:solidFill>
              <a:latin typeface="Helvetica" pitchFamily="2" charset="0"/>
            </a:endParaRPr>
          </a:p>
          <a:p>
            <a:pPr defTabSz="685800"/>
            <a:endParaRPr lang="en-US" sz="675" dirty="0">
              <a:solidFill>
                <a:prstClr val="black"/>
              </a:solidFill>
            </a:endParaRPr>
          </a:p>
        </p:txBody>
      </p:sp>
      <p:pic>
        <p:nvPicPr>
          <p:cNvPr id="14" name="Picture 13">
            <a:extLst>
              <a:ext uri="{FF2B5EF4-FFF2-40B4-BE49-F238E27FC236}">
                <a16:creationId xmlns:a16="http://schemas.microsoft.com/office/drawing/2014/main" id="{F4B057B5-DA0A-CE01-9AEA-DE4FC37C0A23}"/>
              </a:ext>
            </a:extLst>
          </p:cNvPr>
          <p:cNvPicPr>
            <a:picLocks noChangeAspect="1"/>
          </p:cNvPicPr>
          <p:nvPr/>
        </p:nvPicPr>
        <p:blipFill rotWithShape="1">
          <a:blip r:embed="rId4">
            <a:extLst>
              <a:ext uri="{28A0092B-C50C-407E-A947-70E740481C1C}">
                <a14:useLocalDpi xmlns:a14="http://schemas.microsoft.com/office/drawing/2010/main" val="0"/>
              </a:ext>
            </a:extLst>
          </a:blip>
          <a:srcRect b="19551"/>
          <a:stretch/>
        </p:blipFill>
        <p:spPr>
          <a:xfrm>
            <a:off x="114301" y="1084285"/>
            <a:ext cx="4696163" cy="3065084"/>
          </a:xfrm>
          <a:prstGeom prst="rect">
            <a:avLst/>
          </a:prstGeom>
        </p:spPr>
      </p:pic>
      <p:pic>
        <p:nvPicPr>
          <p:cNvPr id="16" name="Picture 15">
            <a:extLst>
              <a:ext uri="{FF2B5EF4-FFF2-40B4-BE49-F238E27FC236}">
                <a16:creationId xmlns:a16="http://schemas.microsoft.com/office/drawing/2014/main" id="{C1759768-1320-88F6-EE05-E60320BF8B63}"/>
              </a:ext>
            </a:extLst>
          </p:cNvPr>
          <p:cNvPicPr>
            <a:picLocks noChangeAspect="1"/>
          </p:cNvPicPr>
          <p:nvPr/>
        </p:nvPicPr>
        <p:blipFill rotWithShape="1">
          <a:blip r:embed="rId4">
            <a:extLst>
              <a:ext uri="{28A0092B-C50C-407E-A947-70E740481C1C}">
                <a14:useLocalDpi xmlns:a14="http://schemas.microsoft.com/office/drawing/2010/main" val="0"/>
              </a:ext>
            </a:extLst>
          </a:blip>
          <a:srcRect l="37052" t="82501" r="39442" b="13079"/>
          <a:stretch/>
        </p:blipFill>
        <p:spPr>
          <a:xfrm>
            <a:off x="114300" y="4286271"/>
            <a:ext cx="1123950" cy="171450"/>
          </a:xfrm>
          <a:prstGeom prst="rect">
            <a:avLst/>
          </a:prstGeom>
        </p:spPr>
      </p:pic>
      <p:sp>
        <p:nvSpPr>
          <p:cNvPr id="9" name="Rectangle 8">
            <a:extLst>
              <a:ext uri="{FF2B5EF4-FFF2-40B4-BE49-F238E27FC236}">
                <a16:creationId xmlns:a16="http://schemas.microsoft.com/office/drawing/2014/main" id="{E7B730ED-B3D0-1E96-663A-7DE15EDAFDFC}"/>
              </a:ext>
            </a:extLst>
          </p:cNvPr>
          <p:cNvSpPr/>
          <p:nvPr/>
        </p:nvSpPr>
        <p:spPr>
          <a:xfrm>
            <a:off x="5244726" y="1260363"/>
            <a:ext cx="3784975" cy="30229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CC981E"/>
              </a:solidFill>
              <a:latin typeface="Calibri"/>
            </a:endParaRPr>
          </a:p>
        </p:txBody>
      </p:sp>
      <p:sp>
        <p:nvSpPr>
          <p:cNvPr id="10" name="TextBox 9">
            <a:extLst>
              <a:ext uri="{FF2B5EF4-FFF2-40B4-BE49-F238E27FC236}">
                <a16:creationId xmlns:a16="http://schemas.microsoft.com/office/drawing/2014/main" id="{46057C6D-905D-199B-66BB-7D714667FD0E}"/>
              </a:ext>
            </a:extLst>
          </p:cNvPr>
          <p:cNvSpPr txBox="1"/>
          <p:nvPr/>
        </p:nvSpPr>
        <p:spPr>
          <a:xfrm>
            <a:off x="5257800" y="1360639"/>
            <a:ext cx="3784975" cy="3508653"/>
          </a:xfrm>
          <a:prstGeom prst="rect">
            <a:avLst/>
          </a:prstGeom>
          <a:noFill/>
        </p:spPr>
        <p:txBody>
          <a:bodyPr wrap="square" rtlCol="0" anchor="ctr">
            <a:spAutoFit/>
          </a:bodyPr>
          <a:lstStyle/>
          <a:p>
            <a:pPr defTabSz="685800"/>
            <a:r>
              <a:rPr lang="en-US" sz="1350" b="1" dirty="0">
                <a:solidFill>
                  <a:srgbClr val="1C3160"/>
                </a:solidFill>
                <a:latin typeface="Helvetica" pitchFamily="2" charset="0"/>
              </a:rPr>
              <a:t>All states have been conducting update contact info campaigns </a:t>
            </a:r>
          </a:p>
          <a:p>
            <a:pPr defTabSz="685800"/>
            <a:endParaRPr lang="en-US" sz="1350" b="1" dirty="0">
              <a:solidFill>
                <a:srgbClr val="1C3160"/>
              </a:solidFill>
              <a:latin typeface="Helvetica" pitchFamily="2" charset="0"/>
            </a:endParaRPr>
          </a:p>
          <a:p>
            <a:pPr defTabSz="685800"/>
            <a:r>
              <a:rPr lang="en-US" sz="1350" b="1" dirty="0">
                <a:solidFill>
                  <a:srgbClr val="1C3160"/>
                </a:solidFill>
                <a:latin typeface="Helvetica" pitchFamily="2" charset="0"/>
              </a:rPr>
              <a:t>Almost every state has posted communications materials (50)</a:t>
            </a:r>
          </a:p>
          <a:p>
            <a:pPr marL="214313" indent="-214313" defTabSz="685800">
              <a:buFont typeface="Arial" panose="020B0604020202020204" pitchFamily="34" charset="0"/>
              <a:buChar char="•"/>
            </a:pPr>
            <a:r>
              <a:rPr lang="en-US" sz="1050" dirty="0">
                <a:solidFill>
                  <a:srgbClr val="1C3160"/>
                </a:solidFill>
                <a:latin typeface="Helvetica" pitchFamily="2" charset="0"/>
              </a:rPr>
              <a:t>Important for stakeholders to use consistent messaging </a:t>
            </a:r>
          </a:p>
          <a:p>
            <a:pPr marL="214313" indent="-214313" defTabSz="685800">
              <a:buFont typeface="Arial" panose="020B0604020202020204" pitchFamily="34" charset="0"/>
              <a:buChar char="•"/>
            </a:pPr>
            <a:endParaRPr lang="en-US" sz="1200" dirty="0">
              <a:solidFill>
                <a:srgbClr val="1C3160"/>
              </a:solidFill>
              <a:latin typeface="Helvetica" pitchFamily="2" charset="0"/>
            </a:endParaRPr>
          </a:p>
          <a:p>
            <a:pPr defTabSz="685800"/>
            <a:r>
              <a:rPr lang="en-US" sz="1200" b="1" dirty="0">
                <a:solidFill>
                  <a:srgbClr val="1C3160"/>
                </a:solidFill>
                <a:latin typeface="Helvetica" pitchFamily="2" charset="0"/>
              </a:rPr>
              <a:t>Most states are posting at least a summary of plan (48)</a:t>
            </a:r>
          </a:p>
          <a:p>
            <a:pPr marL="214313" indent="-214313" defTabSz="685800">
              <a:buFont typeface="Arial" panose="020B0604020202020204" pitchFamily="34" charset="0"/>
              <a:buChar char="•"/>
            </a:pPr>
            <a:r>
              <a:rPr lang="en-US" sz="1050" dirty="0">
                <a:solidFill>
                  <a:srgbClr val="1C3160"/>
                </a:solidFill>
                <a:latin typeface="Helvetica" pitchFamily="2" charset="0"/>
              </a:rPr>
              <a:t>But fewer are committed to posting key data (28) </a:t>
            </a:r>
          </a:p>
          <a:p>
            <a:pPr defTabSz="685800"/>
            <a:endParaRPr lang="en-US" sz="1200" dirty="0">
              <a:solidFill>
                <a:srgbClr val="1C3160"/>
              </a:solidFill>
              <a:latin typeface="Helvetica" pitchFamily="2" charset="0"/>
            </a:endParaRPr>
          </a:p>
          <a:p>
            <a:pPr defTabSz="685800"/>
            <a:r>
              <a:rPr lang="en-US" sz="1200" b="1" dirty="0">
                <a:solidFill>
                  <a:srgbClr val="1C3160"/>
                </a:solidFill>
                <a:latin typeface="Helvetica" pitchFamily="2" charset="0"/>
              </a:rPr>
              <a:t>More than half of states’ renewal reports (30) have been published by the state or accessed through public records pathways</a:t>
            </a:r>
          </a:p>
          <a:p>
            <a:pPr defTabSz="685800"/>
            <a:endParaRPr lang="en-US" sz="1200" dirty="0">
              <a:solidFill>
                <a:srgbClr val="1C3160"/>
              </a:solidFill>
              <a:latin typeface="Helvetica" pitchFamily="2" charset="0"/>
            </a:endParaRPr>
          </a:p>
          <a:p>
            <a:pPr marL="214313" indent="-214313" defTabSz="685800">
              <a:buFont typeface="Arial" panose="020B0604020202020204" pitchFamily="34" charset="0"/>
              <a:buChar char="•"/>
            </a:pPr>
            <a:endParaRPr lang="en-US" sz="1200" dirty="0">
              <a:solidFill>
                <a:srgbClr val="1C3160"/>
              </a:solidFill>
              <a:latin typeface="Helvetica" pitchFamily="2" charset="0"/>
            </a:endParaRPr>
          </a:p>
          <a:p>
            <a:pPr defTabSz="685800"/>
            <a:endParaRPr lang="en-US" sz="1200" dirty="0">
              <a:solidFill>
                <a:srgbClr val="1C3160"/>
              </a:solidFill>
              <a:latin typeface="Helvetica" pitchFamily="2" charset="0"/>
            </a:endParaRPr>
          </a:p>
          <a:p>
            <a:pPr defTabSz="685800"/>
            <a:endParaRPr lang="en-US" sz="1350" b="1" dirty="0">
              <a:solidFill>
                <a:srgbClr val="1C3160"/>
              </a:solidFill>
              <a:latin typeface="Helvetica" pitchFamily="2" charset="0"/>
            </a:endParaRPr>
          </a:p>
        </p:txBody>
      </p:sp>
      <p:sp>
        <p:nvSpPr>
          <p:cNvPr id="7" name="Title 1">
            <a:extLst>
              <a:ext uri="{FF2B5EF4-FFF2-40B4-BE49-F238E27FC236}">
                <a16:creationId xmlns:a16="http://schemas.microsoft.com/office/drawing/2014/main" id="{25DF74C5-70A1-DC08-9456-E74E84E8BC84}"/>
              </a:ext>
            </a:extLst>
          </p:cNvPr>
          <p:cNvSpPr txBox="1">
            <a:spLocks/>
          </p:cNvSpPr>
          <p:nvPr/>
        </p:nvSpPr>
        <p:spPr>
          <a:xfrm>
            <a:off x="457200" y="228600"/>
            <a:ext cx="8229600" cy="720329"/>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2">
                    <a:lumMod val="75000"/>
                  </a:schemeClr>
                </a:solidFill>
                <a:latin typeface="Helvetica Neue Light"/>
                <a:ea typeface="+mj-ea"/>
                <a:cs typeface="Helvetica Neue Light"/>
              </a:defRPr>
            </a:lvl1pPr>
          </a:lstStyle>
          <a:p>
            <a:r>
              <a:rPr lang="en-US" sz="2700" b="1" dirty="0">
                <a:solidFill>
                  <a:srgbClr val="1C3160"/>
                </a:solidFill>
                <a:latin typeface="Helvetica" pitchFamily="2" charset="0"/>
              </a:rPr>
              <a:t>What is Your State Doing?</a:t>
            </a:r>
          </a:p>
        </p:txBody>
      </p:sp>
    </p:spTree>
    <p:extLst>
      <p:ext uri="{BB962C8B-B14F-4D97-AF65-F5344CB8AC3E}">
        <p14:creationId xmlns:p14="http://schemas.microsoft.com/office/powerpoint/2010/main" val="414231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295D2129-93E6-4C0B-8497-29456D2AB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075" y="2595896"/>
            <a:ext cx="2785889" cy="1459275"/>
          </a:xfrm>
          <a:prstGeom prst="rect">
            <a:avLst/>
          </a:prstGeom>
        </p:spPr>
      </p:pic>
      <p:sp>
        <p:nvSpPr>
          <p:cNvPr id="6" name="TextBox 5">
            <a:extLst>
              <a:ext uri="{FF2B5EF4-FFF2-40B4-BE49-F238E27FC236}">
                <a16:creationId xmlns:a16="http://schemas.microsoft.com/office/drawing/2014/main" id="{BB1955ED-361D-4B19-BFBF-468D332CAC82}"/>
              </a:ext>
            </a:extLst>
          </p:cNvPr>
          <p:cNvSpPr txBox="1"/>
          <p:nvPr/>
        </p:nvSpPr>
        <p:spPr>
          <a:xfrm>
            <a:off x="0" y="-1"/>
            <a:ext cx="9144000" cy="253916"/>
          </a:xfrm>
          <a:prstGeom prst="rect">
            <a:avLst/>
          </a:prstGeom>
          <a:solidFill>
            <a:srgbClr val="003865"/>
          </a:solidFill>
        </p:spPr>
        <p:txBody>
          <a:bodyPr wrap="square" rtlCol="0">
            <a:spAutoFit/>
          </a:bodyPr>
          <a:lstStyle/>
          <a:p>
            <a:endParaRPr lang="en-US" sz="1050"/>
          </a:p>
        </p:txBody>
      </p:sp>
      <p:sp>
        <p:nvSpPr>
          <p:cNvPr id="7" name="TextBox 6">
            <a:extLst>
              <a:ext uri="{FF2B5EF4-FFF2-40B4-BE49-F238E27FC236}">
                <a16:creationId xmlns:a16="http://schemas.microsoft.com/office/drawing/2014/main" id="{AF8839B0-B766-4187-A575-66E49BB58953}"/>
              </a:ext>
            </a:extLst>
          </p:cNvPr>
          <p:cNvSpPr txBox="1"/>
          <p:nvPr/>
        </p:nvSpPr>
        <p:spPr>
          <a:xfrm>
            <a:off x="0" y="4602523"/>
            <a:ext cx="9144000" cy="565539"/>
          </a:xfrm>
          <a:prstGeom prst="rect">
            <a:avLst/>
          </a:prstGeom>
          <a:solidFill>
            <a:srgbClr val="003865"/>
          </a:solidFill>
        </p:spPr>
        <p:txBody>
          <a:bodyPr wrap="square" rtlCol="0">
            <a:spAutoFit/>
          </a:bodyPr>
          <a:lstStyle/>
          <a:p>
            <a:br>
              <a:rPr lang="en-US" sz="600" dirty="0"/>
            </a:br>
            <a:br>
              <a:rPr lang="en-US" sz="825" dirty="0"/>
            </a:br>
            <a:br>
              <a:rPr lang="en-US" sz="825" dirty="0"/>
            </a:br>
            <a:endParaRPr lang="en-US" sz="825" dirty="0"/>
          </a:p>
        </p:txBody>
      </p:sp>
      <p:sp>
        <p:nvSpPr>
          <p:cNvPr id="8" name="TextBox 7">
            <a:extLst>
              <a:ext uri="{FF2B5EF4-FFF2-40B4-BE49-F238E27FC236}">
                <a16:creationId xmlns:a16="http://schemas.microsoft.com/office/drawing/2014/main" id="{06FEF89B-ADB2-4BEE-80F2-733CA21374E3}"/>
              </a:ext>
            </a:extLst>
          </p:cNvPr>
          <p:cNvSpPr txBox="1"/>
          <p:nvPr/>
        </p:nvSpPr>
        <p:spPr>
          <a:xfrm>
            <a:off x="646712" y="1218683"/>
            <a:ext cx="7710616" cy="1038746"/>
          </a:xfrm>
          <a:prstGeom prst="rect">
            <a:avLst/>
          </a:prstGeom>
          <a:noFill/>
        </p:spPr>
        <p:txBody>
          <a:bodyPr wrap="square" lIns="68580" tIns="34290" rIns="68580" bIns="34290" rtlCol="0" anchor="t">
            <a:spAutoFit/>
          </a:bodyPr>
          <a:lstStyle/>
          <a:p>
            <a:pPr algn="ctr"/>
            <a:r>
              <a:rPr lang="en-US" sz="3150" b="1" dirty="0"/>
              <a:t>Public Health Emergency Unwinding:</a:t>
            </a:r>
          </a:p>
          <a:p>
            <a:pPr algn="ctr"/>
            <a:r>
              <a:rPr lang="en-US" sz="3150" b="1" dirty="0">
                <a:cs typeface="Calibri" panose="020F0502020204030204"/>
              </a:rPr>
              <a:t>State Case Study</a:t>
            </a:r>
            <a:endParaRPr lang="en-US" sz="1200" b="1" dirty="0">
              <a:cs typeface="Calibri" panose="020F0502020204030204"/>
            </a:endParaRPr>
          </a:p>
        </p:txBody>
      </p:sp>
      <p:pic>
        <p:nvPicPr>
          <p:cNvPr id="10" name="Picture 9" descr="Text&#10;&#10;Description automatically generated with low confidence">
            <a:extLst>
              <a:ext uri="{FF2B5EF4-FFF2-40B4-BE49-F238E27FC236}">
                <a16:creationId xmlns:a16="http://schemas.microsoft.com/office/drawing/2014/main" id="{FB47C041-BACA-4E42-9227-1227F143DB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2138" y="4655146"/>
            <a:ext cx="890310" cy="466353"/>
          </a:xfrm>
          <a:prstGeom prst="rect">
            <a:avLst/>
          </a:prstGeom>
        </p:spPr>
      </p:pic>
      <p:sp>
        <p:nvSpPr>
          <p:cNvPr id="2" name="Slide Number Placeholder 3">
            <a:extLst>
              <a:ext uri="{FF2B5EF4-FFF2-40B4-BE49-F238E27FC236}">
                <a16:creationId xmlns:a16="http://schemas.microsoft.com/office/drawing/2014/main" id="{D61128C1-8289-9A80-268E-E75C491E5B88}"/>
              </a:ext>
            </a:extLst>
          </p:cNvPr>
          <p:cNvSpPr txBox="1">
            <a:spLocks/>
          </p:cNvSpPr>
          <p:nvPr/>
        </p:nvSpPr>
        <p:spPr>
          <a:xfrm>
            <a:off x="170134" y="475108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dirty="0">
              <a:solidFill>
                <a:schemeClr val="bg1"/>
              </a:solidFill>
            </a:endParaRPr>
          </a:p>
        </p:txBody>
      </p:sp>
    </p:spTree>
    <p:extLst>
      <p:ext uri="{BB962C8B-B14F-4D97-AF65-F5344CB8AC3E}">
        <p14:creationId xmlns:p14="http://schemas.microsoft.com/office/powerpoint/2010/main" val="7676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B45A-ADCB-4DE4-9F0F-5FA1EA3E7097}"/>
              </a:ext>
            </a:extLst>
          </p:cNvPr>
          <p:cNvSpPr>
            <a:spLocks noGrp="1"/>
          </p:cNvSpPr>
          <p:nvPr>
            <p:ph type="title"/>
          </p:nvPr>
        </p:nvSpPr>
        <p:spPr>
          <a:xfrm>
            <a:off x="193388" y="321058"/>
            <a:ext cx="7886700" cy="994172"/>
          </a:xfrm>
        </p:spPr>
        <p:txBody>
          <a:bodyPr/>
          <a:lstStyle/>
          <a:p>
            <a:r>
              <a:rPr lang="en-US" dirty="0"/>
              <a:t>Kentucky’s PHE Unwinding Goals </a:t>
            </a:r>
          </a:p>
        </p:txBody>
      </p:sp>
      <p:pic>
        <p:nvPicPr>
          <p:cNvPr id="14" name="Picture 13">
            <a:extLst>
              <a:ext uri="{FF2B5EF4-FFF2-40B4-BE49-F238E27FC236}">
                <a16:creationId xmlns:a16="http://schemas.microsoft.com/office/drawing/2014/main" id="{07145B6A-EE12-46A9-8018-89AD74E930C2}"/>
              </a:ext>
            </a:extLst>
          </p:cNvPr>
          <p:cNvPicPr>
            <a:picLocks noChangeAspect="1"/>
          </p:cNvPicPr>
          <p:nvPr/>
        </p:nvPicPr>
        <p:blipFill rotWithShape="1">
          <a:blip r:embed="rId3"/>
          <a:srcRect t="6476" r="2294" b="5210"/>
          <a:stretch/>
        </p:blipFill>
        <p:spPr>
          <a:xfrm>
            <a:off x="1383595" y="971550"/>
            <a:ext cx="6180037" cy="3627119"/>
          </a:xfrm>
          <a:prstGeom prst="rect">
            <a:avLst/>
          </a:prstGeom>
        </p:spPr>
      </p:pic>
      <p:sp>
        <p:nvSpPr>
          <p:cNvPr id="4" name="Rectangle 3">
            <a:extLst>
              <a:ext uri="{FF2B5EF4-FFF2-40B4-BE49-F238E27FC236}">
                <a16:creationId xmlns:a16="http://schemas.microsoft.com/office/drawing/2014/main" id="{3B43DC1E-BCC9-42DF-8F1F-375F937AFC41}"/>
              </a:ext>
            </a:extLst>
          </p:cNvPr>
          <p:cNvSpPr/>
          <p:nvPr/>
        </p:nvSpPr>
        <p:spPr>
          <a:xfrm>
            <a:off x="2442575" y="2395603"/>
            <a:ext cx="713984" cy="610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icture containing ax, clipart&#10;&#10;Description automatically generated">
            <a:extLst>
              <a:ext uri="{FF2B5EF4-FFF2-40B4-BE49-F238E27FC236}">
                <a16:creationId xmlns:a16="http://schemas.microsoft.com/office/drawing/2014/main" id="{23696D29-11B6-4EF4-82DF-A67D11E17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575" y="2328088"/>
            <a:ext cx="694352" cy="754358"/>
          </a:xfrm>
          <a:prstGeom prst="rect">
            <a:avLst/>
          </a:prstGeom>
        </p:spPr>
      </p:pic>
      <p:sp>
        <p:nvSpPr>
          <p:cNvPr id="3" name="Slide Number Placeholder 3">
            <a:extLst>
              <a:ext uri="{FF2B5EF4-FFF2-40B4-BE49-F238E27FC236}">
                <a16:creationId xmlns:a16="http://schemas.microsoft.com/office/drawing/2014/main" id="{8DDC6CA7-609A-A985-F341-61F332270BC4}"/>
              </a:ext>
            </a:extLst>
          </p:cNvPr>
          <p:cNvSpPr txBox="1">
            <a:spLocks/>
          </p:cNvSpPr>
          <p:nvPr/>
        </p:nvSpPr>
        <p:spPr>
          <a:xfrm>
            <a:off x="170134" y="475108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dirty="0">
              <a:solidFill>
                <a:schemeClr val="bg1"/>
              </a:solidFill>
            </a:endParaRPr>
          </a:p>
        </p:txBody>
      </p:sp>
    </p:spTree>
    <p:extLst>
      <p:ext uri="{BB962C8B-B14F-4D97-AF65-F5344CB8AC3E}">
        <p14:creationId xmlns:p14="http://schemas.microsoft.com/office/powerpoint/2010/main" val="124246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627B-E859-2A85-1DB6-617785B18912}"/>
              </a:ext>
            </a:extLst>
          </p:cNvPr>
          <p:cNvSpPr>
            <a:spLocks noGrp="1"/>
          </p:cNvSpPr>
          <p:nvPr>
            <p:ph type="title"/>
          </p:nvPr>
        </p:nvSpPr>
        <p:spPr>
          <a:xfrm>
            <a:off x="240652" y="268288"/>
            <a:ext cx="7886700" cy="994172"/>
          </a:xfrm>
        </p:spPr>
        <p:txBody>
          <a:bodyPr/>
          <a:lstStyle/>
          <a:p>
            <a:r>
              <a:rPr lang="en-US" dirty="0"/>
              <a:t>Key Strategies – Kentucky’s Approach</a:t>
            </a:r>
          </a:p>
        </p:txBody>
      </p:sp>
      <p:graphicFrame>
        <p:nvGraphicFramePr>
          <p:cNvPr id="4" name="Diagram 3">
            <a:extLst>
              <a:ext uri="{FF2B5EF4-FFF2-40B4-BE49-F238E27FC236}">
                <a16:creationId xmlns:a16="http://schemas.microsoft.com/office/drawing/2014/main" id="{3CCD1E76-B00E-9E33-D4E8-5230B0656454}"/>
              </a:ext>
            </a:extLst>
          </p:cNvPr>
          <p:cNvGraphicFramePr/>
          <p:nvPr>
            <p:extLst>
              <p:ext uri="{D42A27DB-BD31-4B8C-83A1-F6EECF244321}">
                <p14:modId xmlns:p14="http://schemas.microsoft.com/office/powerpoint/2010/main" val="2399937144"/>
              </p:ext>
            </p:extLst>
          </p:nvPr>
        </p:nvGraphicFramePr>
        <p:xfrm>
          <a:off x="381000" y="954962"/>
          <a:ext cx="7626998" cy="344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96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2105-97AB-4742-9462-5CFF2EF4530B}"/>
              </a:ext>
            </a:extLst>
          </p:cNvPr>
          <p:cNvSpPr>
            <a:spLocks noGrp="1"/>
          </p:cNvSpPr>
          <p:nvPr>
            <p:ph type="title"/>
          </p:nvPr>
        </p:nvSpPr>
        <p:spPr>
          <a:xfrm>
            <a:off x="499005" y="302518"/>
            <a:ext cx="7886700" cy="593625"/>
          </a:xfrm>
        </p:spPr>
        <p:txBody>
          <a:bodyPr/>
          <a:lstStyle/>
          <a:p>
            <a:r>
              <a:rPr lang="en-US" dirty="0"/>
              <a:t>Medicaid Renewal Caseload Planning</a:t>
            </a:r>
          </a:p>
        </p:txBody>
      </p:sp>
      <p:graphicFrame>
        <p:nvGraphicFramePr>
          <p:cNvPr id="7" name="Diagram 6">
            <a:extLst>
              <a:ext uri="{FF2B5EF4-FFF2-40B4-BE49-F238E27FC236}">
                <a16:creationId xmlns:a16="http://schemas.microsoft.com/office/drawing/2014/main" id="{6BB5282B-7E9C-4CB5-8024-72754CB22D25}"/>
              </a:ext>
            </a:extLst>
          </p:cNvPr>
          <p:cNvGraphicFramePr/>
          <p:nvPr/>
        </p:nvGraphicFramePr>
        <p:xfrm>
          <a:off x="556379" y="805656"/>
          <a:ext cx="80763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Pentagon 7">
            <a:extLst>
              <a:ext uri="{FF2B5EF4-FFF2-40B4-BE49-F238E27FC236}">
                <a16:creationId xmlns:a16="http://schemas.microsoft.com/office/drawing/2014/main" id="{482BE2C7-CB93-4765-BB78-271787390B8B}"/>
              </a:ext>
            </a:extLst>
          </p:cNvPr>
          <p:cNvSpPr/>
          <p:nvPr/>
        </p:nvSpPr>
        <p:spPr>
          <a:xfrm>
            <a:off x="244503" y="1640659"/>
            <a:ext cx="8796131" cy="597164"/>
          </a:xfrm>
          <a:prstGeom prst="homePlate">
            <a:avLst/>
          </a:prstGeom>
          <a:solidFill>
            <a:srgbClr val="01203D"/>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May – June – July – August – September – October – November – December – January – February – March – April </a:t>
            </a:r>
          </a:p>
        </p:txBody>
      </p:sp>
      <p:sp>
        <p:nvSpPr>
          <p:cNvPr id="9" name="TextBox 8">
            <a:extLst>
              <a:ext uri="{FF2B5EF4-FFF2-40B4-BE49-F238E27FC236}">
                <a16:creationId xmlns:a16="http://schemas.microsoft.com/office/drawing/2014/main" id="{ECE7D9E3-44BA-4C05-AE38-12E63E862408}"/>
              </a:ext>
            </a:extLst>
          </p:cNvPr>
          <p:cNvSpPr txBox="1"/>
          <p:nvPr/>
        </p:nvSpPr>
        <p:spPr>
          <a:xfrm>
            <a:off x="535099" y="925078"/>
            <a:ext cx="8349072" cy="738664"/>
          </a:xfrm>
          <a:prstGeom prst="rect">
            <a:avLst/>
          </a:prstGeom>
          <a:noFill/>
        </p:spPr>
        <p:txBody>
          <a:bodyPr wrap="square" rtlCol="0">
            <a:spAutoFit/>
          </a:bodyPr>
          <a:lstStyle/>
          <a:p>
            <a:r>
              <a:rPr lang="en-US" sz="2100" dirty="0">
                <a:solidFill>
                  <a:srgbClr val="01203D"/>
                </a:solidFill>
              </a:rPr>
              <a:t>All individuals requiring renewal will be distributed across a 12-month period, based on the state’s renewal distribution plan</a:t>
            </a:r>
          </a:p>
        </p:txBody>
      </p:sp>
      <p:sp>
        <p:nvSpPr>
          <p:cNvPr id="10" name="TextBox 9">
            <a:extLst>
              <a:ext uri="{FF2B5EF4-FFF2-40B4-BE49-F238E27FC236}">
                <a16:creationId xmlns:a16="http://schemas.microsoft.com/office/drawing/2014/main" id="{5C47BBE0-C965-42BC-8663-3E98F5D4B36A}"/>
              </a:ext>
            </a:extLst>
          </p:cNvPr>
          <p:cNvSpPr txBox="1"/>
          <p:nvPr/>
        </p:nvSpPr>
        <p:spPr>
          <a:xfrm>
            <a:off x="1218168" y="3339357"/>
            <a:ext cx="1944094" cy="1338828"/>
          </a:xfrm>
          <a:prstGeom prst="rect">
            <a:avLst/>
          </a:prstGeom>
          <a:noFill/>
        </p:spPr>
        <p:txBody>
          <a:bodyPr wrap="square" rtlCol="0">
            <a:spAutoFit/>
          </a:bodyPr>
          <a:lstStyle/>
          <a:p>
            <a:r>
              <a:rPr lang="en-US" sz="1350" dirty="0"/>
              <a:t>Medicare-eligible population will be prioritized in the first 6 months to enroll in Medicare</a:t>
            </a:r>
          </a:p>
          <a:p>
            <a:endParaRPr lang="en-US" sz="1350" dirty="0"/>
          </a:p>
        </p:txBody>
      </p:sp>
      <p:sp>
        <p:nvSpPr>
          <p:cNvPr id="11" name="TextBox 10">
            <a:extLst>
              <a:ext uri="{FF2B5EF4-FFF2-40B4-BE49-F238E27FC236}">
                <a16:creationId xmlns:a16="http://schemas.microsoft.com/office/drawing/2014/main" id="{479BFEC7-E6E1-4E15-84C3-A9228076DF3E}"/>
              </a:ext>
            </a:extLst>
          </p:cNvPr>
          <p:cNvSpPr txBox="1"/>
          <p:nvPr/>
        </p:nvSpPr>
        <p:spPr>
          <a:xfrm>
            <a:off x="4028955" y="3343090"/>
            <a:ext cx="1944094" cy="923330"/>
          </a:xfrm>
          <a:prstGeom prst="rect">
            <a:avLst/>
          </a:prstGeom>
          <a:noFill/>
        </p:spPr>
        <p:txBody>
          <a:bodyPr wrap="square" rtlCol="0">
            <a:spAutoFit/>
          </a:bodyPr>
          <a:lstStyle/>
          <a:p>
            <a:r>
              <a:rPr lang="en-US" sz="1350" dirty="0"/>
              <a:t>Special circumstance population (over 14K beneficiaries) will be prioritized in June</a:t>
            </a:r>
          </a:p>
        </p:txBody>
      </p:sp>
      <p:sp>
        <p:nvSpPr>
          <p:cNvPr id="12" name="TextBox 11">
            <a:extLst>
              <a:ext uri="{FF2B5EF4-FFF2-40B4-BE49-F238E27FC236}">
                <a16:creationId xmlns:a16="http://schemas.microsoft.com/office/drawing/2014/main" id="{F52A82A4-7FE8-4AF4-9EE4-8DAC50008D88}"/>
              </a:ext>
            </a:extLst>
          </p:cNvPr>
          <p:cNvSpPr txBox="1"/>
          <p:nvPr/>
        </p:nvSpPr>
        <p:spPr>
          <a:xfrm>
            <a:off x="6729454" y="3339357"/>
            <a:ext cx="1944094" cy="1131079"/>
          </a:xfrm>
          <a:prstGeom prst="rect">
            <a:avLst/>
          </a:prstGeom>
          <a:noFill/>
        </p:spPr>
        <p:txBody>
          <a:bodyPr wrap="square" rtlCol="0">
            <a:spAutoFit/>
          </a:bodyPr>
          <a:lstStyle/>
          <a:p>
            <a:r>
              <a:rPr lang="en-US" sz="1350" dirty="0"/>
              <a:t>QHP-eligible population will be engaged starting June 2023 for the duration of the renewal process</a:t>
            </a:r>
          </a:p>
        </p:txBody>
      </p:sp>
      <p:pic>
        <p:nvPicPr>
          <p:cNvPr id="14" name="Graphic 13" descr="Monthly calendar with solid fill">
            <a:extLst>
              <a:ext uri="{FF2B5EF4-FFF2-40B4-BE49-F238E27FC236}">
                <a16:creationId xmlns:a16="http://schemas.microsoft.com/office/drawing/2014/main" id="{1DBB7583-EAA7-4D06-AABC-450D2307A01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4966" y="1669591"/>
            <a:ext cx="539297" cy="539297"/>
          </a:xfrm>
          <a:prstGeom prst="rect">
            <a:avLst/>
          </a:prstGeom>
        </p:spPr>
      </p:pic>
      <p:sp>
        <p:nvSpPr>
          <p:cNvPr id="13" name="Slide Number Placeholder 1">
            <a:extLst>
              <a:ext uri="{FF2B5EF4-FFF2-40B4-BE49-F238E27FC236}">
                <a16:creationId xmlns:a16="http://schemas.microsoft.com/office/drawing/2014/main" id="{61B02361-AF6A-43C3-A1CE-7407DCCECAB3}"/>
              </a:ext>
            </a:extLst>
          </p:cNvPr>
          <p:cNvSpPr txBox="1">
            <a:spLocks/>
          </p:cNvSpPr>
          <p:nvPr/>
        </p:nvSpPr>
        <p:spPr>
          <a:xfrm>
            <a:off x="74543" y="4735996"/>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bg1"/>
              </a:solidFill>
            </a:endParaRPr>
          </a:p>
        </p:txBody>
      </p:sp>
    </p:spTree>
    <p:extLst>
      <p:ext uri="{BB962C8B-B14F-4D97-AF65-F5344CB8AC3E}">
        <p14:creationId xmlns:p14="http://schemas.microsoft.com/office/powerpoint/2010/main" val="230672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244" y="765699"/>
          <a:ext cx="8557328" cy="36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6D83F7FA-092F-4A30-8F09-FB75188D5CBA}"/>
              </a:ext>
            </a:extLst>
          </p:cNvPr>
          <p:cNvSpPr>
            <a:spLocks noGrp="1"/>
          </p:cNvSpPr>
          <p:nvPr>
            <p:ph type="title"/>
          </p:nvPr>
        </p:nvSpPr>
        <p:spPr>
          <a:xfrm>
            <a:off x="285244" y="314195"/>
            <a:ext cx="6953756" cy="685800"/>
          </a:xfrm>
        </p:spPr>
        <p:txBody>
          <a:bodyPr>
            <a:noAutofit/>
          </a:bodyPr>
          <a:lstStyle/>
          <a:p>
            <a:r>
              <a:rPr lang="en-US" sz="2700" dirty="0"/>
              <a:t>KY Medicaid Renewal Process (for Members)</a:t>
            </a:r>
          </a:p>
        </p:txBody>
      </p:sp>
      <p:sp>
        <p:nvSpPr>
          <p:cNvPr id="5" name="Slide Number Placeholder 3">
            <a:extLst>
              <a:ext uri="{FF2B5EF4-FFF2-40B4-BE49-F238E27FC236}">
                <a16:creationId xmlns:a16="http://schemas.microsoft.com/office/drawing/2014/main" id="{A4301207-4B25-45B8-9550-9F1ECFDAFD79}"/>
              </a:ext>
            </a:extLst>
          </p:cNvPr>
          <p:cNvSpPr>
            <a:spLocks noGrp="1"/>
          </p:cNvSpPr>
          <p:nvPr>
            <p:ph type="sldNum" sz="quarter" idx="4294967295"/>
          </p:nvPr>
        </p:nvSpPr>
        <p:spPr>
          <a:xfrm>
            <a:off x="170134" y="4751084"/>
            <a:ext cx="2057400" cy="273844"/>
          </a:xfrm>
        </p:spPr>
        <p:txBody>
          <a:bodyPr/>
          <a:lstStyle/>
          <a:p>
            <a:endParaRPr lang="en-US" sz="1500" dirty="0">
              <a:solidFill>
                <a:schemeClr val="bg1"/>
              </a:solidFill>
            </a:endParaRPr>
          </a:p>
        </p:txBody>
      </p:sp>
      <p:sp>
        <p:nvSpPr>
          <p:cNvPr id="2" name="TextBox 1"/>
          <p:cNvSpPr txBox="1"/>
          <p:nvPr/>
        </p:nvSpPr>
        <p:spPr>
          <a:xfrm>
            <a:off x="170134" y="2000227"/>
            <a:ext cx="1742772" cy="2377574"/>
          </a:xfrm>
          <a:prstGeom prst="rect">
            <a:avLst/>
          </a:prstGeom>
          <a:solidFill>
            <a:srgbClr val="01203D"/>
          </a:solidFill>
        </p:spPr>
        <p:txBody>
          <a:bodyPr wrap="square" rtlCol="0">
            <a:spAutoFit/>
          </a:bodyPr>
          <a:lstStyle/>
          <a:p>
            <a:pPr algn="ctr"/>
            <a:r>
              <a:rPr lang="en-US" sz="1350" b="1" dirty="0">
                <a:solidFill>
                  <a:schemeClr val="bg1"/>
                </a:solidFill>
              </a:rPr>
              <a:t>DID YOU KNOW?</a:t>
            </a:r>
          </a:p>
          <a:p>
            <a:r>
              <a:rPr lang="en-US" sz="1350" dirty="0">
                <a:solidFill>
                  <a:schemeClr val="bg1"/>
                </a:solidFill>
              </a:rPr>
              <a:t>Members will receive a communication: </a:t>
            </a:r>
          </a:p>
          <a:p>
            <a:pPr marL="214313" indent="-214313">
              <a:buFont typeface="Arial" panose="020B0604020202020204" pitchFamily="34" charset="0"/>
              <a:buChar char="•"/>
            </a:pPr>
            <a:r>
              <a:rPr lang="en-US" sz="1350" dirty="0">
                <a:solidFill>
                  <a:schemeClr val="bg1"/>
                </a:solidFill>
              </a:rPr>
              <a:t>About 90 days before their renewal end date and/or</a:t>
            </a:r>
          </a:p>
          <a:p>
            <a:pPr marL="214313" indent="-214313">
              <a:buFont typeface="Arial" panose="020B0604020202020204" pitchFamily="34" charset="0"/>
              <a:buChar char="•"/>
            </a:pPr>
            <a:r>
              <a:rPr lang="en-US" sz="1350" dirty="0">
                <a:solidFill>
                  <a:schemeClr val="bg1"/>
                </a:solidFill>
              </a:rPr>
              <a:t>If there’s no response by the 15</a:t>
            </a:r>
            <a:r>
              <a:rPr lang="en-US" sz="1350" baseline="30000" dirty="0">
                <a:solidFill>
                  <a:schemeClr val="bg1"/>
                </a:solidFill>
              </a:rPr>
              <a:t>th</a:t>
            </a:r>
            <a:r>
              <a:rPr lang="en-US" sz="1350" dirty="0">
                <a:solidFill>
                  <a:schemeClr val="bg1"/>
                </a:solidFill>
              </a:rPr>
              <a:t> of their renewal month</a:t>
            </a:r>
          </a:p>
        </p:txBody>
      </p:sp>
      <p:sp>
        <p:nvSpPr>
          <p:cNvPr id="3" name="TextBox 2">
            <a:extLst>
              <a:ext uri="{FF2B5EF4-FFF2-40B4-BE49-F238E27FC236}">
                <a16:creationId xmlns:a16="http://schemas.microsoft.com/office/drawing/2014/main" id="{CD02D46A-B82F-D4DB-93E1-0A00323C64C6}"/>
              </a:ext>
            </a:extLst>
          </p:cNvPr>
          <p:cNvSpPr txBox="1"/>
          <p:nvPr/>
        </p:nvSpPr>
        <p:spPr>
          <a:xfrm>
            <a:off x="2150838" y="2115472"/>
            <a:ext cx="401858" cy="189283"/>
          </a:xfrm>
          <a:prstGeom prst="homePlate">
            <a:avLst/>
          </a:prstGeom>
          <a:solidFill>
            <a:srgbClr val="F0EFC6"/>
          </a:solidFill>
          <a:ln>
            <a:solidFill>
              <a:srgbClr val="F0EFC6"/>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Notice of Eligibility</a:t>
            </a:r>
          </a:p>
        </p:txBody>
      </p:sp>
      <p:sp>
        <p:nvSpPr>
          <p:cNvPr id="6" name="TextBox 5">
            <a:extLst>
              <a:ext uri="{FF2B5EF4-FFF2-40B4-BE49-F238E27FC236}">
                <a16:creationId xmlns:a16="http://schemas.microsoft.com/office/drawing/2014/main" id="{831A8903-FC95-D829-00AF-E8ECA25885D3}"/>
              </a:ext>
            </a:extLst>
          </p:cNvPr>
          <p:cNvSpPr txBox="1"/>
          <p:nvPr/>
        </p:nvSpPr>
        <p:spPr>
          <a:xfrm>
            <a:off x="2150838" y="2612683"/>
            <a:ext cx="401858" cy="189283"/>
          </a:xfrm>
          <a:prstGeom prst="homePlate">
            <a:avLst/>
          </a:prstGeom>
          <a:solidFill>
            <a:srgbClr val="DDF7FB"/>
          </a:solidFill>
          <a:ln>
            <a:solidFill>
              <a:srgbClr val="DDF7FB"/>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Request for Info</a:t>
            </a:r>
          </a:p>
        </p:txBody>
      </p:sp>
      <p:sp>
        <p:nvSpPr>
          <p:cNvPr id="7" name="TextBox 6">
            <a:extLst>
              <a:ext uri="{FF2B5EF4-FFF2-40B4-BE49-F238E27FC236}">
                <a16:creationId xmlns:a16="http://schemas.microsoft.com/office/drawing/2014/main" id="{B3CFBCD0-B2B8-124E-3C5F-C033952906B1}"/>
              </a:ext>
            </a:extLst>
          </p:cNvPr>
          <p:cNvSpPr txBox="1"/>
          <p:nvPr/>
        </p:nvSpPr>
        <p:spPr>
          <a:xfrm>
            <a:off x="2149522" y="3193687"/>
            <a:ext cx="401858" cy="189283"/>
          </a:xfrm>
          <a:prstGeom prst="homePlate">
            <a:avLst/>
          </a:prstGeom>
          <a:solidFill>
            <a:srgbClr val="B9DFFF"/>
          </a:solidFill>
          <a:ln>
            <a:solidFill>
              <a:srgbClr val="B9DFFF"/>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Renewal Packet</a:t>
            </a:r>
          </a:p>
        </p:txBody>
      </p:sp>
      <p:sp>
        <p:nvSpPr>
          <p:cNvPr id="19" name="TextBox 18">
            <a:extLst>
              <a:ext uri="{FF2B5EF4-FFF2-40B4-BE49-F238E27FC236}">
                <a16:creationId xmlns:a16="http://schemas.microsoft.com/office/drawing/2014/main" id="{007CD214-F3A7-2D66-A0D5-037840E12996}"/>
              </a:ext>
            </a:extLst>
          </p:cNvPr>
          <p:cNvSpPr txBox="1"/>
          <p:nvPr/>
        </p:nvSpPr>
        <p:spPr>
          <a:xfrm>
            <a:off x="4306663" y="2613605"/>
            <a:ext cx="401858" cy="189283"/>
          </a:xfrm>
          <a:prstGeom prst="homePlate">
            <a:avLst/>
          </a:prstGeom>
          <a:solidFill>
            <a:srgbClr val="F0EFC6"/>
          </a:solidFill>
          <a:ln>
            <a:solidFill>
              <a:srgbClr val="F0EFC6"/>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Notice of Eligibility</a:t>
            </a:r>
          </a:p>
        </p:txBody>
      </p:sp>
      <p:sp>
        <p:nvSpPr>
          <p:cNvPr id="20" name="TextBox 19">
            <a:extLst>
              <a:ext uri="{FF2B5EF4-FFF2-40B4-BE49-F238E27FC236}">
                <a16:creationId xmlns:a16="http://schemas.microsoft.com/office/drawing/2014/main" id="{D8A881D5-1134-DD13-7AF6-7869637E97A2}"/>
              </a:ext>
            </a:extLst>
          </p:cNvPr>
          <p:cNvSpPr txBox="1"/>
          <p:nvPr/>
        </p:nvSpPr>
        <p:spPr>
          <a:xfrm>
            <a:off x="4306663" y="3110816"/>
            <a:ext cx="401858" cy="189283"/>
          </a:xfrm>
          <a:prstGeom prst="homePlate">
            <a:avLst/>
          </a:prstGeom>
          <a:solidFill>
            <a:srgbClr val="DDF7FB"/>
          </a:solidFill>
          <a:ln>
            <a:solidFill>
              <a:srgbClr val="DDF7FB"/>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Request for Info</a:t>
            </a:r>
          </a:p>
        </p:txBody>
      </p:sp>
      <p:sp>
        <p:nvSpPr>
          <p:cNvPr id="21" name="TextBox 20">
            <a:extLst>
              <a:ext uri="{FF2B5EF4-FFF2-40B4-BE49-F238E27FC236}">
                <a16:creationId xmlns:a16="http://schemas.microsoft.com/office/drawing/2014/main" id="{C659CD94-6675-5B3F-D28A-810ACFFD9C1F}"/>
              </a:ext>
            </a:extLst>
          </p:cNvPr>
          <p:cNvSpPr txBox="1"/>
          <p:nvPr/>
        </p:nvSpPr>
        <p:spPr>
          <a:xfrm>
            <a:off x="4305346" y="3691820"/>
            <a:ext cx="401858" cy="189283"/>
          </a:xfrm>
          <a:prstGeom prst="homePlate">
            <a:avLst/>
          </a:prstGeom>
          <a:solidFill>
            <a:srgbClr val="B9DFFF"/>
          </a:solidFill>
          <a:ln>
            <a:solidFill>
              <a:srgbClr val="B9DFFF"/>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Renewal Packet</a:t>
            </a:r>
          </a:p>
        </p:txBody>
      </p:sp>
      <p:sp>
        <p:nvSpPr>
          <p:cNvPr id="25" name="TextBox 24">
            <a:extLst>
              <a:ext uri="{FF2B5EF4-FFF2-40B4-BE49-F238E27FC236}">
                <a16:creationId xmlns:a16="http://schemas.microsoft.com/office/drawing/2014/main" id="{4A40CC39-0F99-7DE8-C409-CB17AD5B9EBD}"/>
              </a:ext>
            </a:extLst>
          </p:cNvPr>
          <p:cNvSpPr txBox="1"/>
          <p:nvPr/>
        </p:nvSpPr>
        <p:spPr>
          <a:xfrm>
            <a:off x="6414862" y="2624051"/>
            <a:ext cx="401858" cy="189283"/>
          </a:xfrm>
          <a:prstGeom prst="homePlate">
            <a:avLst/>
          </a:prstGeom>
          <a:solidFill>
            <a:srgbClr val="F0EFC6"/>
          </a:solidFill>
          <a:ln>
            <a:solidFill>
              <a:srgbClr val="F0EFC6"/>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Notice of Eligibility</a:t>
            </a:r>
          </a:p>
        </p:txBody>
      </p:sp>
      <p:sp>
        <p:nvSpPr>
          <p:cNvPr id="26" name="TextBox 25">
            <a:extLst>
              <a:ext uri="{FF2B5EF4-FFF2-40B4-BE49-F238E27FC236}">
                <a16:creationId xmlns:a16="http://schemas.microsoft.com/office/drawing/2014/main" id="{0D6B75A0-6CE1-5CA1-C247-7DFF6BB32CCC}"/>
              </a:ext>
            </a:extLst>
          </p:cNvPr>
          <p:cNvSpPr txBox="1"/>
          <p:nvPr/>
        </p:nvSpPr>
        <p:spPr>
          <a:xfrm>
            <a:off x="6414862" y="3121262"/>
            <a:ext cx="401858" cy="189283"/>
          </a:xfrm>
          <a:prstGeom prst="homePlate">
            <a:avLst/>
          </a:prstGeom>
          <a:solidFill>
            <a:srgbClr val="DDF7FB"/>
          </a:solidFill>
          <a:ln>
            <a:solidFill>
              <a:srgbClr val="DDF7FB"/>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Request for Info</a:t>
            </a:r>
          </a:p>
        </p:txBody>
      </p:sp>
      <p:sp>
        <p:nvSpPr>
          <p:cNvPr id="27" name="TextBox 26">
            <a:extLst>
              <a:ext uri="{FF2B5EF4-FFF2-40B4-BE49-F238E27FC236}">
                <a16:creationId xmlns:a16="http://schemas.microsoft.com/office/drawing/2014/main" id="{8C9BD995-C495-5A72-AD09-BF6909B51706}"/>
              </a:ext>
            </a:extLst>
          </p:cNvPr>
          <p:cNvSpPr txBox="1"/>
          <p:nvPr/>
        </p:nvSpPr>
        <p:spPr>
          <a:xfrm>
            <a:off x="6413546" y="3702267"/>
            <a:ext cx="401858" cy="189283"/>
          </a:xfrm>
          <a:prstGeom prst="homePlate">
            <a:avLst/>
          </a:prstGeom>
          <a:solidFill>
            <a:srgbClr val="B9DFFF"/>
          </a:solidFill>
          <a:ln>
            <a:solidFill>
              <a:srgbClr val="B9DFFF"/>
            </a:solidFill>
          </a:ln>
        </p:spPr>
        <p:style>
          <a:lnRef idx="2">
            <a:schemeClr val="accent4"/>
          </a:lnRef>
          <a:fillRef idx="1">
            <a:schemeClr val="lt1"/>
          </a:fillRef>
          <a:effectRef idx="0">
            <a:schemeClr val="accent4"/>
          </a:effectRef>
          <a:fontRef idx="minor">
            <a:schemeClr val="dk1"/>
          </a:fontRef>
        </p:style>
        <p:txBody>
          <a:bodyPr wrap="square" lIns="13716" tIns="13716" rIns="13716" bIns="13716" rtlCol="0">
            <a:spAutoFit/>
          </a:bodyPr>
          <a:lstStyle/>
          <a:p>
            <a:r>
              <a:rPr lang="en-US" sz="525" dirty="0"/>
              <a:t>Renewal Packet</a:t>
            </a:r>
          </a:p>
        </p:txBody>
      </p:sp>
    </p:spTree>
    <p:extLst>
      <p:ext uri="{BB962C8B-B14F-4D97-AF65-F5344CB8AC3E}">
        <p14:creationId xmlns:p14="http://schemas.microsoft.com/office/powerpoint/2010/main" val="308796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5079" y="2715816"/>
            <a:ext cx="6796087" cy="923330"/>
          </a:xfrm>
          <a:prstGeom prst="rect">
            <a:avLst/>
          </a:prstGeom>
          <a:noFill/>
        </p:spPr>
        <p:txBody>
          <a:bodyPr wrap="square" lIns="91440" tIns="45720" rIns="91440" bIns="45720" rtlCol="0" anchor="t">
            <a:spAutoFit/>
          </a:bodyPr>
          <a:lstStyle/>
          <a:p>
            <a:pPr defTabSz="685800"/>
            <a:r>
              <a:rPr lang="en-US" dirty="0">
                <a:solidFill>
                  <a:srgbClr val="FFFFFF"/>
                </a:solidFill>
                <a:latin typeface="Calibri"/>
                <a:cs typeface="Calibri Light"/>
              </a:rPr>
              <a:t>Britt Sanderson, MPH, MS</a:t>
            </a:r>
            <a:endParaRPr lang="en-US">
              <a:latin typeface="Calibri"/>
              <a:cs typeface="Calibri Light"/>
            </a:endParaRPr>
          </a:p>
          <a:p>
            <a:pPr defTabSz="685800"/>
            <a:r>
              <a:rPr lang="en-US" dirty="0">
                <a:solidFill>
                  <a:srgbClr val="FFFFFF"/>
                </a:solidFill>
                <a:latin typeface="Calibri"/>
                <a:cs typeface="Calibri Light"/>
              </a:rPr>
              <a:t>Policy Analyst</a:t>
            </a:r>
          </a:p>
          <a:p>
            <a:pPr defTabSz="685800"/>
            <a:r>
              <a:rPr lang="en-US" dirty="0">
                <a:solidFill>
                  <a:srgbClr val="FFFFFF"/>
                </a:solidFill>
                <a:latin typeface="Calibri"/>
                <a:cs typeface="Calibri Light"/>
              </a:rPr>
              <a:t>Healthcare Value Hub</a:t>
            </a:r>
          </a:p>
        </p:txBody>
      </p:sp>
      <p:sp>
        <p:nvSpPr>
          <p:cNvPr id="9" name="Title 1"/>
          <p:cNvSpPr txBox="1">
            <a:spLocks/>
          </p:cNvSpPr>
          <p:nvPr/>
        </p:nvSpPr>
        <p:spPr>
          <a:xfrm>
            <a:off x="623888" y="1512094"/>
            <a:ext cx="7699627" cy="994172"/>
          </a:xfrm>
          <a:prstGeom prst="rect">
            <a:avLst/>
          </a:prstGeom>
        </p:spPr>
        <p:txBody>
          <a:bodyPr vert="horz" lIns="68580" tIns="34290" rIns="68580" bIns="34290" rtlCol="0" anchor="b">
            <a:normAutofit fontScale="97500"/>
          </a:bodyPr>
          <a:lstStyle>
            <a:lvl1pPr algn="l" defTabSz="914400" rtl="0" eaLnBrk="1" latinLnBrk="0" hangingPunct="1">
              <a:lnSpc>
                <a:spcPct val="85000"/>
              </a:lnSpc>
              <a:spcBef>
                <a:spcPct val="0"/>
              </a:spcBef>
              <a:buNone/>
              <a:defRPr sz="4800" kern="1200" cap="all" baseline="0">
                <a:solidFill>
                  <a:schemeClr val="bg1"/>
                </a:solidFill>
                <a:latin typeface="+mj-lt"/>
                <a:ea typeface="+mj-ea"/>
                <a:cs typeface="+mj-cs"/>
              </a:defRPr>
            </a:lvl1pPr>
          </a:lstStyle>
          <a:p>
            <a:pPr defTabSz="685800"/>
            <a:r>
              <a:rPr lang="en-US" sz="3300" b="1" cap="none" dirty="0">
                <a:solidFill>
                  <a:srgbClr val="FFFFFF"/>
                </a:solidFill>
                <a:latin typeface="Calibri"/>
              </a:rPr>
              <a:t>Welcome and Introduction</a:t>
            </a:r>
            <a:endParaRPr lang="en-US" sz="3300" b="1" cap="none" dirty="0">
              <a:solidFill>
                <a:srgbClr val="FFFFFF"/>
              </a:solidFill>
              <a:latin typeface="Calibri"/>
              <a:cs typeface="Calibri"/>
            </a:endParaRPr>
          </a:p>
        </p:txBody>
      </p:sp>
      <p:sp>
        <p:nvSpPr>
          <p:cNvPr id="14" name="TextBox 13">
            <a:extLst>
              <a:ext uri="{FF2B5EF4-FFF2-40B4-BE49-F238E27FC236}">
                <a16:creationId xmlns:a16="http://schemas.microsoft.com/office/drawing/2014/main" id="{E2536873-83C2-2E4C-9361-E14E938D3F41}"/>
              </a:ext>
            </a:extLst>
          </p:cNvPr>
          <p:cNvSpPr txBox="1"/>
          <p:nvPr/>
        </p:nvSpPr>
        <p:spPr>
          <a:xfrm>
            <a:off x="810818" y="4679581"/>
            <a:ext cx="7449503" cy="300082"/>
          </a:xfrm>
          <a:prstGeom prst="rect">
            <a:avLst/>
          </a:prstGeom>
          <a:noFill/>
        </p:spPr>
        <p:txBody>
          <a:bodyPr wrap="square" lIns="91440" tIns="45720" rIns="91440" bIns="45720" rtlCol="0" anchor="t">
            <a:spAutoFit/>
          </a:bodyPr>
          <a:lstStyle/>
          <a:p>
            <a:pPr defTabSz="685800">
              <a:defRPr/>
            </a:pPr>
            <a:endParaRPr lang="en-US" sz="1350" b="1" dirty="0">
              <a:solidFill>
                <a:srgbClr val="FFFFFF">
                  <a:lumMod val="95000"/>
                </a:srgbClr>
              </a:solidFill>
              <a:latin typeface="Calibri"/>
            </a:endParaRPr>
          </a:p>
        </p:txBody>
      </p:sp>
    </p:spTree>
    <p:extLst>
      <p:ext uri="{BB962C8B-B14F-4D97-AF65-F5344CB8AC3E}">
        <p14:creationId xmlns:p14="http://schemas.microsoft.com/office/powerpoint/2010/main" val="393930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D25E-FB83-7C43-DF17-D417DE03BF2A}"/>
              </a:ext>
            </a:extLst>
          </p:cNvPr>
          <p:cNvSpPr>
            <a:spLocks noGrp="1"/>
          </p:cNvSpPr>
          <p:nvPr>
            <p:ph type="title"/>
          </p:nvPr>
        </p:nvSpPr>
        <p:spPr/>
        <p:txBody>
          <a:bodyPr/>
          <a:lstStyle/>
          <a:p>
            <a:r>
              <a:rPr lang="en-US" dirty="0"/>
              <a:t>Renewal Cases Data - Updates</a:t>
            </a:r>
          </a:p>
        </p:txBody>
      </p:sp>
      <p:pic>
        <p:nvPicPr>
          <p:cNvPr id="12" name="Picture 11">
            <a:extLst>
              <a:ext uri="{FF2B5EF4-FFF2-40B4-BE49-F238E27FC236}">
                <a16:creationId xmlns:a16="http://schemas.microsoft.com/office/drawing/2014/main" id="{4204694B-53E3-1861-9BC0-E018D5AD262F}"/>
              </a:ext>
            </a:extLst>
          </p:cNvPr>
          <p:cNvPicPr>
            <a:picLocks noChangeAspect="1"/>
          </p:cNvPicPr>
          <p:nvPr/>
        </p:nvPicPr>
        <p:blipFill>
          <a:blip r:embed="rId2"/>
          <a:stretch>
            <a:fillRect/>
          </a:stretch>
        </p:blipFill>
        <p:spPr>
          <a:xfrm>
            <a:off x="709704" y="963202"/>
            <a:ext cx="7724592" cy="3351944"/>
          </a:xfrm>
          <a:prstGeom prst="rect">
            <a:avLst/>
          </a:prstGeom>
        </p:spPr>
      </p:pic>
      <p:sp>
        <p:nvSpPr>
          <p:cNvPr id="3" name="Slide Number Placeholder 3">
            <a:extLst>
              <a:ext uri="{FF2B5EF4-FFF2-40B4-BE49-F238E27FC236}">
                <a16:creationId xmlns:a16="http://schemas.microsoft.com/office/drawing/2014/main" id="{513F8D9F-A181-AE0A-5701-334DF6B09BEC}"/>
              </a:ext>
            </a:extLst>
          </p:cNvPr>
          <p:cNvSpPr txBox="1">
            <a:spLocks/>
          </p:cNvSpPr>
          <p:nvPr/>
        </p:nvSpPr>
        <p:spPr>
          <a:xfrm>
            <a:off x="170134" y="475108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dirty="0">
              <a:solidFill>
                <a:schemeClr val="bg1"/>
              </a:solidFill>
            </a:endParaRPr>
          </a:p>
        </p:txBody>
      </p:sp>
    </p:spTree>
    <p:extLst>
      <p:ext uri="{BB962C8B-B14F-4D97-AF65-F5344CB8AC3E}">
        <p14:creationId xmlns:p14="http://schemas.microsoft.com/office/powerpoint/2010/main" val="172701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944D-A7CB-F037-017C-DAD780C03527}"/>
              </a:ext>
            </a:extLst>
          </p:cNvPr>
          <p:cNvSpPr>
            <a:spLocks noGrp="1"/>
          </p:cNvSpPr>
          <p:nvPr>
            <p:ph type="title"/>
          </p:nvPr>
        </p:nvSpPr>
        <p:spPr/>
        <p:txBody>
          <a:bodyPr/>
          <a:lstStyle/>
          <a:p>
            <a:r>
              <a:rPr lang="en-US" dirty="0"/>
              <a:t>Proactive Approaches to Help Members</a:t>
            </a:r>
          </a:p>
        </p:txBody>
      </p:sp>
      <p:graphicFrame>
        <p:nvGraphicFramePr>
          <p:cNvPr id="4" name="Diagram 3">
            <a:extLst>
              <a:ext uri="{FF2B5EF4-FFF2-40B4-BE49-F238E27FC236}">
                <a16:creationId xmlns:a16="http://schemas.microsoft.com/office/drawing/2014/main" id="{6847F37E-9532-AF5A-3D7F-AD34FD24A6D3}"/>
              </a:ext>
            </a:extLst>
          </p:cNvPr>
          <p:cNvGraphicFramePr/>
          <p:nvPr>
            <p:extLst>
              <p:ext uri="{D42A27DB-BD31-4B8C-83A1-F6EECF244321}">
                <p14:modId xmlns:p14="http://schemas.microsoft.com/office/powerpoint/2010/main" val="2349150314"/>
              </p:ext>
            </p:extLst>
          </p:nvPr>
        </p:nvGraphicFramePr>
        <p:xfrm>
          <a:off x="522782" y="1351513"/>
          <a:ext cx="617348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47769AB-55C4-85DE-82DE-81B33DD3279B}"/>
              </a:ext>
            </a:extLst>
          </p:cNvPr>
          <p:cNvGraphicFramePr/>
          <p:nvPr>
            <p:extLst>
              <p:ext uri="{D42A27DB-BD31-4B8C-83A1-F6EECF244321}">
                <p14:modId xmlns:p14="http://schemas.microsoft.com/office/powerpoint/2010/main" val="2993169961"/>
              </p:ext>
            </p:extLst>
          </p:nvPr>
        </p:nvGraphicFramePr>
        <p:xfrm>
          <a:off x="2072173" y="-118042"/>
          <a:ext cx="6096000" cy="38896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lide Number Placeholder 3">
            <a:extLst>
              <a:ext uri="{FF2B5EF4-FFF2-40B4-BE49-F238E27FC236}">
                <a16:creationId xmlns:a16="http://schemas.microsoft.com/office/drawing/2014/main" id="{BDF2886C-3BD3-9AFC-9E6C-22CF769B0B53}"/>
              </a:ext>
            </a:extLst>
          </p:cNvPr>
          <p:cNvSpPr txBox="1">
            <a:spLocks/>
          </p:cNvSpPr>
          <p:nvPr/>
        </p:nvSpPr>
        <p:spPr>
          <a:xfrm>
            <a:off x="170134" y="475108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dirty="0">
              <a:solidFill>
                <a:schemeClr val="bg1"/>
              </a:solidFill>
            </a:endParaRPr>
          </a:p>
        </p:txBody>
      </p:sp>
    </p:spTree>
    <p:extLst>
      <p:ext uri="{BB962C8B-B14F-4D97-AF65-F5344CB8AC3E}">
        <p14:creationId xmlns:p14="http://schemas.microsoft.com/office/powerpoint/2010/main" val="304661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18" y="303059"/>
            <a:ext cx="7886700" cy="994172"/>
          </a:xfrm>
        </p:spPr>
        <p:txBody>
          <a:bodyPr/>
          <a:lstStyle/>
          <a:p>
            <a:r>
              <a:rPr lang="en-US" dirty="0"/>
              <a:t>PHE Flexibilities</a:t>
            </a:r>
          </a:p>
        </p:txBody>
      </p:sp>
      <p:sp>
        <p:nvSpPr>
          <p:cNvPr id="12" name="Slide Number Placeholder 3">
            <a:extLst>
              <a:ext uri="{FF2B5EF4-FFF2-40B4-BE49-F238E27FC236}">
                <a16:creationId xmlns:a16="http://schemas.microsoft.com/office/drawing/2014/main" id="{A4301207-4B25-45B8-9550-9F1ECFDAFD79}"/>
              </a:ext>
            </a:extLst>
          </p:cNvPr>
          <p:cNvSpPr txBox="1">
            <a:spLocks/>
          </p:cNvSpPr>
          <p:nvPr/>
        </p:nvSpPr>
        <p:spPr>
          <a:xfrm>
            <a:off x="170134" y="475108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dirty="0">
              <a:solidFill>
                <a:schemeClr val="bg1"/>
              </a:solidFill>
            </a:endParaRPr>
          </a:p>
        </p:txBody>
      </p:sp>
      <p:sp>
        <p:nvSpPr>
          <p:cNvPr id="16" name="Slide Number Placeholder 3">
            <a:extLst>
              <a:ext uri="{FF2B5EF4-FFF2-40B4-BE49-F238E27FC236}">
                <a16:creationId xmlns:a16="http://schemas.microsoft.com/office/drawing/2014/main" id="{CEB8F897-0581-462A-AB90-FA87CC759403}"/>
              </a:ext>
            </a:extLst>
          </p:cNvPr>
          <p:cNvSpPr>
            <a:spLocks noGrp="1"/>
          </p:cNvSpPr>
          <p:nvPr/>
        </p:nvSpPr>
        <p:spPr>
          <a:xfrm>
            <a:off x="367055" y="4221787"/>
            <a:ext cx="8327696" cy="398204"/>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200" i="1" dirty="0">
                <a:solidFill>
                  <a:srgbClr val="0D616C"/>
                </a:solidFill>
              </a:rPr>
              <a:t>NOTE: HCBS Appendix K flexibilities do not end until 6 months after the end of the PHE</a:t>
            </a:r>
          </a:p>
        </p:txBody>
      </p:sp>
      <p:sp>
        <p:nvSpPr>
          <p:cNvPr id="3" name="TextBox 2"/>
          <p:cNvSpPr txBox="1"/>
          <p:nvPr/>
        </p:nvSpPr>
        <p:spPr>
          <a:xfrm>
            <a:off x="170134" y="853219"/>
            <a:ext cx="8713358" cy="323165"/>
          </a:xfrm>
          <a:prstGeom prst="rect">
            <a:avLst/>
          </a:prstGeom>
          <a:noFill/>
        </p:spPr>
        <p:txBody>
          <a:bodyPr wrap="square" rtlCol="0">
            <a:spAutoFit/>
          </a:bodyPr>
          <a:lstStyle/>
          <a:p>
            <a:pPr algn="ctr"/>
            <a:r>
              <a:rPr lang="en-US" sz="1500" b="1" dirty="0">
                <a:solidFill>
                  <a:srgbClr val="FF0000"/>
                </a:solidFill>
              </a:rPr>
              <a:t>This is not a full list of all flexibilities. Please reference the </a:t>
            </a:r>
            <a:r>
              <a:rPr lang="en-US" sz="1500" b="1" dirty="0">
                <a:solidFill>
                  <a:srgbClr val="FF0000"/>
                </a:solidFill>
                <a:hlinkClick r:id="rId2"/>
              </a:rPr>
              <a:t>KY PHE Flexibility Tracker </a:t>
            </a:r>
            <a:r>
              <a:rPr lang="en-US" sz="1500" b="1" dirty="0">
                <a:solidFill>
                  <a:srgbClr val="FF0000"/>
                </a:solidFill>
              </a:rPr>
              <a:t>for full information. </a:t>
            </a:r>
          </a:p>
        </p:txBody>
      </p:sp>
      <p:sp>
        <p:nvSpPr>
          <p:cNvPr id="17" name="Freeform: Shape 16">
            <a:extLst>
              <a:ext uri="{FF2B5EF4-FFF2-40B4-BE49-F238E27FC236}">
                <a16:creationId xmlns:a16="http://schemas.microsoft.com/office/drawing/2014/main" id="{AA6D32CF-7E37-AC76-AFC1-795502F8144F}"/>
              </a:ext>
            </a:extLst>
          </p:cNvPr>
          <p:cNvSpPr/>
          <p:nvPr/>
        </p:nvSpPr>
        <p:spPr>
          <a:xfrm>
            <a:off x="283572" y="1621464"/>
            <a:ext cx="4273940" cy="1500078"/>
          </a:xfrm>
          <a:custGeom>
            <a:avLst/>
            <a:gdLst>
              <a:gd name="connsiteX0" fmla="*/ 0 w 4913783"/>
              <a:gd name="connsiteY0" fmla="*/ 0 h 2613240"/>
              <a:gd name="connsiteX1" fmla="*/ 4913783 w 4913783"/>
              <a:gd name="connsiteY1" fmla="*/ 0 h 2613240"/>
              <a:gd name="connsiteX2" fmla="*/ 4913783 w 4913783"/>
              <a:gd name="connsiteY2" fmla="*/ 2613240 h 2613240"/>
              <a:gd name="connsiteX3" fmla="*/ 0 w 4913783"/>
              <a:gd name="connsiteY3" fmla="*/ 2613240 h 2613240"/>
              <a:gd name="connsiteX4" fmla="*/ 0 w 4913783"/>
              <a:gd name="connsiteY4" fmla="*/ 0 h 261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613240">
                <a:moveTo>
                  <a:pt x="0" y="0"/>
                </a:moveTo>
                <a:lnTo>
                  <a:pt x="4913783" y="0"/>
                </a:lnTo>
                <a:lnTo>
                  <a:pt x="4913783" y="2613240"/>
                </a:lnTo>
                <a:lnTo>
                  <a:pt x="0" y="2613240"/>
                </a:lnTo>
                <a:lnTo>
                  <a:pt x="0" y="0"/>
                </a:lnTo>
                <a:close/>
              </a:path>
            </a:pathLst>
          </a:custGeom>
          <a:solidFill>
            <a:srgbClr val="B7DBEF">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009" tIns="68009" rIns="90678" bIns="102013" numCol="1" spcCol="1270" anchor="t" anchorCtr="0">
            <a:noAutofit/>
          </a:bodyPr>
          <a:lstStyle/>
          <a:p>
            <a:pPr marL="128588" lvl="1" indent="-128588" defTabSz="566738">
              <a:lnSpc>
                <a:spcPct val="90000"/>
              </a:lnSpc>
              <a:spcBef>
                <a:spcPct val="0"/>
              </a:spcBef>
              <a:spcAft>
                <a:spcPct val="15000"/>
              </a:spcAft>
              <a:buChar char="•"/>
            </a:pPr>
            <a:r>
              <a:rPr lang="en-US" sz="1500" dirty="0"/>
              <a:t>Suspension of provider revalidations</a:t>
            </a:r>
          </a:p>
          <a:p>
            <a:pPr marL="128588" lvl="1" indent="-128588" defTabSz="566738">
              <a:lnSpc>
                <a:spcPct val="90000"/>
              </a:lnSpc>
              <a:spcBef>
                <a:spcPct val="0"/>
              </a:spcBef>
              <a:spcAft>
                <a:spcPct val="15000"/>
              </a:spcAft>
              <a:buChar char="•"/>
            </a:pPr>
            <a:r>
              <a:rPr lang="en-US" sz="1500" dirty="0"/>
              <a:t>Use of unlicensed facilities as alternative locations</a:t>
            </a:r>
          </a:p>
          <a:p>
            <a:pPr marL="128588" lvl="1" indent="-128588" defTabSz="566738">
              <a:lnSpc>
                <a:spcPct val="90000"/>
              </a:lnSpc>
              <a:spcBef>
                <a:spcPct val="0"/>
              </a:spcBef>
              <a:spcAft>
                <a:spcPct val="15000"/>
              </a:spcAft>
              <a:buChar char="•"/>
            </a:pPr>
            <a:r>
              <a:rPr lang="en-US" sz="1500" dirty="0"/>
              <a:t>Hospital 20% add-on to DRG for COVID-19 diagnosis</a:t>
            </a:r>
          </a:p>
          <a:p>
            <a:pPr marL="128588" lvl="1" indent="-128588" defTabSz="566738">
              <a:lnSpc>
                <a:spcPct val="90000"/>
              </a:lnSpc>
              <a:spcBef>
                <a:spcPct val="0"/>
              </a:spcBef>
              <a:spcAft>
                <a:spcPct val="15000"/>
              </a:spcAft>
              <a:buFontTx/>
              <a:buChar char="•"/>
            </a:pPr>
            <a:r>
              <a:rPr lang="en-US" sz="1500" dirty="0"/>
              <a:t>Nursing Facility $270 per diem add-on</a:t>
            </a:r>
          </a:p>
          <a:p>
            <a:pPr marL="128588" lvl="1" indent="-128588" defTabSz="566738">
              <a:lnSpc>
                <a:spcPct val="90000"/>
              </a:lnSpc>
              <a:spcBef>
                <a:spcPct val="0"/>
              </a:spcBef>
              <a:spcAft>
                <a:spcPct val="15000"/>
              </a:spcAft>
              <a:buChar char="•"/>
            </a:pPr>
            <a:r>
              <a:rPr lang="en-US" sz="1500" dirty="0"/>
              <a:t>Second Presumptive Eligibility (PE) period in CY</a:t>
            </a:r>
          </a:p>
          <a:p>
            <a:pPr marL="128588" lvl="1" indent="-128588" defTabSz="566738">
              <a:lnSpc>
                <a:spcPct val="90000"/>
              </a:lnSpc>
              <a:spcBef>
                <a:spcPct val="0"/>
              </a:spcBef>
              <a:spcAft>
                <a:spcPct val="15000"/>
              </a:spcAft>
              <a:buChar char="•"/>
            </a:pPr>
            <a:endParaRPr lang="en-US" sz="1500" dirty="0"/>
          </a:p>
          <a:p>
            <a:pPr marL="128588" lvl="1" indent="-128588" defTabSz="566738">
              <a:lnSpc>
                <a:spcPct val="90000"/>
              </a:lnSpc>
              <a:spcBef>
                <a:spcPct val="0"/>
              </a:spcBef>
              <a:spcAft>
                <a:spcPct val="15000"/>
              </a:spcAft>
              <a:buChar char="•"/>
            </a:pPr>
            <a:endParaRPr lang="en-US" sz="1500" dirty="0"/>
          </a:p>
          <a:p>
            <a:pPr marL="128588" lvl="1" indent="-128588" defTabSz="566738">
              <a:lnSpc>
                <a:spcPct val="90000"/>
              </a:lnSpc>
              <a:spcBef>
                <a:spcPct val="0"/>
              </a:spcBef>
              <a:spcAft>
                <a:spcPct val="15000"/>
              </a:spcAft>
              <a:buChar char="•"/>
            </a:pPr>
            <a:endParaRPr lang="en-US" sz="1500" dirty="0"/>
          </a:p>
        </p:txBody>
      </p:sp>
      <p:sp>
        <p:nvSpPr>
          <p:cNvPr id="18" name="Freeform: Shape 6">
            <a:extLst>
              <a:ext uri="{FF2B5EF4-FFF2-40B4-BE49-F238E27FC236}">
                <a16:creationId xmlns:a16="http://schemas.microsoft.com/office/drawing/2014/main" id="{302B0354-64D4-D333-7007-CF76AAADA271}"/>
              </a:ext>
            </a:extLst>
          </p:cNvPr>
          <p:cNvSpPr/>
          <p:nvPr/>
        </p:nvSpPr>
        <p:spPr>
          <a:xfrm>
            <a:off x="283572" y="1252189"/>
            <a:ext cx="4273939" cy="369275"/>
          </a:xfrm>
          <a:custGeom>
            <a:avLst/>
            <a:gdLst>
              <a:gd name="connsiteX0" fmla="*/ 0 w 4913783"/>
              <a:gd name="connsiteY0" fmla="*/ 0 h 535722"/>
              <a:gd name="connsiteX1" fmla="*/ 4913783 w 4913783"/>
              <a:gd name="connsiteY1" fmla="*/ 0 h 535722"/>
              <a:gd name="connsiteX2" fmla="*/ 4913783 w 4913783"/>
              <a:gd name="connsiteY2" fmla="*/ 535722 h 535722"/>
              <a:gd name="connsiteX3" fmla="*/ 0 w 4913783"/>
              <a:gd name="connsiteY3" fmla="*/ 535722 h 535722"/>
              <a:gd name="connsiteX4" fmla="*/ 0 w 4913783"/>
              <a:gd name="connsiteY4" fmla="*/ 0 h 5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535722">
                <a:moveTo>
                  <a:pt x="0" y="0"/>
                </a:moveTo>
                <a:lnTo>
                  <a:pt x="4913783" y="0"/>
                </a:lnTo>
                <a:lnTo>
                  <a:pt x="4913783" y="535722"/>
                </a:lnTo>
                <a:lnTo>
                  <a:pt x="0" y="535722"/>
                </a:lnTo>
                <a:lnTo>
                  <a:pt x="0" y="0"/>
                </a:lnTo>
                <a:close/>
              </a:path>
            </a:pathLst>
          </a:custGeom>
          <a:solidFill>
            <a:srgbClr val="0D61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Bef>
                <a:spcPct val="0"/>
              </a:spcBef>
              <a:spcAft>
                <a:spcPct val="35000"/>
              </a:spcAft>
            </a:pPr>
            <a:r>
              <a:rPr lang="en-US" dirty="0"/>
              <a:t>Ending May 11, 2023</a:t>
            </a:r>
          </a:p>
        </p:txBody>
      </p:sp>
      <p:sp>
        <p:nvSpPr>
          <p:cNvPr id="19" name="Freeform: Shape 6">
            <a:extLst>
              <a:ext uri="{FF2B5EF4-FFF2-40B4-BE49-F238E27FC236}">
                <a16:creationId xmlns:a16="http://schemas.microsoft.com/office/drawing/2014/main" id="{F4E396A2-FF4E-0937-6B51-91EFB6A521D1}"/>
              </a:ext>
            </a:extLst>
          </p:cNvPr>
          <p:cNvSpPr/>
          <p:nvPr/>
        </p:nvSpPr>
        <p:spPr>
          <a:xfrm>
            <a:off x="4754394" y="1245925"/>
            <a:ext cx="4164879" cy="369275"/>
          </a:xfrm>
          <a:custGeom>
            <a:avLst/>
            <a:gdLst>
              <a:gd name="connsiteX0" fmla="*/ 0 w 4913783"/>
              <a:gd name="connsiteY0" fmla="*/ 0 h 535722"/>
              <a:gd name="connsiteX1" fmla="*/ 4913783 w 4913783"/>
              <a:gd name="connsiteY1" fmla="*/ 0 h 535722"/>
              <a:gd name="connsiteX2" fmla="*/ 4913783 w 4913783"/>
              <a:gd name="connsiteY2" fmla="*/ 535722 h 535722"/>
              <a:gd name="connsiteX3" fmla="*/ 0 w 4913783"/>
              <a:gd name="connsiteY3" fmla="*/ 535722 h 535722"/>
              <a:gd name="connsiteX4" fmla="*/ 0 w 4913783"/>
              <a:gd name="connsiteY4" fmla="*/ 0 h 5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535722">
                <a:moveTo>
                  <a:pt x="0" y="0"/>
                </a:moveTo>
                <a:lnTo>
                  <a:pt x="4913783" y="0"/>
                </a:lnTo>
                <a:lnTo>
                  <a:pt x="4913783" y="535722"/>
                </a:lnTo>
                <a:lnTo>
                  <a:pt x="0" y="535722"/>
                </a:lnTo>
                <a:lnTo>
                  <a:pt x="0" y="0"/>
                </a:lnTo>
                <a:close/>
              </a:path>
            </a:pathLst>
          </a:custGeom>
          <a:solidFill>
            <a:srgbClr val="0D61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Bef>
                <a:spcPct val="0"/>
              </a:spcBef>
              <a:spcAft>
                <a:spcPct val="35000"/>
              </a:spcAft>
            </a:pPr>
            <a:r>
              <a:rPr lang="en-US" dirty="0"/>
              <a:t>Extended through PHE Unwinding</a:t>
            </a:r>
          </a:p>
        </p:txBody>
      </p:sp>
      <p:sp>
        <p:nvSpPr>
          <p:cNvPr id="20" name="Freeform: Shape 7">
            <a:extLst>
              <a:ext uri="{FF2B5EF4-FFF2-40B4-BE49-F238E27FC236}">
                <a16:creationId xmlns:a16="http://schemas.microsoft.com/office/drawing/2014/main" id="{246D827E-38CB-D849-824A-F1D7340877C6}"/>
              </a:ext>
            </a:extLst>
          </p:cNvPr>
          <p:cNvSpPr/>
          <p:nvPr/>
        </p:nvSpPr>
        <p:spPr>
          <a:xfrm>
            <a:off x="4754394" y="1617353"/>
            <a:ext cx="4164879" cy="1500078"/>
          </a:xfrm>
          <a:custGeom>
            <a:avLst/>
            <a:gdLst>
              <a:gd name="connsiteX0" fmla="*/ 0 w 4913783"/>
              <a:gd name="connsiteY0" fmla="*/ 0 h 2613240"/>
              <a:gd name="connsiteX1" fmla="*/ 4913783 w 4913783"/>
              <a:gd name="connsiteY1" fmla="*/ 0 h 2613240"/>
              <a:gd name="connsiteX2" fmla="*/ 4913783 w 4913783"/>
              <a:gd name="connsiteY2" fmla="*/ 2613240 h 2613240"/>
              <a:gd name="connsiteX3" fmla="*/ 0 w 4913783"/>
              <a:gd name="connsiteY3" fmla="*/ 2613240 h 2613240"/>
              <a:gd name="connsiteX4" fmla="*/ 0 w 4913783"/>
              <a:gd name="connsiteY4" fmla="*/ 0 h 261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613240">
                <a:moveTo>
                  <a:pt x="0" y="0"/>
                </a:moveTo>
                <a:lnTo>
                  <a:pt x="4913783" y="0"/>
                </a:lnTo>
                <a:lnTo>
                  <a:pt x="4913783" y="2613240"/>
                </a:lnTo>
                <a:lnTo>
                  <a:pt x="0" y="2613240"/>
                </a:lnTo>
                <a:lnTo>
                  <a:pt x="0" y="0"/>
                </a:lnTo>
                <a:close/>
              </a:path>
            </a:pathLst>
          </a:custGeom>
          <a:solidFill>
            <a:srgbClr val="B7DBEF">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009" tIns="68009" rIns="90678" bIns="102013" numCol="1" spcCol="1270" anchor="t" anchorCtr="0">
            <a:noAutofit/>
          </a:bodyPr>
          <a:lstStyle/>
          <a:p>
            <a:pPr marL="128588" lvl="1" indent="-128588" defTabSz="566738">
              <a:lnSpc>
                <a:spcPct val="90000"/>
              </a:lnSpc>
              <a:spcBef>
                <a:spcPct val="0"/>
              </a:spcBef>
              <a:spcAft>
                <a:spcPct val="15000"/>
              </a:spcAft>
              <a:buChar char="•"/>
            </a:pPr>
            <a:r>
              <a:rPr lang="en-US" sz="1500" dirty="0"/>
              <a:t>LTC Resource disregard</a:t>
            </a:r>
          </a:p>
          <a:p>
            <a:pPr marL="128588" lvl="1" indent="-128588" defTabSz="566738">
              <a:lnSpc>
                <a:spcPct val="90000"/>
              </a:lnSpc>
              <a:spcBef>
                <a:spcPct val="0"/>
              </a:spcBef>
              <a:spcAft>
                <a:spcPct val="15000"/>
              </a:spcAft>
              <a:buFontTx/>
              <a:buChar char="•"/>
            </a:pPr>
            <a:r>
              <a:rPr lang="en-US" sz="1500" dirty="0"/>
              <a:t>120-day period to file an appeal and for the state to make a decision</a:t>
            </a:r>
          </a:p>
          <a:p>
            <a:pPr marL="128588" lvl="1" indent="-128588" defTabSz="566738">
              <a:lnSpc>
                <a:spcPct val="90000"/>
              </a:lnSpc>
              <a:spcBef>
                <a:spcPct val="0"/>
              </a:spcBef>
              <a:spcAft>
                <a:spcPct val="15000"/>
              </a:spcAft>
              <a:buFontTx/>
              <a:buChar char="•"/>
            </a:pPr>
            <a:r>
              <a:rPr lang="en-US" sz="1500" dirty="0"/>
              <a:t>Telehealth audio-only, non-HIPAA compliance platforms (CAA, 2023)</a:t>
            </a:r>
          </a:p>
          <a:p>
            <a:pPr marL="128588" lvl="1" indent="-128588" defTabSz="566738">
              <a:lnSpc>
                <a:spcPct val="90000"/>
              </a:lnSpc>
              <a:spcBef>
                <a:spcPct val="0"/>
              </a:spcBef>
              <a:spcAft>
                <a:spcPct val="15000"/>
              </a:spcAft>
              <a:buFontTx/>
              <a:buChar char="•"/>
            </a:pPr>
            <a:r>
              <a:rPr lang="en-US" sz="1500" dirty="0"/>
              <a:t>Re-enrollment of member MCO if within 120 days</a:t>
            </a:r>
          </a:p>
          <a:p>
            <a:pPr marL="128588" lvl="1" indent="-128588" defTabSz="566738">
              <a:lnSpc>
                <a:spcPct val="90000"/>
              </a:lnSpc>
              <a:spcBef>
                <a:spcPct val="0"/>
              </a:spcBef>
              <a:spcAft>
                <a:spcPct val="15000"/>
              </a:spcAft>
              <a:buChar char="•"/>
            </a:pPr>
            <a:endParaRPr lang="en-US" sz="1500" dirty="0"/>
          </a:p>
          <a:p>
            <a:pPr marL="128588" lvl="1" indent="-128588" defTabSz="566738">
              <a:lnSpc>
                <a:spcPct val="90000"/>
              </a:lnSpc>
              <a:spcBef>
                <a:spcPct val="0"/>
              </a:spcBef>
              <a:spcAft>
                <a:spcPct val="15000"/>
              </a:spcAft>
              <a:buChar char="•"/>
            </a:pPr>
            <a:endParaRPr lang="en-US" sz="1500" dirty="0"/>
          </a:p>
          <a:p>
            <a:pPr marL="128588" lvl="1" indent="-128588" defTabSz="566738">
              <a:lnSpc>
                <a:spcPct val="90000"/>
              </a:lnSpc>
              <a:spcBef>
                <a:spcPct val="0"/>
              </a:spcBef>
              <a:spcAft>
                <a:spcPct val="15000"/>
              </a:spcAft>
              <a:buChar char="•"/>
            </a:pPr>
            <a:endParaRPr lang="en-US" sz="1500" dirty="0"/>
          </a:p>
          <a:p>
            <a:pPr marL="128588" lvl="1" indent="-128588" defTabSz="566738">
              <a:lnSpc>
                <a:spcPct val="90000"/>
              </a:lnSpc>
              <a:spcBef>
                <a:spcPct val="0"/>
              </a:spcBef>
              <a:spcAft>
                <a:spcPct val="15000"/>
              </a:spcAft>
              <a:buChar char="•"/>
            </a:pPr>
            <a:endParaRPr lang="en-US" sz="1500" dirty="0"/>
          </a:p>
        </p:txBody>
      </p:sp>
      <p:sp>
        <p:nvSpPr>
          <p:cNvPr id="21" name="Freeform: Shape 6">
            <a:extLst>
              <a:ext uri="{FF2B5EF4-FFF2-40B4-BE49-F238E27FC236}">
                <a16:creationId xmlns:a16="http://schemas.microsoft.com/office/drawing/2014/main" id="{EE83DD82-BEFC-D128-1003-DBC640CAD1E2}"/>
              </a:ext>
            </a:extLst>
          </p:cNvPr>
          <p:cNvSpPr/>
          <p:nvPr/>
        </p:nvSpPr>
        <p:spPr>
          <a:xfrm>
            <a:off x="283571" y="3188814"/>
            <a:ext cx="8660348" cy="369275"/>
          </a:xfrm>
          <a:custGeom>
            <a:avLst/>
            <a:gdLst>
              <a:gd name="connsiteX0" fmla="*/ 0 w 4913783"/>
              <a:gd name="connsiteY0" fmla="*/ 0 h 535722"/>
              <a:gd name="connsiteX1" fmla="*/ 4913783 w 4913783"/>
              <a:gd name="connsiteY1" fmla="*/ 0 h 535722"/>
              <a:gd name="connsiteX2" fmla="*/ 4913783 w 4913783"/>
              <a:gd name="connsiteY2" fmla="*/ 535722 h 535722"/>
              <a:gd name="connsiteX3" fmla="*/ 0 w 4913783"/>
              <a:gd name="connsiteY3" fmla="*/ 535722 h 535722"/>
              <a:gd name="connsiteX4" fmla="*/ 0 w 4913783"/>
              <a:gd name="connsiteY4" fmla="*/ 0 h 5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535722">
                <a:moveTo>
                  <a:pt x="0" y="0"/>
                </a:moveTo>
                <a:lnTo>
                  <a:pt x="4913783" y="0"/>
                </a:lnTo>
                <a:lnTo>
                  <a:pt x="4913783" y="535722"/>
                </a:lnTo>
                <a:lnTo>
                  <a:pt x="0" y="535722"/>
                </a:lnTo>
                <a:lnTo>
                  <a:pt x="0" y="0"/>
                </a:lnTo>
                <a:close/>
              </a:path>
            </a:pathLst>
          </a:custGeom>
          <a:solidFill>
            <a:srgbClr val="0D61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Bef>
                <a:spcPct val="0"/>
              </a:spcBef>
              <a:spcAft>
                <a:spcPct val="35000"/>
              </a:spcAft>
            </a:pPr>
            <a:r>
              <a:rPr lang="en-US" dirty="0"/>
              <a:t>Permanently Implemented</a:t>
            </a:r>
          </a:p>
        </p:txBody>
      </p:sp>
      <p:sp>
        <p:nvSpPr>
          <p:cNvPr id="22" name="Freeform: Shape 7">
            <a:extLst>
              <a:ext uri="{FF2B5EF4-FFF2-40B4-BE49-F238E27FC236}">
                <a16:creationId xmlns:a16="http://schemas.microsoft.com/office/drawing/2014/main" id="{73A31C5E-6DC8-9C30-BCD8-E6DE939A1ADE}"/>
              </a:ext>
            </a:extLst>
          </p:cNvPr>
          <p:cNvSpPr/>
          <p:nvPr/>
        </p:nvSpPr>
        <p:spPr>
          <a:xfrm>
            <a:off x="283571" y="3560242"/>
            <a:ext cx="8660348" cy="517615"/>
          </a:xfrm>
          <a:custGeom>
            <a:avLst/>
            <a:gdLst>
              <a:gd name="connsiteX0" fmla="*/ 0 w 4913783"/>
              <a:gd name="connsiteY0" fmla="*/ 0 h 2613240"/>
              <a:gd name="connsiteX1" fmla="*/ 4913783 w 4913783"/>
              <a:gd name="connsiteY1" fmla="*/ 0 h 2613240"/>
              <a:gd name="connsiteX2" fmla="*/ 4913783 w 4913783"/>
              <a:gd name="connsiteY2" fmla="*/ 2613240 h 2613240"/>
              <a:gd name="connsiteX3" fmla="*/ 0 w 4913783"/>
              <a:gd name="connsiteY3" fmla="*/ 2613240 h 2613240"/>
              <a:gd name="connsiteX4" fmla="*/ 0 w 4913783"/>
              <a:gd name="connsiteY4" fmla="*/ 0 h 261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613240">
                <a:moveTo>
                  <a:pt x="0" y="0"/>
                </a:moveTo>
                <a:lnTo>
                  <a:pt x="4913783" y="0"/>
                </a:lnTo>
                <a:lnTo>
                  <a:pt x="4913783" y="2613240"/>
                </a:lnTo>
                <a:lnTo>
                  <a:pt x="0" y="2613240"/>
                </a:lnTo>
                <a:lnTo>
                  <a:pt x="0" y="0"/>
                </a:lnTo>
                <a:close/>
              </a:path>
            </a:pathLst>
          </a:custGeom>
          <a:solidFill>
            <a:srgbClr val="B7DBEF">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009" tIns="68009" rIns="90678" bIns="102013" numCol="1" spcCol="1270" anchor="t" anchorCtr="0">
            <a:noAutofit/>
          </a:bodyPr>
          <a:lstStyle/>
          <a:p>
            <a:pPr marL="128588" lvl="1" indent="-128588" defTabSz="566738">
              <a:lnSpc>
                <a:spcPct val="90000"/>
              </a:lnSpc>
              <a:spcBef>
                <a:spcPct val="0"/>
              </a:spcBef>
              <a:spcAft>
                <a:spcPct val="15000"/>
              </a:spcAft>
              <a:buChar char="•"/>
            </a:pPr>
            <a:r>
              <a:rPr lang="en-US" sz="1500" dirty="0"/>
              <a:t>Nurse Aide applicants use of I-9 instead of Social Security Card (907 KAR 1:250)</a:t>
            </a:r>
          </a:p>
          <a:p>
            <a:pPr marL="128588" lvl="1" indent="-128588" defTabSz="566738">
              <a:lnSpc>
                <a:spcPct val="90000"/>
              </a:lnSpc>
              <a:spcBef>
                <a:spcPct val="0"/>
              </a:spcBef>
              <a:spcAft>
                <a:spcPct val="15000"/>
              </a:spcAft>
              <a:buFontTx/>
              <a:buChar char="•"/>
            </a:pPr>
            <a:r>
              <a:rPr lang="en-US" sz="1500" dirty="0"/>
              <a:t>Expanded telehealth (907 KAR 3:170)</a:t>
            </a:r>
          </a:p>
        </p:txBody>
      </p:sp>
    </p:spTree>
    <p:extLst>
      <p:ext uri="{BB962C8B-B14F-4D97-AF65-F5344CB8AC3E}">
        <p14:creationId xmlns:p14="http://schemas.microsoft.com/office/powerpoint/2010/main" val="255873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 y="276788"/>
            <a:ext cx="7474802" cy="857250"/>
          </a:xfrm>
        </p:spPr>
        <p:txBody>
          <a:bodyPr>
            <a:normAutofit/>
          </a:bodyPr>
          <a:lstStyle/>
          <a:p>
            <a:r>
              <a:rPr lang="en-US" sz="3000" dirty="0">
                <a:solidFill>
                  <a:srgbClr val="371400"/>
                </a:solidFill>
              </a:rPr>
              <a:t>Communication is Key! </a:t>
            </a:r>
          </a:p>
        </p:txBody>
      </p:sp>
      <p:graphicFrame>
        <p:nvGraphicFramePr>
          <p:cNvPr id="31" name="Diagram 30"/>
          <p:cNvGraphicFramePr/>
          <p:nvPr>
            <p:extLst>
              <p:ext uri="{D42A27DB-BD31-4B8C-83A1-F6EECF244321}">
                <p14:modId xmlns:p14="http://schemas.microsoft.com/office/powerpoint/2010/main" val="299342815"/>
              </p:ext>
            </p:extLst>
          </p:nvPr>
        </p:nvGraphicFramePr>
        <p:xfrm>
          <a:off x="1919869" y="573792"/>
          <a:ext cx="2085197" cy="198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Diagram 35"/>
          <p:cNvGraphicFramePr/>
          <p:nvPr>
            <p:extLst>
              <p:ext uri="{D42A27DB-BD31-4B8C-83A1-F6EECF244321}">
                <p14:modId xmlns:p14="http://schemas.microsoft.com/office/powerpoint/2010/main" val="2328017011"/>
              </p:ext>
            </p:extLst>
          </p:nvPr>
        </p:nvGraphicFramePr>
        <p:xfrm>
          <a:off x="6545032" y="706960"/>
          <a:ext cx="2379518" cy="22736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7" name="Diagram 36"/>
          <p:cNvGraphicFramePr/>
          <p:nvPr>
            <p:extLst>
              <p:ext uri="{D42A27DB-BD31-4B8C-83A1-F6EECF244321}">
                <p14:modId xmlns:p14="http://schemas.microsoft.com/office/powerpoint/2010/main" val="2941282332"/>
              </p:ext>
            </p:extLst>
          </p:nvPr>
        </p:nvGraphicFramePr>
        <p:xfrm>
          <a:off x="3658537" y="476314"/>
          <a:ext cx="2841498" cy="22581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8" name="Diagram 37"/>
          <p:cNvGraphicFramePr/>
          <p:nvPr>
            <p:extLst>
              <p:ext uri="{D42A27DB-BD31-4B8C-83A1-F6EECF244321}">
                <p14:modId xmlns:p14="http://schemas.microsoft.com/office/powerpoint/2010/main" val="808058725"/>
              </p:ext>
            </p:extLst>
          </p:nvPr>
        </p:nvGraphicFramePr>
        <p:xfrm>
          <a:off x="7947" y="1022683"/>
          <a:ext cx="2182093" cy="222990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9" name="Diagram 38"/>
          <p:cNvGraphicFramePr/>
          <p:nvPr>
            <p:extLst>
              <p:ext uri="{D42A27DB-BD31-4B8C-83A1-F6EECF244321}">
                <p14:modId xmlns:p14="http://schemas.microsoft.com/office/powerpoint/2010/main" val="3938807327"/>
              </p:ext>
            </p:extLst>
          </p:nvPr>
        </p:nvGraphicFramePr>
        <p:xfrm>
          <a:off x="5139963" y="9480"/>
          <a:ext cx="2528507" cy="18464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5" name="Picture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9473" y="3116741"/>
            <a:ext cx="7543800" cy="1542707"/>
          </a:xfrm>
          <a:prstGeom prst="rect">
            <a:avLst/>
          </a:prstGeom>
        </p:spPr>
      </p:pic>
      <p:sp>
        <p:nvSpPr>
          <p:cNvPr id="3" name="TextBox 2"/>
          <p:cNvSpPr txBox="1"/>
          <p:nvPr/>
        </p:nvSpPr>
        <p:spPr>
          <a:xfrm>
            <a:off x="332029" y="2975589"/>
            <a:ext cx="8378687" cy="300082"/>
          </a:xfrm>
          <a:prstGeom prst="rect">
            <a:avLst/>
          </a:prstGeom>
          <a:noFill/>
        </p:spPr>
        <p:txBody>
          <a:bodyPr wrap="square" rtlCol="0">
            <a:spAutoFit/>
          </a:bodyPr>
          <a:lstStyle/>
          <a:p>
            <a:r>
              <a:rPr lang="en-US" sz="1350" dirty="0">
                <a:solidFill>
                  <a:srgbClr val="01203D"/>
                </a:solidFill>
              </a:rPr>
              <a:t>Members * </a:t>
            </a:r>
            <a:r>
              <a:rPr lang="en-US" sz="1350" dirty="0"/>
              <a:t>Providers</a:t>
            </a:r>
            <a:r>
              <a:rPr lang="en-US" sz="1350" dirty="0">
                <a:solidFill>
                  <a:srgbClr val="01203D"/>
                </a:solidFill>
              </a:rPr>
              <a:t> * State Agencies * </a:t>
            </a:r>
            <a:r>
              <a:rPr lang="en-US" sz="1350" dirty="0"/>
              <a:t>Managed Care Organizations </a:t>
            </a:r>
            <a:r>
              <a:rPr lang="en-US" sz="1350" dirty="0">
                <a:solidFill>
                  <a:srgbClr val="01203D"/>
                </a:solidFill>
              </a:rPr>
              <a:t>* Advocacy &amp; Community Based Organizations</a:t>
            </a:r>
          </a:p>
        </p:txBody>
      </p:sp>
    </p:spTree>
    <p:extLst>
      <p:ext uri="{BB962C8B-B14F-4D97-AF65-F5344CB8AC3E}">
        <p14:creationId xmlns:p14="http://schemas.microsoft.com/office/powerpoint/2010/main" val="300001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37E8-9DE4-94AD-7169-7F1DFEB21D44}"/>
              </a:ext>
            </a:extLst>
          </p:cNvPr>
          <p:cNvSpPr>
            <a:spLocks noGrp="1"/>
          </p:cNvSpPr>
          <p:nvPr>
            <p:ph type="title"/>
          </p:nvPr>
        </p:nvSpPr>
        <p:spPr>
          <a:xfrm>
            <a:off x="381000" y="355314"/>
            <a:ext cx="7886700" cy="994172"/>
          </a:xfrm>
        </p:spPr>
        <p:txBody>
          <a:bodyPr/>
          <a:lstStyle/>
          <a:p>
            <a:r>
              <a:rPr lang="en-US" dirty="0"/>
              <a:t>KY PHE Website Resources</a:t>
            </a:r>
          </a:p>
        </p:txBody>
      </p:sp>
      <p:graphicFrame>
        <p:nvGraphicFramePr>
          <p:cNvPr id="7" name="Diagram 6">
            <a:extLst>
              <a:ext uri="{FF2B5EF4-FFF2-40B4-BE49-F238E27FC236}">
                <a16:creationId xmlns:a16="http://schemas.microsoft.com/office/drawing/2014/main" id="{0D150479-986B-8F7C-9A8B-BBC15C8735F2}"/>
              </a:ext>
            </a:extLst>
          </p:cNvPr>
          <p:cNvGraphicFramePr/>
          <p:nvPr/>
        </p:nvGraphicFramePr>
        <p:xfrm>
          <a:off x="3864789" y="1121087"/>
          <a:ext cx="4809214" cy="176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349A100-B79A-2A18-094E-85FAB8A6A309}"/>
              </a:ext>
            </a:extLst>
          </p:cNvPr>
          <p:cNvPicPr>
            <a:picLocks noChangeAspect="1"/>
          </p:cNvPicPr>
          <p:nvPr/>
        </p:nvPicPr>
        <p:blipFill>
          <a:blip r:embed="rId7"/>
          <a:stretch>
            <a:fillRect/>
          </a:stretch>
        </p:blipFill>
        <p:spPr>
          <a:xfrm>
            <a:off x="170134" y="1088336"/>
            <a:ext cx="4549214" cy="2146265"/>
          </a:xfrm>
          <a:prstGeom prst="rect">
            <a:avLst/>
          </a:prstGeom>
        </p:spPr>
      </p:pic>
      <p:pic>
        <p:nvPicPr>
          <p:cNvPr id="9" name="Picture 8" descr="A screenshot of a web page&#10;&#10;Description automatically generated with low confidence">
            <a:extLst>
              <a:ext uri="{FF2B5EF4-FFF2-40B4-BE49-F238E27FC236}">
                <a16:creationId xmlns:a16="http://schemas.microsoft.com/office/drawing/2014/main" id="{71BE8703-B242-6F7D-16F3-B3C6E5F2CF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1022" y="2788304"/>
            <a:ext cx="2302757" cy="1788101"/>
          </a:xfrm>
          <a:prstGeom prst="rect">
            <a:avLst/>
          </a:prstGeom>
        </p:spPr>
      </p:pic>
      <p:pic>
        <p:nvPicPr>
          <p:cNvPr id="11" name="Picture 10" descr="A picture containing text, screenshot, font">
            <a:extLst>
              <a:ext uri="{FF2B5EF4-FFF2-40B4-BE49-F238E27FC236}">
                <a16:creationId xmlns:a16="http://schemas.microsoft.com/office/drawing/2014/main" id="{D92B0147-D356-A338-BB46-1EA4185822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221" y="3184462"/>
            <a:ext cx="3582916" cy="1391943"/>
          </a:xfrm>
          <a:prstGeom prst="rect">
            <a:avLst/>
          </a:prstGeom>
        </p:spPr>
      </p:pic>
      <p:pic>
        <p:nvPicPr>
          <p:cNvPr id="13" name="Picture 12">
            <a:extLst>
              <a:ext uri="{FF2B5EF4-FFF2-40B4-BE49-F238E27FC236}">
                <a16:creationId xmlns:a16="http://schemas.microsoft.com/office/drawing/2014/main" id="{67550137-22B5-3785-9AA7-8A49E7554D5B}"/>
              </a:ext>
            </a:extLst>
          </p:cNvPr>
          <p:cNvPicPr>
            <a:picLocks noChangeAspect="1"/>
          </p:cNvPicPr>
          <p:nvPr/>
        </p:nvPicPr>
        <p:blipFill>
          <a:blip r:embed="rId10"/>
          <a:stretch>
            <a:fillRect/>
          </a:stretch>
        </p:blipFill>
        <p:spPr>
          <a:xfrm>
            <a:off x="4013421" y="2895476"/>
            <a:ext cx="2518949" cy="1691670"/>
          </a:xfrm>
          <a:prstGeom prst="rect">
            <a:avLst/>
          </a:prstGeom>
        </p:spPr>
      </p:pic>
      <p:sp>
        <p:nvSpPr>
          <p:cNvPr id="14" name="Slide Number Placeholder 3">
            <a:extLst>
              <a:ext uri="{FF2B5EF4-FFF2-40B4-BE49-F238E27FC236}">
                <a16:creationId xmlns:a16="http://schemas.microsoft.com/office/drawing/2014/main" id="{DD7EAC4D-6D84-4885-B3AF-0551C744F6F6}"/>
              </a:ext>
            </a:extLst>
          </p:cNvPr>
          <p:cNvSpPr txBox="1">
            <a:spLocks/>
          </p:cNvSpPr>
          <p:nvPr/>
        </p:nvSpPr>
        <p:spPr>
          <a:xfrm>
            <a:off x="170134" y="475108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dirty="0">
              <a:solidFill>
                <a:schemeClr val="bg1"/>
              </a:solidFill>
            </a:endParaRPr>
          </a:p>
        </p:txBody>
      </p:sp>
      <p:sp>
        <p:nvSpPr>
          <p:cNvPr id="15" name="TextBox 14">
            <a:extLst>
              <a:ext uri="{FF2B5EF4-FFF2-40B4-BE49-F238E27FC236}">
                <a16:creationId xmlns:a16="http://schemas.microsoft.com/office/drawing/2014/main" id="{A327A6B9-2A36-15E0-BD61-C2143D078086}"/>
              </a:ext>
            </a:extLst>
          </p:cNvPr>
          <p:cNvSpPr txBox="1"/>
          <p:nvPr/>
        </p:nvSpPr>
        <p:spPr>
          <a:xfrm>
            <a:off x="394427" y="684478"/>
            <a:ext cx="4344614" cy="415498"/>
          </a:xfrm>
          <a:prstGeom prst="rect">
            <a:avLst/>
          </a:prstGeom>
          <a:noFill/>
        </p:spPr>
        <p:txBody>
          <a:bodyPr wrap="square" rtlCol="0">
            <a:spAutoFit/>
          </a:bodyPr>
          <a:lstStyle/>
          <a:p>
            <a:r>
              <a:rPr lang="en-US" sz="2100" b="1" dirty="0">
                <a:solidFill>
                  <a:srgbClr val="FF0000"/>
                </a:solidFill>
                <a:hlinkClick r:id="rId11"/>
              </a:rPr>
              <a:t>https://medicaid.unwinding.ky.gov</a:t>
            </a:r>
            <a:r>
              <a:rPr lang="en-US" sz="2100" b="1" dirty="0">
                <a:solidFill>
                  <a:srgbClr val="FF0000"/>
                </a:solidFill>
              </a:rPr>
              <a:t> </a:t>
            </a:r>
          </a:p>
        </p:txBody>
      </p:sp>
    </p:spTree>
    <p:extLst>
      <p:ext uri="{BB962C8B-B14F-4D97-AF65-F5344CB8AC3E}">
        <p14:creationId xmlns:p14="http://schemas.microsoft.com/office/powerpoint/2010/main" val="77009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1A09-B806-A0F1-79C6-D5F01809FF5C}"/>
              </a:ext>
            </a:extLst>
          </p:cNvPr>
          <p:cNvSpPr>
            <a:spLocks noGrp="1"/>
          </p:cNvSpPr>
          <p:nvPr>
            <p:ph type="title"/>
          </p:nvPr>
        </p:nvSpPr>
        <p:spPr>
          <a:xfrm>
            <a:off x="628650" y="480284"/>
            <a:ext cx="7886700" cy="994172"/>
          </a:xfrm>
        </p:spPr>
        <p:txBody>
          <a:bodyPr/>
          <a:lstStyle/>
          <a:p>
            <a:r>
              <a:rPr lang="en-US" dirty="0"/>
              <a:t>Additional Resources </a:t>
            </a:r>
            <a:r>
              <a:rPr lang="en-US"/>
              <a:t>for Kentuckians </a:t>
            </a:r>
            <a:endParaRPr lang="en-US" dirty="0"/>
          </a:p>
        </p:txBody>
      </p:sp>
      <p:graphicFrame>
        <p:nvGraphicFramePr>
          <p:cNvPr id="4" name="Diagram 3">
            <a:extLst>
              <a:ext uri="{FF2B5EF4-FFF2-40B4-BE49-F238E27FC236}">
                <a16:creationId xmlns:a16="http://schemas.microsoft.com/office/drawing/2014/main" id="{CBF82688-82FB-408A-C1B1-5458708E90CB}"/>
              </a:ext>
            </a:extLst>
          </p:cNvPr>
          <p:cNvGraphicFramePr/>
          <p:nvPr>
            <p:extLst>
              <p:ext uri="{D42A27DB-BD31-4B8C-83A1-F6EECF244321}">
                <p14:modId xmlns:p14="http://schemas.microsoft.com/office/powerpoint/2010/main" val="3432418243"/>
              </p:ext>
            </p:extLst>
          </p:nvPr>
        </p:nvGraphicFramePr>
        <p:xfrm>
          <a:off x="562397" y="971549"/>
          <a:ext cx="7670469" cy="4171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5C5FF93-579F-88C8-772C-8BF15C516054}"/>
              </a:ext>
            </a:extLst>
          </p:cNvPr>
          <p:cNvSpPr txBox="1"/>
          <p:nvPr/>
        </p:nvSpPr>
        <p:spPr>
          <a:xfrm>
            <a:off x="665448" y="1133166"/>
            <a:ext cx="7567418" cy="646331"/>
          </a:xfrm>
          <a:prstGeom prst="rect">
            <a:avLst/>
          </a:prstGeom>
          <a:solidFill>
            <a:srgbClr val="6BB5DD"/>
          </a:solidFill>
        </p:spPr>
        <p:txBody>
          <a:bodyPr wrap="square">
            <a:spAutoFit/>
          </a:bodyPr>
          <a:lstStyle/>
          <a:p>
            <a:pPr lvl="0"/>
            <a:r>
              <a:rPr lang="en-US" dirty="0">
                <a:solidFill>
                  <a:schemeClr val="bg1"/>
                </a:solidFill>
              </a:rPr>
              <a:t>Kentucky’s Medicaid Renewals and PHE Unwinding Website -  </a:t>
            </a:r>
            <a:r>
              <a:rPr lang="en-US" dirty="0">
                <a:hlinkClick r:id="rId7"/>
              </a:rPr>
              <a:t>MedicaidUnwinding.ky.gov</a:t>
            </a:r>
            <a:endParaRPr lang="en-US" dirty="0"/>
          </a:p>
        </p:txBody>
      </p:sp>
    </p:spTree>
    <p:extLst>
      <p:ext uri="{BB962C8B-B14F-4D97-AF65-F5344CB8AC3E}">
        <p14:creationId xmlns:p14="http://schemas.microsoft.com/office/powerpoint/2010/main" val="177464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E67242C-5119-4B49-BC03-E252B0627DF1}"/>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9" name="Object 8" hidden="1">
                        <a:extLst>
                          <a:ext uri="{FF2B5EF4-FFF2-40B4-BE49-F238E27FC236}">
                            <a16:creationId xmlns:a16="http://schemas.microsoft.com/office/drawing/2014/main" id="{CE67242C-5119-4B49-BC03-E252B0627DF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372F38A4-1CFD-4808-8A73-B2A167D9A0F2}"/>
              </a:ext>
            </a:extLst>
          </p:cNvPr>
          <p:cNvSpPr/>
          <p:nvPr>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Georgia" panose="02040502050405020303" pitchFamily="18" charset="0"/>
              <a:ea typeface="+mj-ea"/>
              <a:cs typeface="+mj-cs"/>
              <a:sym typeface="Montserrat ExtraBold" panose="00000900000000000000" pitchFamily="2" charset="0"/>
            </a:endParaRPr>
          </a:p>
        </p:txBody>
      </p:sp>
      <p:sp>
        <p:nvSpPr>
          <p:cNvPr id="6" name="Title 5">
            <a:extLst>
              <a:ext uri="{FF2B5EF4-FFF2-40B4-BE49-F238E27FC236}">
                <a16:creationId xmlns:a16="http://schemas.microsoft.com/office/drawing/2014/main" id="{97154701-5D8F-42A1-8221-26FA6DE32560}"/>
              </a:ext>
            </a:extLst>
          </p:cNvPr>
          <p:cNvSpPr>
            <a:spLocks noGrp="1"/>
          </p:cNvSpPr>
          <p:nvPr>
            <p:ph type="ctrTitle"/>
          </p:nvPr>
        </p:nvSpPr>
        <p:spPr>
          <a:xfrm>
            <a:off x="299466" y="496062"/>
            <a:ext cx="4082796" cy="1859108"/>
          </a:xfrm>
        </p:spPr>
        <p:txBody>
          <a:bodyPr/>
          <a:lstStyle/>
          <a:p>
            <a:pPr algn="ctr"/>
            <a:r>
              <a:rPr lang="en-US" sz="2400" dirty="0"/>
              <a:t>Public Health Emergency Unwinding – Impact on Dual Eligible Individuals and their Caregivers</a:t>
            </a:r>
          </a:p>
        </p:txBody>
      </p:sp>
      <p:sp>
        <p:nvSpPr>
          <p:cNvPr id="7" name="Subtitle 6">
            <a:extLst>
              <a:ext uri="{FF2B5EF4-FFF2-40B4-BE49-F238E27FC236}">
                <a16:creationId xmlns:a16="http://schemas.microsoft.com/office/drawing/2014/main" id="{0BF181A0-04C7-49DE-8811-E853786C80F0}"/>
              </a:ext>
            </a:extLst>
          </p:cNvPr>
          <p:cNvSpPr>
            <a:spLocks noGrp="1"/>
          </p:cNvSpPr>
          <p:nvPr>
            <p:ph type="subTitle" idx="1"/>
          </p:nvPr>
        </p:nvSpPr>
        <p:spPr>
          <a:xfrm>
            <a:off x="427602" y="2790149"/>
            <a:ext cx="3230335" cy="477099"/>
          </a:xfrm>
        </p:spPr>
        <p:txBody>
          <a:bodyPr/>
          <a:lstStyle/>
          <a:p>
            <a:endParaRPr lang="en-US" dirty="0"/>
          </a:p>
          <a:p>
            <a:endParaRPr lang="en-US" sz="2100" dirty="0"/>
          </a:p>
          <a:p>
            <a:endParaRPr lang="en-US" sz="2100" dirty="0"/>
          </a:p>
          <a:p>
            <a:endParaRPr lang="en-US" dirty="0"/>
          </a:p>
          <a:p>
            <a:r>
              <a:rPr lang="en-US" dirty="0"/>
              <a:t>May 19, 2023</a:t>
            </a:r>
          </a:p>
          <a:p>
            <a:endParaRPr lang="en-US" dirty="0"/>
          </a:p>
          <a:p>
            <a:r>
              <a:rPr lang="en-US" dirty="0"/>
              <a:t>Sarah Barth, Executive Director</a:t>
            </a:r>
          </a:p>
          <a:p>
            <a:r>
              <a:rPr lang="en-US" dirty="0"/>
              <a:t>Altarum Medicare-Medicaid Services for States</a:t>
            </a:r>
          </a:p>
        </p:txBody>
      </p:sp>
    </p:spTree>
    <p:extLst>
      <p:ext uri="{BB962C8B-B14F-4D97-AF65-F5344CB8AC3E}">
        <p14:creationId xmlns:p14="http://schemas.microsoft.com/office/powerpoint/2010/main" val="372134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A3CE65D-1FF5-89A4-72C7-9EF4FA8D6A12}"/>
              </a:ext>
            </a:extLst>
          </p:cNvPr>
          <p:cNvSpPr>
            <a:spLocks noGrp="1"/>
          </p:cNvSpPr>
          <p:nvPr>
            <p:ph type="body" sz="quarter" idx="12"/>
          </p:nvPr>
        </p:nvSpPr>
        <p:spPr>
          <a:xfrm>
            <a:off x="1018299" y="1296163"/>
            <a:ext cx="6909549" cy="2977922"/>
          </a:xfrm>
        </p:spPr>
        <p:txBody>
          <a:bodyPr/>
          <a:lstStyle/>
          <a:p>
            <a:r>
              <a:rPr lang="en-US" dirty="0"/>
              <a:t>Altarum Medicare-Medicaid Services for States (AMMS) is a non-profit organization that helps states create financially sustainable solutions to </a:t>
            </a:r>
            <a:r>
              <a:rPr lang="en-US" i="1" dirty="0"/>
              <a:t>advance health, health equity, wellness, and community-based, independent living for dually eligible individuals </a:t>
            </a:r>
            <a:r>
              <a:rPr lang="en-US" dirty="0"/>
              <a:t>(individuals eligible for Medicare and Medicaid)</a:t>
            </a:r>
            <a:r>
              <a:rPr lang="en-US" dirty="0">
                <a:cs typeface="Calibri"/>
              </a:rPr>
              <a:t>. </a:t>
            </a:r>
          </a:p>
          <a:p>
            <a:endParaRPr lang="en-US" dirty="0"/>
          </a:p>
        </p:txBody>
      </p:sp>
      <p:sp>
        <p:nvSpPr>
          <p:cNvPr id="3" name="Date Placeholder 2">
            <a:extLst>
              <a:ext uri="{FF2B5EF4-FFF2-40B4-BE49-F238E27FC236}">
                <a16:creationId xmlns:a16="http://schemas.microsoft.com/office/drawing/2014/main" id="{50229A0A-18AA-50E5-3DB0-0242642F664B}"/>
              </a:ext>
            </a:extLst>
          </p:cNvPr>
          <p:cNvSpPr>
            <a:spLocks noGrp="1"/>
          </p:cNvSpPr>
          <p:nvPr>
            <p:ph type="dt" sz="half" idx="2"/>
          </p:nvPr>
        </p:nvSpPr>
        <p:spPr/>
        <p:txBody>
          <a:bodyPr/>
          <a:lstStyle/>
          <a:p>
            <a:fld id="{5BE3A05C-8A97-CD45-B5EB-267C3893ED97}" type="slidenum">
              <a:rPr lang="en-US" smtClean="0"/>
              <a:pPr/>
              <a:t>27</a:t>
            </a:fld>
            <a:endParaRPr lang="en-US" dirty="0"/>
          </a:p>
        </p:txBody>
      </p:sp>
      <p:sp>
        <p:nvSpPr>
          <p:cNvPr id="13" name="Title 12">
            <a:extLst>
              <a:ext uri="{FF2B5EF4-FFF2-40B4-BE49-F238E27FC236}">
                <a16:creationId xmlns:a16="http://schemas.microsoft.com/office/drawing/2014/main" id="{50203FEA-8F26-959D-EEB3-BF427A0CBD04}"/>
              </a:ext>
            </a:extLst>
          </p:cNvPr>
          <p:cNvSpPr>
            <a:spLocks noGrp="1"/>
          </p:cNvSpPr>
          <p:nvPr>
            <p:ph type="title"/>
          </p:nvPr>
        </p:nvSpPr>
        <p:spPr>
          <a:xfrm>
            <a:off x="1018299" y="384007"/>
            <a:ext cx="7327348" cy="674411"/>
          </a:xfrm>
        </p:spPr>
        <p:txBody>
          <a:bodyPr/>
          <a:lstStyle/>
          <a:p>
            <a:r>
              <a:rPr lang="en-US" dirty="0"/>
              <a:t>Altarum Medicare-Medicaid Services for States (AMMS)</a:t>
            </a:r>
            <a:br>
              <a:rPr lang="en-US" dirty="0"/>
            </a:br>
            <a:r>
              <a:rPr lang="en-US" i="1" dirty="0"/>
              <a:t>Helping States Build Better Programs for Dually Eligible Individuals</a:t>
            </a:r>
            <a:endParaRPr lang="en-US" dirty="0"/>
          </a:p>
        </p:txBody>
      </p:sp>
      <p:sp>
        <p:nvSpPr>
          <p:cNvPr id="2" name="Rectangle 1">
            <a:extLst>
              <a:ext uri="{FF2B5EF4-FFF2-40B4-BE49-F238E27FC236}">
                <a16:creationId xmlns:a16="http://schemas.microsoft.com/office/drawing/2014/main" id="{BFB84A19-2CCF-6102-910E-BD1ED3C8F1BA}"/>
              </a:ext>
            </a:extLst>
          </p:cNvPr>
          <p:cNvSpPr/>
          <p:nvPr/>
        </p:nvSpPr>
        <p:spPr>
          <a:xfrm>
            <a:off x="1018299" y="2927407"/>
            <a:ext cx="2266683" cy="1783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68580" rtlCol="0" anchor="t" anchorCtr="0"/>
          <a:lstStyle/>
          <a:p>
            <a:pPr algn="ctr">
              <a:buClr>
                <a:schemeClr val="accent3">
                  <a:lumMod val="50000"/>
                </a:schemeClr>
              </a:buClr>
            </a:pPr>
            <a:r>
              <a:rPr lang="en-US" sz="1200" dirty="0">
                <a:solidFill>
                  <a:schemeClr val="tx1">
                    <a:lumMod val="75000"/>
                  </a:schemeClr>
                </a:solidFill>
              </a:rPr>
              <a:t>Meeting them where they are along the continuum of dual integration expertise and programming</a:t>
            </a:r>
            <a:endParaRPr lang="en-US" sz="1200" dirty="0">
              <a:solidFill>
                <a:schemeClr val="tx1">
                  <a:lumMod val="75000"/>
                </a:schemeClr>
              </a:solidFill>
              <a:cs typeface="Calibri"/>
            </a:endParaRPr>
          </a:p>
        </p:txBody>
      </p:sp>
      <p:sp>
        <p:nvSpPr>
          <p:cNvPr id="4" name="Rectangle 3">
            <a:extLst>
              <a:ext uri="{FF2B5EF4-FFF2-40B4-BE49-F238E27FC236}">
                <a16:creationId xmlns:a16="http://schemas.microsoft.com/office/drawing/2014/main" id="{F951F1C5-9C8D-D516-F33A-662984F0D275}"/>
              </a:ext>
            </a:extLst>
          </p:cNvPr>
          <p:cNvSpPr/>
          <p:nvPr/>
        </p:nvSpPr>
        <p:spPr>
          <a:xfrm>
            <a:off x="1018299" y="2155881"/>
            <a:ext cx="2266683"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37160" rIns="68580" rtlCol="0" anchor="t" anchorCtr="0"/>
          <a:lstStyle/>
          <a:p>
            <a:pPr algn="ctr">
              <a:buClr>
                <a:schemeClr val="accent3">
                  <a:lumMod val="50000"/>
                </a:schemeClr>
              </a:buClr>
            </a:pPr>
            <a:r>
              <a:rPr lang="en-US" sz="1350" b="1" dirty="0">
                <a:solidFill>
                  <a:schemeClr val="tx1">
                    <a:lumMod val="75000"/>
                  </a:schemeClr>
                </a:solidFill>
              </a:rPr>
              <a:t>Assess and Partner </a:t>
            </a:r>
            <a:br>
              <a:rPr lang="en-US" sz="1350" b="1" dirty="0">
                <a:solidFill>
                  <a:schemeClr val="tx1">
                    <a:lumMod val="75000"/>
                  </a:schemeClr>
                </a:solidFill>
              </a:rPr>
            </a:br>
            <a:r>
              <a:rPr lang="en-US" sz="1350" b="1" dirty="0">
                <a:solidFill>
                  <a:schemeClr val="tx1">
                    <a:lumMod val="75000"/>
                  </a:schemeClr>
                </a:solidFill>
              </a:rPr>
              <a:t>With States</a:t>
            </a:r>
            <a:endParaRPr lang="en-US" sz="1350" b="1" dirty="0">
              <a:solidFill>
                <a:schemeClr val="tx1">
                  <a:lumMod val="75000"/>
                </a:schemeClr>
              </a:solidFill>
              <a:cs typeface="Calibri"/>
            </a:endParaRPr>
          </a:p>
        </p:txBody>
      </p:sp>
      <p:sp>
        <p:nvSpPr>
          <p:cNvPr id="5" name="Oval 4">
            <a:extLst>
              <a:ext uri="{FF2B5EF4-FFF2-40B4-BE49-F238E27FC236}">
                <a16:creationId xmlns:a16="http://schemas.microsoft.com/office/drawing/2014/main" id="{7264FAF2-71FB-E01A-1306-C05286F25093}"/>
              </a:ext>
            </a:extLst>
          </p:cNvPr>
          <p:cNvSpPr/>
          <p:nvPr/>
        </p:nvSpPr>
        <p:spPr>
          <a:xfrm>
            <a:off x="1911611" y="2717220"/>
            <a:ext cx="480060" cy="480060"/>
          </a:xfrm>
          <a:prstGeom prst="ellipse">
            <a:avLst/>
          </a:prstGeom>
          <a:solidFill>
            <a:schemeClr val="bg2"/>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Shape 5">
            <a:extLst>
              <a:ext uri="{FF2B5EF4-FFF2-40B4-BE49-F238E27FC236}">
                <a16:creationId xmlns:a16="http://schemas.microsoft.com/office/drawing/2014/main" id="{6E5A1497-238D-6789-45A6-B6F378300F2F}"/>
              </a:ext>
            </a:extLst>
          </p:cNvPr>
          <p:cNvSpPr/>
          <p:nvPr/>
        </p:nvSpPr>
        <p:spPr>
          <a:xfrm flipV="1">
            <a:off x="1966594" y="2849655"/>
            <a:ext cx="370094" cy="215191"/>
          </a:xfrm>
          <a:custGeom>
            <a:avLst/>
            <a:gdLst>
              <a:gd name="connsiteX0" fmla="*/ 507149 w 2415913"/>
              <a:gd name="connsiteY0" fmla="*/ 0 h 1404729"/>
              <a:gd name="connsiteX1" fmla="*/ 507149 w 2415913"/>
              <a:gd name="connsiteY1" fmla="*/ 466578 h 1404729"/>
              <a:gd name="connsiteX2" fmla="*/ 506526 w 2415913"/>
              <a:gd name="connsiteY2" fmla="*/ 469682 h 1404729"/>
              <a:gd name="connsiteX3" fmla="*/ 489627 w 2415913"/>
              <a:gd name="connsiteY3" fmla="*/ 526295 h 1404729"/>
              <a:gd name="connsiteX4" fmla="*/ 425310 w 2415913"/>
              <a:gd name="connsiteY4" fmla="*/ 613940 h 1404729"/>
              <a:gd name="connsiteX5" fmla="*/ 344226 w 2415913"/>
              <a:gd name="connsiteY5" fmla="*/ 630662 h 1404729"/>
              <a:gd name="connsiteX6" fmla="*/ 291494 w 2415913"/>
              <a:gd name="connsiteY6" fmla="*/ 609339 h 1404729"/>
              <a:gd name="connsiteX7" fmla="*/ 225971 w 2415913"/>
              <a:gd name="connsiteY7" fmla="*/ 557950 h 1404729"/>
              <a:gd name="connsiteX8" fmla="*/ 122987 w 2415913"/>
              <a:gd name="connsiteY8" fmla="*/ 527723 h 1404729"/>
              <a:gd name="connsiteX9" fmla="*/ 29535 w 2415913"/>
              <a:gd name="connsiteY9" fmla="*/ 559716 h 1404729"/>
              <a:gd name="connsiteX10" fmla="*/ 0 w 2415913"/>
              <a:gd name="connsiteY10" fmla="*/ 702391 h 1404729"/>
              <a:gd name="connsiteX11" fmla="*/ 29535 w 2415913"/>
              <a:gd name="connsiteY11" fmla="*/ 845020 h 1404729"/>
              <a:gd name="connsiteX12" fmla="*/ 122987 w 2415913"/>
              <a:gd name="connsiteY12" fmla="*/ 877030 h 1404729"/>
              <a:gd name="connsiteX13" fmla="*/ 225971 w 2415913"/>
              <a:gd name="connsiteY13" fmla="*/ 846803 h 1404729"/>
              <a:gd name="connsiteX14" fmla="*/ 291494 w 2415913"/>
              <a:gd name="connsiteY14" fmla="*/ 795414 h 1404729"/>
              <a:gd name="connsiteX15" fmla="*/ 344249 w 2415913"/>
              <a:gd name="connsiteY15" fmla="*/ 774097 h 1404729"/>
              <a:gd name="connsiteX16" fmla="*/ 425265 w 2415913"/>
              <a:gd name="connsiteY16" fmla="*/ 790773 h 1404729"/>
              <a:gd name="connsiteX17" fmla="*/ 489581 w 2415913"/>
              <a:gd name="connsiteY17" fmla="*/ 878419 h 1404729"/>
              <a:gd name="connsiteX18" fmla="*/ 506481 w 2415913"/>
              <a:gd name="connsiteY18" fmla="*/ 935008 h 1404729"/>
              <a:gd name="connsiteX19" fmla="*/ 507103 w 2415913"/>
              <a:gd name="connsiteY19" fmla="*/ 938111 h 1404729"/>
              <a:gd name="connsiteX20" fmla="*/ 507103 w 2415913"/>
              <a:gd name="connsiteY20" fmla="*/ 1404730 h 1404729"/>
              <a:gd name="connsiteX21" fmla="*/ 966269 w 2415913"/>
              <a:gd name="connsiteY21" fmla="*/ 1404730 h 1404729"/>
              <a:gd name="connsiteX22" fmla="*/ 1010201 w 2415913"/>
              <a:gd name="connsiteY22" fmla="*/ 1391534 h 1404729"/>
              <a:gd name="connsiteX23" fmla="*/ 1065522 w 2415913"/>
              <a:gd name="connsiteY23" fmla="*/ 1354947 h 1404729"/>
              <a:gd name="connsiteX24" fmla="*/ 1074563 w 2415913"/>
              <a:gd name="connsiteY24" fmla="*/ 1316708 h 1404729"/>
              <a:gd name="connsiteX25" fmla="*/ 1060881 w 2415913"/>
              <a:gd name="connsiteY25" fmla="*/ 1285229 h 1404729"/>
              <a:gd name="connsiteX26" fmla="*/ 1011898 w 2415913"/>
              <a:gd name="connsiteY26" fmla="*/ 1223525 h 1404729"/>
              <a:gd name="connsiteX27" fmla="*/ 970687 w 2415913"/>
              <a:gd name="connsiteY27" fmla="*/ 1084667 h 1404729"/>
              <a:gd name="connsiteX28" fmla="*/ 1027260 w 2415913"/>
              <a:gd name="connsiteY28" fmla="*/ 940718 h 1404729"/>
              <a:gd name="connsiteX29" fmla="*/ 1209426 w 2415913"/>
              <a:gd name="connsiteY29" fmla="*/ 897586 h 1404729"/>
              <a:gd name="connsiteX30" fmla="*/ 1391591 w 2415913"/>
              <a:gd name="connsiteY30" fmla="*/ 940718 h 1404729"/>
              <a:gd name="connsiteX31" fmla="*/ 1448158 w 2415913"/>
              <a:gd name="connsiteY31" fmla="*/ 1084667 h 1404729"/>
              <a:gd name="connsiteX32" fmla="*/ 1406947 w 2415913"/>
              <a:gd name="connsiteY32" fmla="*/ 1223525 h 1404729"/>
              <a:gd name="connsiteX33" fmla="*/ 1357970 w 2415913"/>
              <a:gd name="connsiteY33" fmla="*/ 1285229 h 1404729"/>
              <a:gd name="connsiteX34" fmla="*/ 1344328 w 2415913"/>
              <a:gd name="connsiteY34" fmla="*/ 1316685 h 1404729"/>
              <a:gd name="connsiteX35" fmla="*/ 1353346 w 2415913"/>
              <a:gd name="connsiteY35" fmla="*/ 1354947 h 1404729"/>
              <a:gd name="connsiteX36" fmla="*/ 1408668 w 2415913"/>
              <a:gd name="connsiteY36" fmla="*/ 1391534 h 1404729"/>
              <a:gd name="connsiteX37" fmla="*/ 1452605 w 2415913"/>
              <a:gd name="connsiteY37" fmla="*/ 1404730 h 1404729"/>
              <a:gd name="connsiteX38" fmla="*/ 1908776 w 2415913"/>
              <a:gd name="connsiteY38" fmla="*/ 1404730 h 1404729"/>
              <a:gd name="connsiteX39" fmla="*/ 1908776 w 2415913"/>
              <a:gd name="connsiteY39" fmla="*/ 938111 h 1404729"/>
              <a:gd name="connsiteX40" fmla="*/ 1909399 w 2415913"/>
              <a:gd name="connsiteY40" fmla="*/ 935008 h 1404729"/>
              <a:gd name="connsiteX41" fmla="*/ 1926298 w 2415913"/>
              <a:gd name="connsiteY41" fmla="*/ 878419 h 1404729"/>
              <a:gd name="connsiteX42" fmla="*/ 1990615 w 2415913"/>
              <a:gd name="connsiteY42" fmla="*/ 790773 h 1404729"/>
              <a:gd name="connsiteX43" fmla="*/ 2054663 w 2415913"/>
              <a:gd name="connsiteY43" fmla="*/ 772691 h 1404729"/>
              <a:gd name="connsiteX44" fmla="*/ 2073974 w 2415913"/>
              <a:gd name="connsiteY44" fmla="*/ 774074 h 1404729"/>
              <a:gd name="connsiteX45" fmla="*/ 2126700 w 2415913"/>
              <a:gd name="connsiteY45" fmla="*/ 795414 h 1404729"/>
              <a:gd name="connsiteX46" fmla="*/ 2192223 w 2415913"/>
              <a:gd name="connsiteY46" fmla="*/ 846803 h 1404729"/>
              <a:gd name="connsiteX47" fmla="*/ 2294247 w 2415913"/>
              <a:gd name="connsiteY47" fmla="*/ 877013 h 1404729"/>
              <a:gd name="connsiteX48" fmla="*/ 2386384 w 2415913"/>
              <a:gd name="connsiteY48" fmla="*/ 845020 h 1404729"/>
              <a:gd name="connsiteX49" fmla="*/ 2415913 w 2415913"/>
              <a:gd name="connsiteY49" fmla="*/ 702391 h 1404729"/>
              <a:gd name="connsiteX50" fmla="*/ 2386384 w 2415913"/>
              <a:gd name="connsiteY50" fmla="*/ 559716 h 1404729"/>
              <a:gd name="connsiteX51" fmla="*/ 2294293 w 2415913"/>
              <a:gd name="connsiteY51" fmla="*/ 527769 h 1404729"/>
              <a:gd name="connsiteX52" fmla="*/ 2192251 w 2415913"/>
              <a:gd name="connsiteY52" fmla="*/ 557973 h 1404729"/>
              <a:gd name="connsiteX53" fmla="*/ 2126729 w 2415913"/>
              <a:gd name="connsiteY53" fmla="*/ 609322 h 1404729"/>
              <a:gd name="connsiteX54" fmla="*/ 2073979 w 2415913"/>
              <a:gd name="connsiteY54" fmla="*/ 630639 h 1404729"/>
              <a:gd name="connsiteX55" fmla="*/ 2055046 w 2415913"/>
              <a:gd name="connsiteY55" fmla="*/ 632022 h 1404729"/>
              <a:gd name="connsiteX56" fmla="*/ 1990637 w 2415913"/>
              <a:gd name="connsiteY56" fmla="*/ 613962 h 1404729"/>
              <a:gd name="connsiteX57" fmla="*/ 1926327 w 2415913"/>
              <a:gd name="connsiteY57" fmla="*/ 526317 h 1404729"/>
              <a:gd name="connsiteX58" fmla="*/ 1909422 w 2415913"/>
              <a:gd name="connsiteY58" fmla="*/ 469704 h 1404729"/>
              <a:gd name="connsiteX59" fmla="*/ 1908799 w 2415913"/>
              <a:gd name="connsiteY59" fmla="*/ 466647 h 1404729"/>
              <a:gd name="connsiteX60" fmla="*/ 1908799 w 2415913"/>
              <a:gd name="connsiteY60" fmla="*/ 29 h 1404729"/>
              <a:gd name="connsiteX61" fmla="*/ 1452513 w 2415913"/>
              <a:gd name="connsiteY61" fmla="*/ 29 h 1404729"/>
              <a:gd name="connsiteX62" fmla="*/ 1408713 w 2415913"/>
              <a:gd name="connsiteY62" fmla="*/ 13196 h 1404729"/>
              <a:gd name="connsiteX63" fmla="*/ 1353392 w 2415913"/>
              <a:gd name="connsiteY63" fmla="*/ 49812 h 1404729"/>
              <a:gd name="connsiteX64" fmla="*/ 1344351 w 2415913"/>
              <a:gd name="connsiteY64" fmla="*/ 88051 h 1404729"/>
              <a:gd name="connsiteX65" fmla="*/ 1358038 w 2415913"/>
              <a:gd name="connsiteY65" fmla="*/ 119529 h 1404729"/>
              <a:gd name="connsiteX66" fmla="*/ 1407016 w 2415913"/>
              <a:gd name="connsiteY66" fmla="*/ 181234 h 1404729"/>
              <a:gd name="connsiteX67" fmla="*/ 1447358 w 2415913"/>
              <a:gd name="connsiteY67" fmla="*/ 297809 h 1404729"/>
              <a:gd name="connsiteX68" fmla="*/ 1448227 w 2415913"/>
              <a:gd name="connsiteY68" fmla="*/ 320086 h 1404729"/>
              <a:gd name="connsiteX69" fmla="*/ 1418000 w 2415913"/>
              <a:gd name="connsiteY69" fmla="*/ 436215 h 1404729"/>
              <a:gd name="connsiteX70" fmla="*/ 1391660 w 2415913"/>
              <a:gd name="connsiteY70" fmla="*/ 464012 h 1404729"/>
              <a:gd name="connsiteX71" fmla="*/ 1239098 w 2415913"/>
              <a:gd name="connsiteY71" fmla="*/ 506629 h 1404729"/>
              <a:gd name="connsiteX72" fmla="*/ 1209494 w 2415913"/>
              <a:gd name="connsiteY72" fmla="*/ 507138 h 1404729"/>
              <a:gd name="connsiteX73" fmla="*/ 1027328 w 2415913"/>
              <a:gd name="connsiteY73" fmla="*/ 463989 h 1404729"/>
              <a:gd name="connsiteX74" fmla="*/ 970756 w 2415913"/>
              <a:gd name="connsiteY74" fmla="*/ 320063 h 1404729"/>
              <a:gd name="connsiteX75" fmla="*/ 1011967 w 2415913"/>
              <a:gd name="connsiteY75" fmla="*/ 181206 h 1404729"/>
              <a:gd name="connsiteX76" fmla="*/ 1060950 w 2415913"/>
              <a:gd name="connsiteY76" fmla="*/ 119501 h 1404729"/>
              <a:gd name="connsiteX77" fmla="*/ 1069677 w 2415913"/>
              <a:gd name="connsiteY77" fmla="*/ 103070 h 1404729"/>
              <a:gd name="connsiteX78" fmla="*/ 1074586 w 2415913"/>
              <a:gd name="connsiteY78" fmla="*/ 88023 h 1404729"/>
              <a:gd name="connsiteX79" fmla="*/ 1065568 w 2415913"/>
              <a:gd name="connsiteY79" fmla="*/ 49778 h 1404729"/>
              <a:gd name="connsiteX80" fmla="*/ 1010252 w 2415913"/>
              <a:gd name="connsiteY80" fmla="*/ 13167 h 1404729"/>
              <a:gd name="connsiteX81" fmla="*/ 966447 w 2415913"/>
              <a:gd name="connsiteY81" fmla="*/ 0 h 140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15913" h="1404729">
                <a:moveTo>
                  <a:pt x="507149" y="0"/>
                </a:moveTo>
                <a:lnTo>
                  <a:pt x="507149" y="466578"/>
                </a:lnTo>
                <a:lnTo>
                  <a:pt x="506526" y="469682"/>
                </a:lnTo>
                <a:cubicBezTo>
                  <a:pt x="506526" y="469682"/>
                  <a:pt x="501343" y="496114"/>
                  <a:pt x="489627" y="526295"/>
                </a:cubicBezTo>
                <a:cubicBezTo>
                  <a:pt x="477906" y="556475"/>
                  <a:pt x="461275" y="593200"/>
                  <a:pt x="425310" y="613940"/>
                </a:cubicBezTo>
                <a:cubicBezTo>
                  <a:pt x="396512" y="630484"/>
                  <a:pt x="367737" y="634657"/>
                  <a:pt x="344226" y="630662"/>
                </a:cubicBezTo>
                <a:cubicBezTo>
                  <a:pt x="320714" y="626644"/>
                  <a:pt x="303215" y="616106"/>
                  <a:pt x="291494" y="609339"/>
                </a:cubicBezTo>
                <a:cubicBezTo>
                  <a:pt x="265908" y="594566"/>
                  <a:pt x="250374" y="574449"/>
                  <a:pt x="225971" y="557950"/>
                </a:cubicBezTo>
                <a:cubicBezTo>
                  <a:pt x="201551" y="541457"/>
                  <a:pt x="171410" y="527723"/>
                  <a:pt x="122987" y="527723"/>
                </a:cubicBezTo>
                <a:cubicBezTo>
                  <a:pt x="72872" y="527723"/>
                  <a:pt x="47149" y="537210"/>
                  <a:pt x="29535" y="559716"/>
                </a:cubicBezTo>
                <a:cubicBezTo>
                  <a:pt x="11944" y="582193"/>
                  <a:pt x="0" y="626713"/>
                  <a:pt x="0" y="702391"/>
                </a:cubicBezTo>
                <a:cubicBezTo>
                  <a:pt x="0" y="778046"/>
                  <a:pt x="11944" y="822537"/>
                  <a:pt x="29535" y="845020"/>
                </a:cubicBezTo>
                <a:cubicBezTo>
                  <a:pt x="47126" y="867497"/>
                  <a:pt x="72866" y="877030"/>
                  <a:pt x="122987" y="877030"/>
                </a:cubicBezTo>
                <a:cubicBezTo>
                  <a:pt x="171410" y="877030"/>
                  <a:pt x="201545" y="863279"/>
                  <a:pt x="225971" y="846803"/>
                </a:cubicBezTo>
                <a:cubicBezTo>
                  <a:pt x="250391" y="830310"/>
                  <a:pt x="265908" y="810193"/>
                  <a:pt x="291494" y="795414"/>
                </a:cubicBezTo>
                <a:cubicBezTo>
                  <a:pt x="303238" y="788630"/>
                  <a:pt x="320760" y="778115"/>
                  <a:pt x="344249" y="774097"/>
                </a:cubicBezTo>
                <a:cubicBezTo>
                  <a:pt x="367732" y="770079"/>
                  <a:pt x="396484" y="774097"/>
                  <a:pt x="425265" y="790773"/>
                </a:cubicBezTo>
                <a:cubicBezTo>
                  <a:pt x="461229" y="811530"/>
                  <a:pt x="477860" y="848238"/>
                  <a:pt x="489581" y="878419"/>
                </a:cubicBezTo>
                <a:cubicBezTo>
                  <a:pt x="501297" y="908599"/>
                  <a:pt x="506481" y="935008"/>
                  <a:pt x="506481" y="935008"/>
                </a:cubicBezTo>
                <a:lnTo>
                  <a:pt x="507103" y="938111"/>
                </a:lnTo>
                <a:lnTo>
                  <a:pt x="507103" y="1404730"/>
                </a:lnTo>
                <a:lnTo>
                  <a:pt x="966269" y="1404730"/>
                </a:lnTo>
                <a:cubicBezTo>
                  <a:pt x="968013" y="1404307"/>
                  <a:pt x="986832" y="1400575"/>
                  <a:pt x="1010201" y="1391534"/>
                </a:cubicBezTo>
                <a:cubicBezTo>
                  <a:pt x="1034627" y="1382047"/>
                  <a:pt x="1059270" y="1365777"/>
                  <a:pt x="1065522" y="1354947"/>
                </a:cubicBezTo>
                <a:cubicBezTo>
                  <a:pt x="1075906" y="1336956"/>
                  <a:pt x="1076237" y="1326549"/>
                  <a:pt x="1074563" y="1316708"/>
                </a:cubicBezTo>
                <a:cubicBezTo>
                  <a:pt x="1072888" y="1306861"/>
                  <a:pt x="1067619" y="1296882"/>
                  <a:pt x="1060881" y="1285229"/>
                </a:cubicBezTo>
                <a:cubicBezTo>
                  <a:pt x="1056372" y="1277417"/>
                  <a:pt x="1033552" y="1255557"/>
                  <a:pt x="1011898" y="1223525"/>
                </a:cubicBezTo>
                <a:cubicBezTo>
                  <a:pt x="990267" y="1191486"/>
                  <a:pt x="970687" y="1146058"/>
                  <a:pt x="970687" y="1084667"/>
                </a:cubicBezTo>
                <a:cubicBezTo>
                  <a:pt x="970687" y="1024974"/>
                  <a:pt x="985780" y="973179"/>
                  <a:pt x="1027260" y="940718"/>
                </a:cubicBezTo>
                <a:cubicBezTo>
                  <a:pt x="1068762" y="908256"/>
                  <a:pt x="1127610" y="897586"/>
                  <a:pt x="1209426" y="897586"/>
                </a:cubicBezTo>
                <a:cubicBezTo>
                  <a:pt x="1291219" y="897586"/>
                  <a:pt x="1350089" y="908234"/>
                  <a:pt x="1391591" y="940718"/>
                </a:cubicBezTo>
                <a:cubicBezTo>
                  <a:pt x="1433094" y="973179"/>
                  <a:pt x="1448158" y="1024968"/>
                  <a:pt x="1448158" y="1084667"/>
                </a:cubicBezTo>
                <a:cubicBezTo>
                  <a:pt x="1448158" y="1146058"/>
                  <a:pt x="1428579" y="1191469"/>
                  <a:pt x="1406947" y="1223525"/>
                </a:cubicBezTo>
                <a:cubicBezTo>
                  <a:pt x="1385316" y="1255580"/>
                  <a:pt x="1362502" y="1277417"/>
                  <a:pt x="1357970" y="1285229"/>
                </a:cubicBezTo>
                <a:cubicBezTo>
                  <a:pt x="1351249" y="1296859"/>
                  <a:pt x="1346003" y="1306815"/>
                  <a:pt x="1344328" y="1316685"/>
                </a:cubicBezTo>
                <a:cubicBezTo>
                  <a:pt x="1342654" y="1326549"/>
                  <a:pt x="1342991" y="1336979"/>
                  <a:pt x="1353346" y="1354947"/>
                </a:cubicBezTo>
                <a:cubicBezTo>
                  <a:pt x="1359599" y="1365777"/>
                  <a:pt x="1384247" y="1382047"/>
                  <a:pt x="1408668" y="1391534"/>
                </a:cubicBezTo>
                <a:cubicBezTo>
                  <a:pt x="1432042" y="1400621"/>
                  <a:pt x="1450884" y="1404393"/>
                  <a:pt x="1452605" y="1404730"/>
                </a:cubicBezTo>
                <a:lnTo>
                  <a:pt x="1908776" y="1404730"/>
                </a:lnTo>
                <a:lnTo>
                  <a:pt x="1908776" y="938111"/>
                </a:lnTo>
                <a:lnTo>
                  <a:pt x="1909399" y="935008"/>
                </a:lnTo>
                <a:cubicBezTo>
                  <a:pt x="1909399" y="935008"/>
                  <a:pt x="1914577" y="908599"/>
                  <a:pt x="1926298" y="878419"/>
                </a:cubicBezTo>
                <a:cubicBezTo>
                  <a:pt x="1938020" y="848232"/>
                  <a:pt x="1954650" y="811536"/>
                  <a:pt x="1990615" y="790773"/>
                </a:cubicBezTo>
                <a:cubicBezTo>
                  <a:pt x="2012783" y="778023"/>
                  <a:pt x="2034929" y="772668"/>
                  <a:pt x="2054663" y="772691"/>
                </a:cubicBezTo>
                <a:cubicBezTo>
                  <a:pt x="2061406" y="772691"/>
                  <a:pt x="2067859" y="773114"/>
                  <a:pt x="2073974" y="774074"/>
                </a:cubicBezTo>
                <a:cubicBezTo>
                  <a:pt x="2097479" y="778091"/>
                  <a:pt x="2114984" y="788653"/>
                  <a:pt x="2126700" y="795414"/>
                </a:cubicBezTo>
                <a:cubicBezTo>
                  <a:pt x="2152286" y="810193"/>
                  <a:pt x="2167825" y="830310"/>
                  <a:pt x="2192223" y="846803"/>
                </a:cubicBezTo>
                <a:cubicBezTo>
                  <a:pt x="2216471" y="863171"/>
                  <a:pt x="2246407" y="876807"/>
                  <a:pt x="2294247" y="877013"/>
                </a:cubicBezTo>
                <a:cubicBezTo>
                  <a:pt x="2343453" y="877013"/>
                  <a:pt x="2368942" y="867297"/>
                  <a:pt x="2386384" y="845020"/>
                </a:cubicBezTo>
                <a:cubicBezTo>
                  <a:pt x="2403975" y="822537"/>
                  <a:pt x="2415913" y="778046"/>
                  <a:pt x="2415913" y="702391"/>
                </a:cubicBezTo>
                <a:cubicBezTo>
                  <a:pt x="2415913" y="626713"/>
                  <a:pt x="2403975" y="582222"/>
                  <a:pt x="2386384" y="559716"/>
                </a:cubicBezTo>
                <a:cubicBezTo>
                  <a:pt x="2368948" y="537433"/>
                  <a:pt x="2343476" y="527946"/>
                  <a:pt x="2294293" y="527769"/>
                </a:cubicBezTo>
                <a:cubicBezTo>
                  <a:pt x="2246452" y="527769"/>
                  <a:pt x="2216494" y="541588"/>
                  <a:pt x="2192251" y="557973"/>
                </a:cubicBezTo>
                <a:cubicBezTo>
                  <a:pt x="2167831" y="574449"/>
                  <a:pt x="2152292" y="594566"/>
                  <a:pt x="2126729" y="609322"/>
                </a:cubicBezTo>
                <a:cubicBezTo>
                  <a:pt x="2114990" y="616083"/>
                  <a:pt x="2097462" y="626621"/>
                  <a:pt x="2073979" y="630639"/>
                </a:cubicBezTo>
                <a:cubicBezTo>
                  <a:pt x="2067973" y="631668"/>
                  <a:pt x="2061635" y="632113"/>
                  <a:pt x="2055046" y="632022"/>
                </a:cubicBezTo>
                <a:cubicBezTo>
                  <a:pt x="2035203" y="632022"/>
                  <a:pt x="2012943" y="626844"/>
                  <a:pt x="1990637" y="613962"/>
                </a:cubicBezTo>
                <a:cubicBezTo>
                  <a:pt x="1954679" y="593200"/>
                  <a:pt x="1938042" y="556498"/>
                  <a:pt x="1926327" y="526317"/>
                </a:cubicBezTo>
                <a:cubicBezTo>
                  <a:pt x="1914605" y="496136"/>
                  <a:pt x="1909422" y="469704"/>
                  <a:pt x="1909422" y="469704"/>
                </a:cubicBezTo>
                <a:lnTo>
                  <a:pt x="1908799" y="466647"/>
                </a:lnTo>
                <a:lnTo>
                  <a:pt x="1908799" y="29"/>
                </a:lnTo>
                <a:lnTo>
                  <a:pt x="1452513" y="29"/>
                </a:lnTo>
                <a:cubicBezTo>
                  <a:pt x="1450684" y="452"/>
                  <a:pt x="1432019" y="4138"/>
                  <a:pt x="1408713" y="13196"/>
                </a:cubicBezTo>
                <a:cubicBezTo>
                  <a:pt x="1384270" y="22689"/>
                  <a:pt x="1359644" y="38982"/>
                  <a:pt x="1353392" y="49812"/>
                </a:cubicBezTo>
                <a:cubicBezTo>
                  <a:pt x="1343014" y="67803"/>
                  <a:pt x="1342654" y="78204"/>
                  <a:pt x="1344351" y="88051"/>
                </a:cubicBezTo>
                <a:cubicBezTo>
                  <a:pt x="1346025" y="97898"/>
                  <a:pt x="1351295" y="107877"/>
                  <a:pt x="1358038" y="119529"/>
                </a:cubicBezTo>
                <a:cubicBezTo>
                  <a:pt x="1362548" y="127342"/>
                  <a:pt x="1385362" y="149196"/>
                  <a:pt x="1407016" y="181234"/>
                </a:cubicBezTo>
                <a:cubicBezTo>
                  <a:pt x="1425950" y="209272"/>
                  <a:pt x="1443318" y="247540"/>
                  <a:pt x="1447358" y="297809"/>
                </a:cubicBezTo>
                <a:cubicBezTo>
                  <a:pt x="1447935" y="304998"/>
                  <a:pt x="1448227" y="312411"/>
                  <a:pt x="1448227" y="320086"/>
                </a:cubicBezTo>
                <a:cubicBezTo>
                  <a:pt x="1448227" y="364846"/>
                  <a:pt x="1439746" y="405165"/>
                  <a:pt x="1418000" y="436215"/>
                </a:cubicBezTo>
                <a:cubicBezTo>
                  <a:pt x="1410742" y="446576"/>
                  <a:pt x="1402015" y="455886"/>
                  <a:pt x="1391660" y="464012"/>
                </a:cubicBezTo>
                <a:cubicBezTo>
                  <a:pt x="1355358" y="492405"/>
                  <a:pt x="1305735" y="504149"/>
                  <a:pt x="1239098" y="506629"/>
                </a:cubicBezTo>
                <a:cubicBezTo>
                  <a:pt x="1229582" y="507052"/>
                  <a:pt x="1219718" y="507138"/>
                  <a:pt x="1209494" y="507138"/>
                </a:cubicBezTo>
                <a:cubicBezTo>
                  <a:pt x="1127701" y="507138"/>
                  <a:pt x="1068831" y="496445"/>
                  <a:pt x="1027328" y="463989"/>
                </a:cubicBezTo>
                <a:cubicBezTo>
                  <a:pt x="985849" y="431528"/>
                  <a:pt x="970756" y="379762"/>
                  <a:pt x="970756" y="320063"/>
                </a:cubicBezTo>
                <a:cubicBezTo>
                  <a:pt x="970756" y="258672"/>
                  <a:pt x="990335" y="213261"/>
                  <a:pt x="1011967" y="181206"/>
                </a:cubicBezTo>
                <a:cubicBezTo>
                  <a:pt x="1033604" y="149167"/>
                  <a:pt x="1056441" y="127313"/>
                  <a:pt x="1060950" y="119501"/>
                </a:cubicBezTo>
                <a:cubicBezTo>
                  <a:pt x="1064316" y="113671"/>
                  <a:pt x="1067311" y="108271"/>
                  <a:pt x="1069677" y="103070"/>
                </a:cubicBezTo>
                <a:cubicBezTo>
                  <a:pt x="1072020" y="97886"/>
                  <a:pt x="1073763" y="92932"/>
                  <a:pt x="1074586" y="88023"/>
                </a:cubicBezTo>
                <a:cubicBezTo>
                  <a:pt x="1076260" y="78153"/>
                  <a:pt x="1075929" y="67729"/>
                  <a:pt x="1065568" y="49778"/>
                </a:cubicBezTo>
                <a:cubicBezTo>
                  <a:pt x="1059315" y="38954"/>
                  <a:pt x="1034672" y="22654"/>
                  <a:pt x="1010252" y="13167"/>
                </a:cubicBezTo>
                <a:cubicBezTo>
                  <a:pt x="986923" y="4103"/>
                  <a:pt x="968281" y="377"/>
                  <a:pt x="966447" y="0"/>
                </a:cubicBezTo>
                <a:close/>
              </a:path>
            </a:pathLst>
          </a:custGeom>
          <a:solidFill>
            <a:schemeClr val="accent4">
              <a:lumMod val="75000"/>
            </a:schemeClr>
          </a:solidFill>
          <a:ln w="5715" cap="flat">
            <a:noFill/>
            <a:prstDash val="solid"/>
            <a:miter/>
          </a:ln>
        </p:spPr>
        <p:txBody>
          <a:bodyPr rtlCol="0" anchor="ctr"/>
          <a:lstStyle/>
          <a:p>
            <a:endParaRPr lang="en-US" sz="1350"/>
          </a:p>
        </p:txBody>
      </p:sp>
      <p:sp>
        <p:nvSpPr>
          <p:cNvPr id="7" name="Rectangle 6">
            <a:extLst>
              <a:ext uri="{FF2B5EF4-FFF2-40B4-BE49-F238E27FC236}">
                <a16:creationId xmlns:a16="http://schemas.microsoft.com/office/drawing/2014/main" id="{72AEA0B6-00E0-7D6E-67DF-256CAC8926EA}"/>
              </a:ext>
            </a:extLst>
          </p:cNvPr>
          <p:cNvSpPr/>
          <p:nvPr/>
        </p:nvSpPr>
        <p:spPr>
          <a:xfrm>
            <a:off x="3407701" y="2955671"/>
            <a:ext cx="2537460" cy="175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68580" rtlCol="0" anchor="t" anchorCtr="0"/>
          <a:lstStyle/>
          <a:p>
            <a:pPr algn="ctr">
              <a:buClr>
                <a:schemeClr val="accent3">
                  <a:lumMod val="50000"/>
                </a:schemeClr>
              </a:buClr>
            </a:pPr>
            <a:r>
              <a:rPr lang="en-US" sz="1200" dirty="0">
                <a:solidFill>
                  <a:schemeClr val="tx1">
                    <a:lumMod val="75000"/>
                  </a:schemeClr>
                </a:solidFill>
              </a:rPr>
              <a:t>Improving coordination and integration across the two programs to improve individuals’ experience of care and quality of life, address cost shifting between the two programs, and ensure Medicare is maximized as primary payer of services and supports</a:t>
            </a:r>
          </a:p>
        </p:txBody>
      </p:sp>
      <p:sp>
        <p:nvSpPr>
          <p:cNvPr id="8" name="Rectangle 7">
            <a:extLst>
              <a:ext uri="{FF2B5EF4-FFF2-40B4-BE49-F238E27FC236}">
                <a16:creationId xmlns:a16="http://schemas.microsoft.com/office/drawing/2014/main" id="{48BB3041-D42E-E256-6DC1-AF40D0B08627}"/>
              </a:ext>
            </a:extLst>
          </p:cNvPr>
          <p:cNvSpPr/>
          <p:nvPr/>
        </p:nvSpPr>
        <p:spPr>
          <a:xfrm>
            <a:off x="3407701" y="2154118"/>
            <a:ext cx="2537460" cy="814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37160" rIns="68580" rtlCol="0" anchor="t" anchorCtr="0"/>
          <a:lstStyle/>
          <a:p>
            <a:pPr algn="ctr">
              <a:buClr>
                <a:schemeClr val="accent3">
                  <a:lumMod val="50000"/>
                </a:schemeClr>
              </a:buClr>
            </a:pPr>
            <a:r>
              <a:rPr lang="en-US" sz="1350" b="1" dirty="0">
                <a:solidFill>
                  <a:schemeClr val="tx1">
                    <a:lumMod val="75000"/>
                  </a:schemeClr>
                </a:solidFill>
              </a:rPr>
              <a:t>Enhance and Build </a:t>
            </a:r>
            <a:br>
              <a:rPr lang="en-US" sz="1350" b="1" dirty="0">
                <a:solidFill>
                  <a:schemeClr val="tx1">
                    <a:lumMod val="75000"/>
                  </a:schemeClr>
                </a:solidFill>
              </a:rPr>
            </a:br>
            <a:r>
              <a:rPr lang="en-US" sz="1350" b="1" dirty="0">
                <a:solidFill>
                  <a:schemeClr val="tx1">
                    <a:lumMod val="75000"/>
                  </a:schemeClr>
                </a:solidFill>
              </a:rPr>
              <a:t>State Capacity </a:t>
            </a:r>
            <a:endParaRPr lang="en-US" sz="1350" b="1" dirty="0">
              <a:solidFill>
                <a:schemeClr val="tx1">
                  <a:lumMod val="75000"/>
                </a:schemeClr>
              </a:solidFill>
              <a:cs typeface="Calibri"/>
            </a:endParaRPr>
          </a:p>
        </p:txBody>
      </p:sp>
      <p:sp>
        <p:nvSpPr>
          <p:cNvPr id="9" name="Oval 8">
            <a:extLst>
              <a:ext uri="{FF2B5EF4-FFF2-40B4-BE49-F238E27FC236}">
                <a16:creationId xmlns:a16="http://schemas.microsoft.com/office/drawing/2014/main" id="{B5660B95-31E9-D46B-374A-52BDF5BBB1C1}"/>
              </a:ext>
            </a:extLst>
          </p:cNvPr>
          <p:cNvSpPr/>
          <p:nvPr/>
        </p:nvSpPr>
        <p:spPr>
          <a:xfrm>
            <a:off x="4346732" y="2728540"/>
            <a:ext cx="480060" cy="480060"/>
          </a:xfrm>
          <a:prstGeom prst="ellipse">
            <a:avLst/>
          </a:prstGeom>
          <a:solidFill>
            <a:schemeClr val="bg2"/>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E2D06B2D-55D6-D0C1-8DB2-639668933717}"/>
              </a:ext>
            </a:extLst>
          </p:cNvPr>
          <p:cNvSpPr/>
          <p:nvPr/>
        </p:nvSpPr>
        <p:spPr>
          <a:xfrm rot="2622020" flipV="1">
            <a:off x="4495546" y="2768402"/>
            <a:ext cx="214729" cy="370452"/>
          </a:xfrm>
          <a:custGeom>
            <a:avLst/>
            <a:gdLst>
              <a:gd name="connsiteX0" fmla="*/ 699373 w 1401718"/>
              <a:gd name="connsiteY0" fmla="*/ 0 h 2418256"/>
              <a:gd name="connsiteX1" fmla="*/ 609008 w 1401718"/>
              <a:gd name="connsiteY1" fmla="*/ 8012 h 2418256"/>
              <a:gd name="connsiteX2" fmla="*/ 559716 w 1401718"/>
              <a:gd name="connsiteY2" fmla="*/ 28798 h 2418256"/>
              <a:gd name="connsiteX3" fmla="*/ 527723 w 1401718"/>
              <a:gd name="connsiteY3" fmla="*/ 122267 h 2418256"/>
              <a:gd name="connsiteX4" fmla="*/ 557950 w 1401718"/>
              <a:gd name="connsiteY4" fmla="*/ 225251 h 2418256"/>
              <a:gd name="connsiteX5" fmla="*/ 609345 w 1401718"/>
              <a:gd name="connsiteY5" fmla="*/ 290773 h 2418256"/>
              <a:gd name="connsiteX6" fmla="*/ 630685 w 1401718"/>
              <a:gd name="connsiteY6" fmla="*/ 343506 h 2418256"/>
              <a:gd name="connsiteX7" fmla="*/ 613962 w 1401718"/>
              <a:gd name="connsiteY7" fmla="*/ 424590 h 2418256"/>
              <a:gd name="connsiteX8" fmla="*/ 526317 w 1401718"/>
              <a:gd name="connsiteY8" fmla="*/ 488861 h 2418256"/>
              <a:gd name="connsiteX9" fmla="*/ 492987 w 1401718"/>
              <a:gd name="connsiteY9" fmla="*/ 499863 h 2418256"/>
              <a:gd name="connsiteX10" fmla="*/ 489953 w 1401718"/>
              <a:gd name="connsiteY10" fmla="*/ 500782 h 2418256"/>
              <a:gd name="connsiteX11" fmla="*/ 471425 w 1401718"/>
              <a:gd name="connsiteY11" fmla="*/ 505377 h 2418256"/>
              <a:gd name="connsiteX12" fmla="*/ 470042 w 1401718"/>
              <a:gd name="connsiteY12" fmla="*/ 505800 h 2418256"/>
              <a:gd name="connsiteX13" fmla="*/ 469727 w 1401718"/>
              <a:gd name="connsiteY13" fmla="*/ 505800 h 2418256"/>
              <a:gd name="connsiteX14" fmla="*/ 466779 w 1401718"/>
              <a:gd name="connsiteY14" fmla="*/ 506406 h 2418256"/>
              <a:gd name="connsiteX15" fmla="*/ 0 w 1401718"/>
              <a:gd name="connsiteY15" fmla="*/ 506406 h 2418256"/>
              <a:gd name="connsiteX16" fmla="*/ 0 w 1401718"/>
              <a:gd name="connsiteY16" fmla="*/ 968493 h 2418256"/>
              <a:gd name="connsiteX17" fmla="*/ 14156 w 1401718"/>
              <a:gd name="connsiteY17" fmla="*/ 1014167 h 2418256"/>
              <a:gd name="connsiteX18" fmla="*/ 49069 w 1401718"/>
              <a:gd name="connsiteY18" fmla="*/ 1064842 h 2418256"/>
              <a:gd name="connsiteX19" fmla="*/ 78673 w 1401718"/>
              <a:gd name="connsiteY19" fmla="*/ 1074511 h 2418256"/>
              <a:gd name="connsiteX20" fmla="*/ 85034 w 1401718"/>
              <a:gd name="connsiteY20" fmla="*/ 1073906 h 2418256"/>
              <a:gd name="connsiteX21" fmla="*/ 116512 w 1401718"/>
              <a:gd name="connsiteY21" fmla="*/ 1060224 h 2418256"/>
              <a:gd name="connsiteX22" fmla="*/ 178217 w 1401718"/>
              <a:gd name="connsiteY22" fmla="*/ 1011224 h 2418256"/>
              <a:gd name="connsiteX23" fmla="*/ 317074 w 1401718"/>
              <a:gd name="connsiteY23" fmla="*/ 970035 h 2418256"/>
              <a:gd name="connsiteX24" fmla="*/ 318326 w 1401718"/>
              <a:gd name="connsiteY24" fmla="*/ 970035 h 2418256"/>
              <a:gd name="connsiteX25" fmla="*/ 319349 w 1401718"/>
              <a:gd name="connsiteY25" fmla="*/ 970035 h 2418256"/>
              <a:gd name="connsiteX26" fmla="*/ 463281 w 1401718"/>
              <a:gd name="connsiteY26" fmla="*/ 1026603 h 2418256"/>
              <a:gd name="connsiteX27" fmla="*/ 506429 w 1401718"/>
              <a:gd name="connsiteY27" fmla="*/ 1208768 h 2418256"/>
              <a:gd name="connsiteX28" fmla="*/ 463281 w 1401718"/>
              <a:gd name="connsiteY28" fmla="*/ 1390888 h 2418256"/>
              <a:gd name="connsiteX29" fmla="*/ 319349 w 1401718"/>
              <a:gd name="connsiteY29" fmla="*/ 1447501 h 2418256"/>
              <a:gd name="connsiteX30" fmla="*/ 318326 w 1401718"/>
              <a:gd name="connsiteY30" fmla="*/ 1447501 h 2418256"/>
              <a:gd name="connsiteX31" fmla="*/ 317074 w 1401718"/>
              <a:gd name="connsiteY31" fmla="*/ 1447501 h 2418256"/>
              <a:gd name="connsiteX32" fmla="*/ 178217 w 1401718"/>
              <a:gd name="connsiteY32" fmla="*/ 1406290 h 2418256"/>
              <a:gd name="connsiteX33" fmla="*/ 116512 w 1401718"/>
              <a:gd name="connsiteY33" fmla="*/ 1357313 h 2418256"/>
              <a:gd name="connsiteX34" fmla="*/ 85034 w 1401718"/>
              <a:gd name="connsiteY34" fmla="*/ 1343625 h 2418256"/>
              <a:gd name="connsiteX35" fmla="*/ 78336 w 1401718"/>
              <a:gd name="connsiteY35" fmla="*/ 1342979 h 2418256"/>
              <a:gd name="connsiteX36" fmla="*/ 49069 w 1401718"/>
              <a:gd name="connsiteY36" fmla="*/ 1352649 h 2418256"/>
              <a:gd name="connsiteX37" fmla="*/ 14156 w 1401718"/>
              <a:gd name="connsiteY37" fmla="*/ 1403324 h 2418256"/>
              <a:gd name="connsiteX38" fmla="*/ 0 w 1401718"/>
              <a:gd name="connsiteY38" fmla="*/ 1448975 h 2418256"/>
              <a:gd name="connsiteX39" fmla="*/ 0 w 1401718"/>
              <a:gd name="connsiteY39" fmla="*/ 1911107 h 2418256"/>
              <a:gd name="connsiteX40" fmla="*/ 463607 w 1401718"/>
              <a:gd name="connsiteY40" fmla="*/ 1911107 h 2418256"/>
              <a:gd name="connsiteX41" fmla="*/ 466710 w 1401718"/>
              <a:gd name="connsiteY41" fmla="*/ 1911713 h 2418256"/>
              <a:gd name="connsiteX42" fmla="*/ 523283 w 1401718"/>
              <a:gd name="connsiteY42" fmla="*/ 1928630 h 2418256"/>
              <a:gd name="connsiteX43" fmla="*/ 610928 w 1401718"/>
              <a:gd name="connsiteY43" fmla="*/ 1992946 h 2418256"/>
              <a:gd name="connsiteX44" fmla="*/ 627644 w 1401718"/>
              <a:gd name="connsiteY44" fmla="*/ 2074031 h 2418256"/>
              <a:gd name="connsiteX45" fmla="*/ 606305 w 1401718"/>
              <a:gd name="connsiteY45" fmla="*/ 2126763 h 2418256"/>
              <a:gd name="connsiteX46" fmla="*/ 554915 w 1401718"/>
              <a:gd name="connsiteY46" fmla="*/ 2192285 h 2418256"/>
              <a:gd name="connsiteX47" fmla="*/ 524689 w 1401718"/>
              <a:gd name="connsiteY47" fmla="*/ 2295270 h 2418256"/>
              <a:gd name="connsiteX48" fmla="*/ 556675 w 1401718"/>
              <a:gd name="connsiteY48" fmla="*/ 2388722 h 2418256"/>
              <a:gd name="connsiteX49" fmla="*/ 699350 w 1401718"/>
              <a:gd name="connsiteY49" fmla="*/ 2418256 h 2418256"/>
              <a:gd name="connsiteX50" fmla="*/ 842025 w 1401718"/>
              <a:gd name="connsiteY50" fmla="*/ 2388722 h 2418256"/>
              <a:gd name="connsiteX51" fmla="*/ 874018 w 1401718"/>
              <a:gd name="connsiteY51" fmla="*/ 2295270 h 2418256"/>
              <a:gd name="connsiteX52" fmla="*/ 843791 w 1401718"/>
              <a:gd name="connsiteY52" fmla="*/ 2192285 h 2418256"/>
              <a:gd name="connsiteX53" fmla="*/ 792402 w 1401718"/>
              <a:gd name="connsiteY53" fmla="*/ 2126763 h 2418256"/>
              <a:gd name="connsiteX54" fmla="*/ 771057 w 1401718"/>
              <a:gd name="connsiteY54" fmla="*/ 2074031 h 2418256"/>
              <a:gd name="connsiteX55" fmla="*/ 787778 w 1401718"/>
              <a:gd name="connsiteY55" fmla="*/ 1992946 h 2418256"/>
              <a:gd name="connsiteX56" fmla="*/ 875424 w 1401718"/>
              <a:gd name="connsiteY56" fmla="*/ 1928630 h 2418256"/>
              <a:gd name="connsiteX57" fmla="*/ 931997 w 1401718"/>
              <a:gd name="connsiteY57" fmla="*/ 1911713 h 2418256"/>
              <a:gd name="connsiteX58" fmla="*/ 935100 w 1401718"/>
              <a:gd name="connsiteY58" fmla="*/ 1911107 h 2418256"/>
              <a:gd name="connsiteX59" fmla="*/ 1401718 w 1401718"/>
              <a:gd name="connsiteY59" fmla="*/ 1911107 h 2418256"/>
              <a:gd name="connsiteX60" fmla="*/ 1401718 w 1401718"/>
              <a:gd name="connsiteY60" fmla="*/ 1451810 h 2418256"/>
              <a:gd name="connsiteX61" fmla="*/ 1388499 w 1401718"/>
              <a:gd name="connsiteY61" fmla="*/ 1408010 h 2418256"/>
              <a:gd name="connsiteX62" fmla="*/ 1351912 w 1401718"/>
              <a:gd name="connsiteY62" fmla="*/ 1352689 h 2418256"/>
              <a:gd name="connsiteX63" fmla="*/ 1313667 w 1401718"/>
              <a:gd name="connsiteY63" fmla="*/ 1343648 h 2418256"/>
              <a:gd name="connsiteX64" fmla="*/ 1282195 w 1401718"/>
              <a:gd name="connsiteY64" fmla="*/ 1357335 h 2418256"/>
              <a:gd name="connsiteX65" fmla="*/ 1220490 w 1401718"/>
              <a:gd name="connsiteY65" fmla="*/ 1406313 h 2418256"/>
              <a:gd name="connsiteX66" fmla="*/ 1081633 w 1401718"/>
              <a:gd name="connsiteY66" fmla="*/ 1447524 h 2418256"/>
              <a:gd name="connsiteX67" fmla="*/ 937706 w 1401718"/>
              <a:gd name="connsiteY67" fmla="*/ 1390911 h 2418256"/>
              <a:gd name="connsiteX68" fmla="*/ 894552 w 1401718"/>
              <a:gd name="connsiteY68" fmla="*/ 1208791 h 2418256"/>
              <a:gd name="connsiteX69" fmla="*/ 937706 w 1401718"/>
              <a:gd name="connsiteY69" fmla="*/ 1026626 h 2418256"/>
              <a:gd name="connsiteX70" fmla="*/ 1081633 w 1401718"/>
              <a:gd name="connsiteY70" fmla="*/ 970053 h 2418256"/>
              <a:gd name="connsiteX71" fmla="*/ 1220490 w 1401718"/>
              <a:gd name="connsiteY71" fmla="*/ 1011241 h 2418256"/>
              <a:gd name="connsiteX72" fmla="*/ 1282195 w 1401718"/>
              <a:gd name="connsiteY72" fmla="*/ 1060247 h 2418256"/>
              <a:gd name="connsiteX73" fmla="*/ 1313667 w 1401718"/>
              <a:gd name="connsiteY73" fmla="*/ 1073929 h 2418256"/>
              <a:gd name="connsiteX74" fmla="*/ 1351912 w 1401718"/>
              <a:gd name="connsiteY74" fmla="*/ 1064887 h 2418256"/>
              <a:gd name="connsiteX75" fmla="*/ 1388499 w 1401718"/>
              <a:gd name="connsiteY75" fmla="*/ 1009526 h 2418256"/>
              <a:gd name="connsiteX76" fmla="*/ 1401718 w 1401718"/>
              <a:gd name="connsiteY76" fmla="*/ 965721 h 2418256"/>
              <a:gd name="connsiteX77" fmla="*/ 1401718 w 1401718"/>
              <a:gd name="connsiteY77" fmla="*/ 506469 h 2418256"/>
              <a:gd name="connsiteX78" fmla="*/ 931951 w 1401718"/>
              <a:gd name="connsiteY78" fmla="*/ 506469 h 2418256"/>
              <a:gd name="connsiteX79" fmla="*/ 928688 w 1401718"/>
              <a:gd name="connsiteY79" fmla="*/ 505778 h 2418256"/>
              <a:gd name="connsiteX80" fmla="*/ 869709 w 1401718"/>
              <a:gd name="connsiteY80" fmla="*/ 487541 h 2418256"/>
              <a:gd name="connsiteX81" fmla="*/ 787778 w 1401718"/>
              <a:gd name="connsiteY81" fmla="*/ 425367 h 2418256"/>
              <a:gd name="connsiteX82" fmla="*/ 771057 w 1401718"/>
              <a:gd name="connsiteY82" fmla="*/ 344283 h 2418256"/>
              <a:gd name="connsiteX83" fmla="*/ 792402 w 1401718"/>
              <a:gd name="connsiteY83" fmla="*/ 291551 h 2418256"/>
              <a:gd name="connsiteX84" fmla="*/ 843791 w 1401718"/>
              <a:gd name="connsiteY84" fmla="*/ 226028 h 2418256"/>
              <a:gd name="connsiteX85" fmla="*/ 874018 w 1401718"/>
              <a:gd name="connsiteY85" fmla="*/ 123044 h 2418256"/>
              <a:gd name="connsiteX86" fmla="*/ 842025 w 1401718"/>
              <a:gd name="connsiteY86" fmla="*/ 29575 h 2418256"/>
              <a:gd name="connsiteX87" fmla="*/ 699350 w 1401718"/>
              <a:gd name="connsiteY87" fmla="*/ 63 h 241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01718" h="2418256">
                <a:moveTo>
                  <a:pt x="699373" y="0"/>
                </a:moveTo>
                <a:cubicBezTo>
                  <a:pt x="662003" y="0"/>
                  <a:pt x="632268" y="2949"/>
                  <a:pt x="609008" y="8012"/>
                </a:cubicBezTo>
                <a:cubicBezTo>
                  <a:pt x="586770" y="13173"/>
                  <a:pt x="570608" y="20271"/>
                  <a:pt x="559716" y="28798"/>
                </a:cubicBezTo>
                <a:cubicBezTo>
                  <a:pt x="537233" y="46389"/>
                  <a:pt x="527723" y="72152"/>
                  <a:pt x="527723" y="122267"/>
                </a:cubicBezTo>
                <a:cubicBezTo>
                  <a:pt x="527723" y="170690"/>
                  <a:pt x="541474" y="200825"/>
                  <a:pt x="557950" y="225251"/>
                </a:cubicBezTo>
                <a:cubicBezTo>
                  <a:pt x="574449" y="249671"/>
                  <a:pt x="594566" y="265187"/>
                  <a:pt x="609345" y="290773"/>
                </a:cubicBezTo>
                <a:cubicBezTo>
                  <a:pt x="616106" y="302495"/>
                  <a:pt x="626667" y="319994"/>
                  <a:pt x="630685" y="343506"/>
                </a:cubicBezTo>
                <a:cubicBezTo>
                  <a:pt x="634702" y="367012"/>
                  <a:pt x="630530" y="395786"/>
                  <a:pt x="613962" y="424590"/>
                </a:cubicBezTo>
                <a:cubicBezTo>
                  <a:pt x="593200" y="460555"/>
                  <a:pt x="556498" y="477140"/>
                  <a:pt x="526317" y="488861"/>
                </a:cubicBezTo>
                <a:cubicBezTo>
                  <a:pt x="513864" y="493702"/>
                  <a:pt x="502566" y="497165"/>
                  <a:pt x="492987" y="499863"/>
                </a:cubicBezTo>
                <a:cubicBezTo>
                  <a:pt x="491873" y="500291"/>
                  <a:pt x="491004" y="500468"/>
                  <a:pt x="489953" y="500782"/>
                </a:cubicBezTo>
                <a:cubicBezTo>
                  <a:pt x="479037" y="503794"/>
                  <a:pt x="472693" y="505109"/>
                  <a:pt x="471425" y="505377"/>
                </a:cubicBezTo>
                <a:cubicBezTo>
                  <a:pt x="471202" y="505377"/>
                  <a:pt x="470219" y="505800"/>
                  <a:pt x="470042" y="505800"/>
                </a:cubicBezTo>
                <a:lnTo>
                  <a:pt x="469727" y="505800"/>
                </a:lnTo>
                <a:lnTo>
                  <a:pt x="466779" y="506406"/>
                </a:lnTo>
                <a:lnTo>
                  <a:pt x="0" y="506406"/>
                </a:lnTo>
                <a:lnTo>
                  <a:pt x="0" y="968493"/>
                </a:lnTo>
                <a:cubicBezTo>
                  <a:pt x="1029" y="973247"/>
                  <a:pt x="5292" y="992512"/>
                  <a:pt x="14156" y="1014167"/>
                </a:cubicBezTo>
                <a:cubicBezTo>
                  <a:pt x="23443" y="1036872"/>
                  <a:pt x="38468" y="1058704"/>
                  <a:pt x="49069" y="1064842"/>
                </a:cubicBezTo>
                <a:cubicBezTo>
                  <a:pt x="61996" y="1072277"/>
                  <a:pt x="70946" y="1074443"/>
                  <a:pt x="78673" y="1074511"/>
                </a:cubicBezTo>
                <a:cubicBezTo>
                  <a:pt x="80839" y="1074511"/>
                  <a:pt x="82959" y="1074089"/>
                  <a:pt x="85034" y="1073906"/>
                </a:cubicBezTo>
                <a:cubicBezTo>
                  <a:pt x="94881" y="1072231"/>
                  <a:pt x="104859" y="1066962"/>
                  <a:pt x="116512" y="1060224"/>
                </a:cubicBezTo>
                <a:cubicBezTo>
                  <a:pt x="124324" y="1055715"/>
                  <a:pt x="146178" y="1032855"/>
                  <a:pt x="178217" y="1011224"/>
                </a:cubicBezTo>
                <a:cubicBezTo>
                  <a:pt x="210272" y="989587"/>
                  <a:pt x="255683" y="970035"/>
                  <a:pt x="317074" y="970035"/>
                </a:cubicBezTo>
                <a:lnTo>
                  <a:pt x="318326" y="970035"/>
                </a:lnTo>
                <a:lnTo>
                  <a:pt x="319349" y="970035"/>
                </a:lnTo>
                <a:cubicBezTo>
                  <a:pt x="379047" y="970035"/>
                  <a:pt x="430820" y="985123"/>
                  <a:pt x="463281" y="1026603"/>
                </a:cubicBezTo>
                <a:cubicBezTo>
                  <a:pt x="495737" y="1068105"/>
                  <a:pt x="506429" y="1126952"/>
                  <a:pt x="506429" y="1208768"/>
                </a:cubicBezTo>
                <a:cubicBezTo>
                  <a:pt x="506429" y="1290561"/>
                  <a:pt x="495737" y="1349409"/>
                  <a:pt x="463281" y="1390888"/>
                </a:cubicBezTo>
                <a:cubicBezTo>
                  <a:pt x="430820" y="1432391"/>
                  <a:pt x="379047" y="1447501"/>
                  <a:pt x="319349" y="1447501"/>
                </a:cubicBezTo>
                <a:lnTo>
                  <a:pt x="318326" y="1447501"/>
                </a:lnTo>
                <a:lnTo>
                  <a:pt x="317074" y="1447501"/>
                </a:lnTo>
                <a:cubicBezTo>
                  <a:pt x="255683" y="1447501"/>
                  <a:pt x="210272" y="1427921"/>
                  <a:pt x="178217" y="1406290"/>
                </a:cubicBezTo>
                <a:cubicBezTo>
                  <a:pt x="146161" y="1384659"/>
                  <a:pt x="124324" y="1361822"/>
                  <a:pt x="116512" y="1357313"/>
                </a:cubicBezTo>
                <a:cubicBezTo>
                  <a:pt x="104859" y="1350592"/>
                  <a:pt x="94881" y="1345322"/>
                  <a:pt x="85034" y="1343625"/>
                </a:cubicBezTo>
                <a:cubicBezTo>
                  <a:pt x="82868" y="1343202"/>
                  <a:pt x="80639" y="1343071"/>
                  <a:pt x="78336" y="1342979"/>
                </a:cubicBezTo>
                <a:cubicBezTo>
                  <a:pt x="70700" y="1342979"/>
                  <a:pt x="61842" y="1345283"/>
                  <a:pt x="49069" y="1352649"/>
                </a:cubicBezTo>
                <a:cubicBezTo>
                  <a:pt x="38468" y="1358764"/>
                  <a:pt x="23420" y="1380595"/>
                  <a:pt x="14156" y="1403324"/>
                </a:cubicBezTo>
                <a:cubicBezTo>
                  <a:pt x="5292" y="1424978"/>
                  <a:pt x="1029" y="1444289"/>
                  <a:pt x="0" y="1448975"/>
                </a:cubicBezTo>
                <a:lnTo>
                  <a:pt x="0" y="1911107"/>
                </a:lnTo>
                <a:lnTo>
                  <a:pt x="463607" y="1911107"/>
                </a:lnTo>
                <a:lnTo>
                  <a:pt x="466710" y="1911713"/>
                </a:lnTo>
                <a:cubicBezTo>
                  <a:pt x="466710" y="1911713"/>
                  <a:pt x="493096" y="1916914"/>
                  <a:pt x="523283" y="1928630"/>
                </a:cubicBezTo>
                <a:cubicBezTo>
                  <a:pt x="553463" y="1940351"/>
                  <a:pt x="590166" y="1956982"/>
                  <a:pt x="610928" y="1992946"/>
                </a:cubicBezTo>
                <a:cubicBezTo>
                  <a:pt x="627467" y="2021727"/>
                  <a:pt x="631645" y="2050519"/>
                  <a:pt x="627644" y="2074031"/>
                </a:cubicBezTo>
                <a:cubicBezTo>
                  <a:pt x="623627" y="2097542"/>
                  <a:pt x="613071" y="2115042"/>
                  <a:pt x="606305" y="2126763"/>
                </a:cubicBezTo>
                <a:cubicBezTo>
                  <a:pt x="591526" y="2152349"/>
                  <a:pt x="571415" y="2167882"/>
                  <a:pt x="554915" y="2192285"/>
                </a:cubicBezTo>
                <a:cubicBezTo>
                  <a:pt x="538416" y="2216706"/>
                  <a:pt x="524689" y="2246847"/>
                  <a:pt x="524689" y="2295270"/>
                </a:cubicBezTo>
                <a:cubicBezTo>
                  <a:pt x="524689" y="2345390"/>
                  <a:pt x="534175" y="2371125"/>
                  <a:pt x="556675" y="2388722"/>
                </a:cubicBezTo>
                <a:cubicBezTo>
                  <a:pt x="579158" y="2406312"/>
                  <a:pt x="623672" y="2418256"/>
                  <a:pt x="699350" y="2418256"/>
                </a:cubicBezTo>
                <a:cubicBezTo>
                  <a:pt x="775029" y="2418256"/>
                  <a:pt x="819520" y="2406312"/>
                  <a:pt x="842025" y="2388722"/>
                </a:cubicBezTo>
                <a:cubicBezTo>
                  <a:pt x="864508" y="2371131"/>
                  <a:pt x="874018" y="2345390"/>
                  <a:pt x="874018" y="2295270"/>
                </a:cubicBezTo>
                <a:cubicBezTo>
                  <a:pt x="874018" y="2246847"/>
                  <a:pt x="860268" y="2216711"/>
                  <a:pt x="843791" y="2192285"/>
                </a:cubicBezTo>
                <a:cubicBezTo>
                  <a:pt x="827292" y="2167865"/>
                  <a:pt x="807181" y="2152326"/>
                  <a:pt x="792402" y="2126763"/>
                </a:cubicBezTo>
                <a:cubicBezTo>
                  <a:pt x="785635" y="2115042"/>
                  <a:pt x="775080" y="2097542"/>
                  <a:pt x="771057" y="2074031"/>
                </a:cubicBezTo>
                <a:cubicBezTo>
                  <a:pt x="767039" y="2050548"/>
                  <a:pt x="771217" y="2021750"/>
                  <a:pt x="787778" y="1992946"/>
                </a:cubicBezTo>
                <a:cubicBezTo>
                  <a:pt x="808541" y="1956982"/>
                  <a:pt x="845243" y="1940351"/>
                  <a:pt x="875424" y="1928630"/>
                </a:cubicBezTo>
                <a:cubicBezTo>
                  <a:pt x="905605" y="1916914"/>
                  <a:pt x="931997" y="1911713"/>
                  <a:pt x="931997" y="1911713"/>
                </a:cubicBezTo>
                <a:lnTo>
                  <a:pt x="935100" y="1911107"/>
                </a:lnTo>
                <a:lnTo>
                  <a:pt x="1401718" y="1911107"/>
                </a:lnTo>
                <a:lnTo>
                  <a:pt x="1401718" y="1451810"/>
                </a:lnTo>
                <a:cubicBezTo>
                  <a:pt x="1401358" y="1450004"/>
                  <a:pt x="1397563" y="1431339"/>
                  <a:pt x="1388499" y="1408010"/>
                </a:cubicBezTo>
                <a:cubicBezTo>
                  <a:pt x="1379012" y="1383590"/>
                  <a:pt x="1362736" y="1358941"/>
                  <a:pt x="1351912" y="1352689"/>
                </a:cubicBezTo>
                <a:cubicBezTo>
                  <a:pt x="1333915" y="1342311"/>
                  <a:pt x="1323514" y="1341973"/>
                  <a:pt x="1313667" y="1343648"/>
                </a:cubicBezTo>
                <a:cubicBezTo>
                  <a:pt x="1303826" y="1345322"/>
                  <a:pt x="1293848" y="1350592"/>
                  <a:pt x="1282195" y="1357335"/>
                </a:cubicBezTo>
                <a:cubicBezTo>
                  <a:pt x="1274377" y="1361844"/>
                  <a:pt x="1252522" y="1384659"/>
                  <a:pt x="1220490" y="1406313"/>
                </a:cubicBezTo>
                <a:cubicBezTo>
                  <a:pt x="1188429" y="1427944"/>
                  <a:pt x="1143023" y="1447524"/>
                  <a:pt x="1081633" y="1447524"/>
                </a:cubicBezTo>
                <a:cubicBezTo>
                  <a:pt x="1021939" y="1447524"/>
                  <a:pt x="970190" y="1432413"/>
                  <a:pt x="937706" y="1390911"/>
                </a:cubicBezTo>
                <a:cubicBezTo>
                  <a:pt x="905245" y="1349409"/>
                  <a:pt x="894552" y="1290584"/>
                  <a:pt x="894552" y="1208791"/>
                </a:cubicBezTo>
                <a:cubicBezTo>
                  <a:pt x="894552" y="1126998"/>
                  <a:pt x="905245" y="1068128"/>
                  <a:pt x="937706" y="1026626"/>
                </a:cubicBezTo>
                <a:cubicBezTo>
                  <a:pt x="970161" y="985146"/>
                  <a:pt x="1021934" y="970053"/>
                  <a:pt x="1081633" y="970053"/>
                </a:cubicBezTo>
                <a:cubicBezTo>
                  <a:pt x="1143023" y="970053"/>
                  <a:pt x="1188434" y="989587"/>
                  <a:pt x="1220490" y="1011241"/>
                </a:cubicBezTo>
                <a:cubicBezTo>
                  <a:pt x="1252545" y="1032878"/>
                  <a:pt x="1274377" y="1055738"/>
                  <a:pt x="1282195" y="1060247"/>
                </a:cubicBezTo>
                <a:cubicBezTo>
                  <a:pt x="1293848" y="1066962"/>
                  <a:pt x="1303826" y="1072231"/>
                  <a:pt x="1313667" y="1073929"/>
                </a:cubicBezTo>
                <a:cubicBezTo>
                  <a:pt x="1323514" y="1075603"/>
                  <a:pt x="1333915" y="1075266"/>
                  <a:pt x="1351912" y="1064887"/>
                </a:cubicBezTo>
                <a:cubicBezTo>
                  <a:pt x="1362736" y="1058635"/>
                  <a:pt x="1379012" y="1033969"/>
                  <a:pt x="1388499" y="1009526"/>
                </a:cubicBezTo>
                <a:cubicBezTo>
                  <a:pt x="1397563" y="986198"/>
                  <a:pt x="1401335" y="967532"/>
                  <a:pt x="1401718" y="965721"/>
                </a:cubicBezTo>
                <a:lnTo>
                  <a:pt x="1401718" y="506469"/>
                </a:lnTo>
                <a:lnTo>
                  <a:pt x="931951" y="506469"/>
                </a:lnTo>
                <a:lnTo>
                  <a:pt x="928688" y="505778"/>
                </a:lnTo>
                <a:cubicBezTo>
                  <a:pt x="923418" y="504663"/>
                  <a:pt x="898307" y="499240"/>
                  <a:pt x="869709" y="487541"/>
                </a:cubicBezTo>
                <a:cubicBezTo>
                  <a:pt x="841117" y="475842"/>
                  <a:pt x="807358" y="459257"/>
                  <a:pt x="787778" y="425367"/>
                </a:cubicBezTo>
                <a:cubicBezTo>
                  <a:pt x="771239" y="396570"/>
                  <a:pt x="767062" y="367795"/>
                  <a:pt x="771057" y="344283"/>
                </a:cubicBezTo>
                <a:cubicBezTo>
                  <a:pt x="775080" y="320777"/>
                  <a:pt x="785635" y="303272"/>
                  <a:pt x="792402" y="291551"/>
                </a:cubicBezTo>
                <a:cubicBezTo>
                  <a:pt x="807181" y="265970"/>
                  <a:pt x="827292" y="250431"/>
                  <a:pt x="843791" y="226028"/>
                </a:cubicBezTo>
                <a:cubicBezTo>
                  <a:pt x="860291" y="201608"/>
                  <a:pt x="874018" y="171467"/>
                  <a:pt x="874018" y="123044"/>
                </a:cubicBezTo>
                <a:cubicBezTo>
                  <a:pt x="874018" y="72929"/>
                  <a:pt x="864531" y="47166"/>
                  <a:pt x="842025" y="29575"/>
                </a:cubicBezTo>
                <a:cubicBezTo>
                  <a:pt x="819548" y="11984"/>
                  <a:pt x="775034" y="63"/>
                  <a:pt x="699350" y="63"/>
                </a:cubicBezTo>
                <a:close/>
              </a:path>
            </a:pathLst>
          </a:custGeom>
          <a:solidFill>
            <a:schemeClr val="accent4">
              <a:lumMod val="75000"/>
            </a:schemeClr>
          </a:solidFill>
          <a:ln w="5715" cap="flat">
            <a:noFill/>
            <a:prstDash val="solid"/>
            <a:miter/>
          </a:ln>
        </p:spPr>
        <p:txBody>
          <a:bodyPr rtlCol="0" anchor="ctr"/>
          <a:lstStyle/>
          <a:p>
            <a:endParaRPr lang="en-US" sz="1350"/>
          </a:p>
        </p:txBody>
      </p:sp>
      <p:sp>
        <p:nvSpPr>
          <p:cNvPr id="11" name="Rectangle 10">
            <a:extLst>
              <a:ext uri="{FF2B5EF4-FFF2-40B4-BE49-F238E27FC236}">
                <a16:creationId xmlns:a16="http://schemas.microsoft.com/office/drawing/2014/main" id="{00DCC1AE-34F4-EC25-12F8-2ED7562FAE23}"/>
              </a:ext>
            </a:extLst>
          </p:cNvPr>
          <p:cNvSpPr/>
          <p:nvPr/>
        </p:nvSpPr>
        <p:spPr>
          <a:xfrm>
            <a:off x="6067879" y="2953629"/>
            <a:ext cx="2326313" cy="175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68580" rtlCol="0" anchor="t" anchorCtr="0"/>
          <a:lstStyle/>
          <a:p>
            <a:pPr algn="ctr">
              <a:spcAft>
                <a:spcPts val="450"/>
              </a:spcAft>
              <a:buClr>
                <a:schemeClr val="accent3">
                  <a:lumMod val="50000"/>
                </a:schemeClr>
              </a:buClr>
            </a:pPr>
            <a:r>
              <a:rPr lang="en-US" sz="1200" dirty="0">
                <a:solidFill>
                  <a:schemeClr val="tx1">
                    <a:lumMod val="75000"/>
                  </a:schemeClr>
                </a:solidFill>
              </a:rPr>
              <a:t>From national experts and tailored to the needs of each state and their dually eligible populations, including:</a:t>
            </a:r>
          </a:p>
          <a:p>
            <a:pPr algn="ctr">
              <a:spcAft>
                <a:spcPts val="450"/>
              </a:spcAft>
              <a:buClr>
                <a:schemeClr val="accent3">
                  <a:lumMod val="50000"/>
                </a:schemeClr>
              </a:buClr>
            </a:pPr>
            <a:r>
              <a:rPr lang="en-US" sz="1200" i="1" dirty="0">
                <a:solidFill>
                  <a:schemeClr val="tx1">
                    <a:lumMod val="75000"/>
                  </a:schemeClr>
                </a:solidFill>
              </a:rPr>
              <a:t>Strategy and Program Design</a:t>
            </a:r>
          </a:p>
          <a:p>
            <a:pPr algn="ctr">
              <a:spcAft>
                <a:spcPts val="450"/>
              </a:spcAft>
              <a:buClr>
                <a:schemeClr val="accent3">
                  <a:lumMod val="50000"/>
                </a:schemeClr>
              </a:buClr>
            </a:pPr>
            <a:r>
              <a:rPr lang="en-US" sz="1200" i="1" dirty="0">
                <a:solidFill>
                  <a:schemeClr val="tx1">
                    <a:lumMod val="75000"/>
                  </a:schemeClr>
                </a:solidFill>
              </a:rPr>
              <a:t>Administration and Operations</a:t>
            </a:r>
          </a:p>
          <a:p>
            <a:pPr algn="ctr">
              <a:spcAft>
                <a:spcPts val="450"/>
              </a:spcAft>
              <a:buClr>
                <a:schemeClr val="accent3">
                  <a:lumMod val="50000"/>
                </a:schemeClr>
              </a:buClr>
            </a:pPr>
            <a:r>
              <a:rPr lang="en-US" sz="1200" i="1" dirty="0">
                <a:solidFill>
                  <a:schemeClr val="tx1">
                    <a:lumMod val="75000"/>
                  </a:schemeClr>
                </a:solidFill>
              </a:rPr>
              <a:t>Communications</a:t>
            </a:r>
          </a:p>
        </p:txBody>
      </p:sp>
      <p:sp>
        <p:nvSpPr>
          <p:cNvPr id="12" name="Rectangle 11">
            <a:extLst>
              <a:ext uri="{FF2B5EF4-FFF2-40B4-BE49-F238E27FC236}">
                <a16:creationId xmlns:a16="http://schemas.microsoft.com/office/drawing/2014/main" id="{887ECFE2-3D23-6FC8-74A7-B65C069A8252}"/>
              </a:ext>
            </a:extLst>
          </p:cNvPr>
          <p:cNvSpPr/>
          <p:nvPr/>
        </p:nvSpPr>
        <p:spPr>
          <a:xfrm>
            <a:off x="6067879" y="2154118"/>
            <a:ext cx="2326313"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37160" rIns="68580" rtlCol="0" anchor="t" anchorCtr="0"/>
          <a:lstStyle/>
          <a:p>
            <a:pPr algn="ctr">
              <a:buClr>
                <a:schemeClr val="accent3">
                  <a:lumMod val="50000"/>
                </a:schemeClr>
              </a:buClr>
            </a:pPr>
            <a:r>
              <a:rPr lang="en-US" sz="1350" b="1" dirty="0">
                <a:solidFill>
                  <a:schemeClr val="tx1">
                    <a:lumMod val="75000"/>
                  </a:schemeClr>
                </a:solidFill>
              </a:rPr>
              <a:t>Provide Policy </a:t>
            </a:r>
            <a:r>
              <a:rPr lang="en-US" sz="1350" b="1" i="1" dirty="0">
                <a:solidFill>
                  <a:schemeClr val="tx1">
                    <a:lumMod val="75000"/>
                  </a:schemeClr>
                </a:solidFill>
              </a:rPr>
              <a:t>and</a:t>
            </a:r>
            <a:r>
              <a:rPr lang="en-US" sz="1350" b="1" dirty="0">
                <a:solidFill>
                  <a:schemeClr val="tx1">
                    <a:lumMod val="75000"/>
                  </a:schemeClr>
                </a:solidFill>
              </a:rPr>
              <a:t> Program Administration Services </a:t>
            </a:r>
            <a:endParaRPr lang="en-US" sz="1350" b="1" dirty="0">
              <a:solidFill>
                <a:schemeClr val="tx1">
                  <a:lumMod val="75000"/>
                </a:schemeClr>
              </a:solidFill>
              <a:cs typeface="Calibri"/>
            </a:endParaRPr>
          </a:p>
        </p:txBody>
      </p:sp>
      <p:sp>
        <p:nvSpPr>
          <p:cNvPr id="14" name="Oval 13">
            <a:extLst>
              <a:ext uri="{FF2B5EF4-FFF2-40B4-BE49-F238E27FC236}">
                <a16:creationId xmlns:a16="http://schemas.microsoft.com/office/drawing/2014/main" id="{EC6117E6-89ED-47CE-6200-E667D4C57E64}"/>
              </a:ext>
            </a:extLst>
          </p:cNvPr>
          <p:cNvSpPr/>
          <p:nvPr/>
        </p:nvSpPr>
        <p:spPr>
          <a:xfrm>
            <a:off x="7096580" y="2720092"/>
            <a:ext cx="480060" cy="480060"/>
          </a:xfrm>
          <a:prstGeom prst="ellipse">
            <a:avLst/>
          </a:prstGeom>
          <a:solidFill>
            <a:schemeClr val="bg2"/>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Shape 15">
            <a:extLst>
              <a:ext uri="{FF2B5EF4-FFF2-40B4-BE49-F238E27FC236}">
                <a16:creationId xmlns:a16="http://schemas.microsoft.com/office/drawing/2014/main" id="{9F6158F3-7531-D83D-0082-0F6E29B71482}"/>
              </a:ext>
            </a:extLst>
          </p:cNvPr>
          <p:cNvSpPr/>
          <p:nvPr/>
        </p:nvSpPr>
        <p:spPr>
          <a:xfrm rot="5216750" flipV="1">
            <a:off x="7163126" y="2849654"/>
            <a:ext cx="370442" cy="215190"/>
          </a:xfrm>
          <a:custGeom>
            <a:avLst/>
            <a:gdLst>
              <a:gd name="connsiteX0" fmla="*/ 507149 w 2418182"/>
              <a:gd name="connsiteY0" fmla="*/ 0 h 1404724"/>
              <a:gd name="connsiteX1" fmla="*/ 507149 w 2418182"/>
              <a:gd name="connsiteY1" fmla="*/ 466618 h 1404724"/>
              <a:gd name="connsiteX2" fmla="*/ 506526 w 2418182"/>
              <a:gd name="connsiteY2" fmla="*/ 469676 h 1404724"/>
              <a:gd name="connsiteX3" fmla="*/ 497194 w 2418182"/>
              <a:gd name="connsiteY3" fmla="*/ 504703 h 1404724"/>
              <a:gd name="connsiteX4" fmla="*/ 489627 w 2418182"/>
              <a:gd name="connsiteY4" fmla="*/ 526289 h 1404724"/>
              <a:gd name="connsiteX5" fmla="*/ 473596 w 2418182"/>
              <a:gd name="connsiteY5" fmla="*/ 561807 h 1404724"/>
              <a:gd name="connsiteX6" fmla="*/ 458349 w 2418182"/>
              <a:gd name="connsiteY6" fmla="*/ 585068 h 1404724"/>
              <a:gd name="connsiteX7" fmla="*/ 425310 w 2418182"/>
              <a:gd name="connsiteY7" fmla="*/ 613957 h 1404724"/>
              <a:gd name="connsiteX8" fmla="*/ 344226 w 2418182"/>
              <a:gd name="connsiteY8" fmla="*/ 630633 h 1404724"/>
              <a:gd name="connsiteX9" fmla="*/ 291494 w 2418182"/>
              <a:gd name="connsiteY9" fmla="*/ 609316 h 1404724"/>
              <a:gd name="connsiteX10" fmla="*/ 225971 w 2418182"/>
              <a:gd name="connsiteY10" fmla="*/ 557921 h 1404724"/>
              <a:gd name="connsiteX11" fmla="*/ 122987 w 2418182"/>
              <a:gd name="connsiteY11" fmla="*/ 527695 h 1404724"/>
              <a:gd name="connsiteX12" fmla="*/ 29535 w 2418182"/>
              <a:gd name="connsiteY12" fmla="*/ 559687 h 1404724"/>
              <a:gd name="connsiteX13" fmla="*/ 560 w 2418182"/>
              <a:gd name="connsiteY13" fmla="*/ 675416 h 1404724"/>
              <a:gd name="connsiteX14" fmla="*/ 0 w 2418182"/>
              <a:gd name="connsiteY14" fmla="*/ 702362 h 1404724"/>
              <a:gd name="connsiteX15" fmla="*/ 29535 w 2418182"/>
              <a:gd name="connsiteY15" fmla="*/ 844991 h 1404724"/>
              <a:gd name="connsiteX16" fmla="*/ 122987 w 2418182"/>
              <a:gd name="connsiteY16" fmla="*/ 877001 h 1404724"/>
              <a:gd name="connsiteX17" fmla="*/ 225971 w 2418182"/>
              <a:gd name="connsiteY17" fmla="*/ 846775 h 1404724"/>
              <a:gd name="connsiteX18" fmla="*/ 291494 w 2418182"/>
              <a:gd name="connsiteY18" fmla="*/ 795385 h 1404724"/>
              <a:gd name="connsiteX19" fmla="*/ 344226 w 2418182"/>
              <a:gd name="connsiteY19" fmla="*/ 774045 h 1404724"/>
              <a:gd name="connsiteX20" fmla="*/ 425310 w 2418182"/>
              <a:gd name="connsiteY20" fmla="*/ 790767 h 1404724"/>
              <a:gd name="connsiteX21" fmla="*/ 489581 w 2418182"/>
              <a:gd name="connsiteY21" fmla="*/ 878413 h 1404724"/>
              <a:gd name="connsiteX22" fmla="*/ 506503 w 2418182"/>
              <a:gd name="connsiteY22" fmla="*/ 934980 h 1404724"/>
              <a:gd name="connsiteX23" fmla="*/ 507126 w 2418182"/>
              <a:gd name="connsiteY23" fmla="*/ 938083 h 1404724"/>
              <a:gd name="connsiteX24" fmla="*/ 507126 w 2418182"/>
              <a:gd name="connsiteY24" fmla="*/ 1404701 h 1404724"/>
              <a:gd name="connsiteX25" fmla="*/ 966224 w 2418182"/>
              <a:gd name="connsiteY25" fmla="*/ 1404701 h 1404724"/>
              <a:gd name="connsiteX26" fmla="*/ 1011875 w 2418182"/>
              <a:gd name="connsiteY26" fmla="*/ 1390545 h 1404724"/>
              <a:gd name="connsiteX27" fmla="*/ 1062533 w 2418182"/>
              <a:gd name="connsiteY27" fmla="*/ 1355632 h 1404724"/>
              <a:gd name="connsiteX28" fmla="*/ 1071574 w 2418182"/>
              <a:gd name="connsiteY28" fmla="*/ 1317393 h 1404724"/>
              <a:gd name="connsiteX29" fmla="*/ 1057887 w 2418182"/>
              <a:gd name="connsiteY29" fmla="*/ 1285915 h 1404724"/>
              <a:gd name="connsiteX30" fmla="*/ 1008909 w 2418182"/>
              <a:gd name="connsiteY30" fmla="*/ 1224210 h 1404724"/>
              <a:gd name="connsiteX31" fmla="*/ 967698 w 2418182"/>
              <a:gd name="connsiteY31" fmla="*/ 1085353 h 1404724"/>
              <a:gd name="connsiteX32" fmla="*/ 1024265 w 2418182"/>
              <a:gd name="connsiteY32" fmla="*/ 941404 h 1404724"/>
              <a:gd name="connsiteX33" fmla="*/ 1101241 w 2418182"/>
              <a:gd name="connsiteY33" fmla="*/ 907468 h 1404724"/>
              <a:gd name="connsiteX34" fmla="*/ 1209425 w 2418182"/>
              <a:gd name="connsiteY34" fmla="*/ 897558 h 1404724"/>
              <a:gd name="connsiteX35" fmla="*/ 1391591 w 2418182"/>
              <a:gd name="connsiteY35" fmla="*/ 940689 h 1404724"/>
              <a:gd name="connsiteX36" fmla="*/ 1448164 w 2418182"/>
              <a:gd name="connsiteY36" fmla="*/ 1084639 h 1404724"/>
              <a:gd name="connsiteX37" fmla="*/ 1406953 w 2418182"/>
              <a:gd name="connsiteY37" fmla="*/ 1223496 h 1404724"/>
              <a:gd name="connsiteX38" fmla="*/ 1357976 w 2418182"/>
              <a:gd name="connsiteY38" fmla="*/ 1285201 h 1404724"/>
              <a:gd name="connsiteX39" fmla="*/ 1344288 w 2418182"/>
              <a:gd name="connsiteY39" fmla="*/ 1316679 h 1404724"/>
              <a:gd name="connsiteX40" fmla="*/ 1353329 w 2418182"/>
              <a:gd name="connsiteY40" fmla="*/ 1354918 h 1404724"/>
              <a:gd name="connsiteX41" fmla="*/ 1408651 w 2418182"/>
              <a:gd name="connsiteY41" fmla="*/ 1391506 h 1404724"/>
              <a:gd name="connsiteX42" fmla="*/ 1452582 w 2418182"/>
              <a:gd name="connsiteY42" fmla="*/ 1404724 h 1404724"/>
              <a:gd name="connsiteX43" fmla="*/ 1911747 w 2418182"/>
              <a:gd name="connsiteY43" fmla="*/ 1404724 h 1404724"/>
              <a:gd name="connsiteX44" fmla="*/ 1911747 w 2418182"/>
              <a:gd name="connsiteY44" fmla="*/ 934911 h 1404724"/>
              <a:gd name="connsiteX45" fmla="*/ 1912439 w 2418182"/>
              <a:gd name="connsiteY45" fmla="*/ 931648 h 1404724"/>
              <a:gd name="connsiteX46" fmla="*/ 1930658 w 2418182"/>
              <a:gd name="connsiteY46" fmla="*/ 872692 h 1404724"/>
              <a:gd name="connsiteX47" fmla="*/ 1992878 w 2418182"/>
              <a:gd name="connsiteY47" fmla="*/ 790762 h 1404724"/>
              <a:gd name="connsiteX48" fmla="*/ 2073962 w 2418182"/>
              <a:gd name="connsiteY48" fmla="*/ 774045 h 1404724"/>
              <a:gd name="connsiteX49" fmla="*/ 2126689 w 2418182"/>
              <a:gd name="connsiteY49" fmla="*/ 795385 h 1404724"/>
              <a:gd name="connsiteX50" fmla="*/ 2192211 w 2418182"/>
              <a:gd name="connsiteY50" fmla="*/ 846775 h 1404724"/>
              <a:gd name="connsiteX51" fmla="*/ 2295196 w 2418182"/>
              <a:gd name="connsiteY51" fmla="*/ 877001 h 1404724"/>
              <a:gd name="connsiteX52" fmla="*/ 2388647 w 2418182"/>
              <a:gd name="connsiteY52" fmla="*/ 844991 h 1404724"/>
              <a:gd name="connsiteX53" fmla="*/ 2418183 w 2418182"/>
              <a:gd name="connsiteY53" fmla="*/ 702362 h 1404724"/>
              <a:gd name="connsiteX54" fmla="*/ 2388647 w 2418182"/>
              <a:gd name="connsiteY54" fmla="*/ 559687 h 1404724"/>
              <a:gd name="connsiteX55" fmla="*/ 2295196 w 2418182"/>
              <a:gd name="connsiteY55" fmla="*/ 527695 h 1404724"/>
              <a:gd name="connsiteX56" fmla="*/ 2192211 w 2418182"/>
              <a:gd name="connsiteY56" fmla="*/ 557921 h 1404724"/>
              <a:gd name="connsiteX57" fmla="*/ 2126689 w 2418182"/>
              <a:gd name="connsiteY57" fmla="*/ 609310 h 1404724"/>
              <a:gd name="connsiteX58" fmla="*/ 2073962 w 2418182"/>
              <a:gd name="connsiteY58" fmla="*/ 630633 h 1404724"/>
              <a:gd name="connsiteX59" fmla="*/ 1992878 w 2418182"/>
              <a:gd name="connsiteY59" fmla="*/ 613957 h 1404724"/>
              <a:gd name="connsiteX60" fmla="*/ 1930658 w 2418182"/>
              <a:gd name="connsiteY60" fmla="*/ 532027 h 1404724"/>
              <a:gd name="connsiteX61" fmla="*/ 1912439 w 2418182"/>
              <a:gd name="connsiteY61" fmla="*/ 473048 h 1404724"/>
              <a:gd name="connsiteX62" fmla="*/ 1911747 w 2418182"/>
              <a:gd name="connsiteY62" fmla="*/ 469790 h 1404724"/>
              <a:gd name="connsiteX63" fmla="*/ 1911747 w 2418182"/>
              <a:gd name="connsiteY63" fmla="*/ 17 h 1404724"/>
              <a:gd name="connsiteX64" fmla="*/ 1452450 w 2418182"/>
              <a:gd name="connsiteY64" fmla="*/ 17 h 1404724"/>
              <a:gd name="connsiteX65" fmla="*/ 1408651 w 2418182"/>
              <a:gd name="connsiteY65" fmla="*/ 13190 h 1404724"/>
              <a:gd name="connsiteX66" fmla="*/ 1353329 w 2418182"/>
              <a:gd name="connsiteY66" fmla="*/ 49801 h 1404724"/>
              <a:gd name="connsiteX67" fmla="*/ 1344288 w 2418182"/>
              <a:gd name="connsiteY67" fmla="*/ 88045 h 1404724"/>
              <a:gd name="connsiteX68" fmla="*/ 1357976 w 2418182"/>
              <a:gd name="connsiteY68" fmla="*/ 119524 h 1404724"/>
              <a:gd name="connsiteX69" fmla="*/ 1406953 w 2418182"/>
              <a:gd name="connsiteY69" fmla="*/ 181228 h 1404724"/>
              <a:gd name="connsiteX70" fmla="*/ 1448164 w 2418182"/>
              <a:gd name="connsiteY70" fmla="*/ 320086 h 1404724"/>
              <a:gd name="connsiteX71" fmla="*/ 1391597 w 2418182"/>
              <a:gd name="connsiteY71" fmla="*/ 464012 h 1404724"/>
              <a:gd name="connsiteX72" fmla="*/ 1209431 w 2418182"/>
              <a:gd name="connsiteY72" fmla="*/ 507161 h 1404724"/>
              <a:gd name="connsiteX73" fmla="*/ 1027266 w 2418182"/>
              <a:gd name="connsiteY73" fmla="*/ 464012 h 1404724"/>
              <a:gd name="connsiteX74" fmla="*/ 970693 w 2418182"/>
              <a:gd name="connsiteY74" fmla="*/ 320086 h 1404724"/>
              <a:gd name="connsiteX75" fmla="*/ 1011904 w 2418182"/>
              <a:gd name="connsiteY75" fmla="*/ 181228 h 1404724"/>
              <a:gd name="connsiteX76" fmla="*/ 1060887 w 2418182"/>
              <a:gd name="connsiteY76" fmla="*/ 119524 h 1404724"/>
              <a:gd name="connsiteX77" fmla="*/ 1074569 w 2418182"/>
              <a:gd name="connsiteY77" fmla="*/ 88045 h 1404724"/>
              <a:gd name="connsiteX78" fmla="*/ 1065528 w 2418182"/>
              <a:gd name="connsiteY78" fmla="*/ 49801 h 1404724"/>
              <a:gd name="connsiteX79" fmla="*/ 1010206 w 2418182"/>
              <a:gd name="connsiteY79" fmla="*/ 13190 h 1404724"/>
              <a:gd name="connsiteX80" fmla="*/ 966407 w 2418182"/>
              <a:gd name="connsiteY80" fmla="*/ 17 h 1404724"/>
              <a:gd name="connsiteX81" fmla="*/ 507109 w 2418182"/>
              <a:gd name="connsiteY81" fmla="*/ 17 h 140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18182" h="1404724">
                <a:moveTo>
                  <a:pt x="507149" y="0"/>
                </a:moveTo>
                <a:lnTo>
                  <a:pt x="507149" y="466618"/>
                </a:lnTo>
                <a:lnTo>
                  <a:pt x="506526" y="469676"/>
                </a:lnTo>
                <a:cubicBezTo>
                  <a:pt x="506526" y="469676"/>
                  <a:pt x="503600" y="484523"/>
                  <a:pt x="497194" y="504703"/>
                </a:cubicBezTo>
                <a:cubicBezTo>
                  <a:pt x="495050" y="511424"/>
                  <a:pt x="492547" y="518745"/>
                  <a:pt x="489627" y="526289"/>
                </a:cubicBezTo>
                <a:cubicBezTo>
                  <a:pt x="485226" y="537610"/>
                  <a:pt x="480134" y="549840"/>
                  <a:pt x="473596" y="561807"/>
                </a:cubicBezTo>
                <a:cubicBezTo>
                  <a:pt x="469241" y="569803"/>
                  <a:pt x="464218" y="577678"/>
                  <a:pt x="458349" y="585068"/>
                </a:cubicBezTo>
                <a:cubicBezTo>
                  <a:pt x="449531" y="596166"/>
                  <a:pt x="438792" y="606167"/>
                  <a:pt x="425310" y="613957"/>
                </a:cubicBezTo>
                <a:cubicBezTo>
                  <a:pt x="396512" y="630633"/>
                  <a:pt x="367737" y="634651"/>
                  <a:pt x="344226" y="630633"/>
                </a:cubicBezTo>
                <a:cubicBezTo>
                  <a:pt x="320714" y="626616"/>
                  <a:pt x="303215" y="616077"/>
                  <a:pt x="291494" y="609316"/>
                </a:cubicBezTo>
                <a:cubicBezTo>
                  <a:pt x="265908" y="594537"/>
                  <a:pt x="250397" y="574420"/>
                  <a:pt x="225971" y="557921"/>
                </a:cubicBezTo>
                <a:cubicBezTo>
                  <a:pt x="201551" y="541428"/>
                  <a:pt x="171410" y="527695"/>
                  <a:pt x="122987" y="527695"/>
                </a:cubicBezTo>
                <a:cubicBezTo>
                  <a:pt x="72872" y="527695"/>
                  <a:pt x="47149" y="537187"/>
                  <a:pt x="29535" y="559687"/>
                </a:cubicBezTo>
                <a:cubicBezTo>
                  <a:pt x="14133" y="579353"/>
                  <a:pt x="3080" y="615900"/>
                  <a:pt x="560" y="675416"/>
                </a:cubicBezTo>
                <a:cubicBezTo>
                  <a:pt x="200" y="683920"/>
                  <a:pt x="0" y="692898"/>
                  <a:pt x="0" y="702362"/>
                </a:cubicBezTo>
                <a:cubicBezTo>
                  <a:pt x="0" y="778040"/>
                  <a:pt x="11945" y="822509"/>
                  <a:pt x="29535" y="844991"/>
                </a:cubicBezTo>
                <a:cubicBezTo>
                  <a:pt x="47126" y="867474"/>
                  <a:pt x="72866" y="877001"/>
                  <a:pt x="122987" y="877001"/>
                </a:cubicBezTo>
                <a:cubicBezTo>
                  <a:pt x="171410" y="877001"/>
                  <a:pt x="201568" y="863251"/>
                  <a:pt x="225971" y="846775"/>
                </a:cubicBezTo>
                <a:cubicBezTo>
                  <a:pt x="250397" y="830281"/>
                  <a:pt x="265908" y="810164"/>
                  <a:pt x="291494" y="795385"/>
                </a:cubicBezTo>
                <a:cubicBezTo>
                  <a:pt x="303215" y="788624"/>
                  <a:pt x="320714" y="778063"/>
                  <a:pt x="344226" y="774045"/>
                </a:cubicBezTo>
                <a:cubicBezTo>
                  <a:pt x="367732" y="770028"/>
                  <a:pt x="396507" y="774223"/>
                  <a:pt x="425310" y="790767"/>
                </a:cubicBezTo>
                <a:cubicBezTo>
                  <a:pt x="461275" y="811524"/>
                  <a:pt x="477860" y="848232"/>
                  <a:pt x="489581" y="878413"/>
                </a:cubicBezTo>
                <a:cubicBezTo>
                  <a:pt x="501297" y="908594"/>
                  <a:pt x="506503" y="934980"/>
                  <a:pt x="506503" y="934980"/>
                </a:cubicBezTo>
                <a:lnTo>
                  <a:pt x="507126" y="938083"/>
                </a:lnTo>
                <a:lnTo>
                  <a:pt x="507126" y="1404701"/>
                </a:lnTo>
                <a:lnTo>
                  <a:pt x="966224" y="1404701"/>
                </a:lnTo>
                <a:cubicBezTo>
                  <a:pt x="970933" y="1403673"/>
                  <a:pt x="990221" y="1399409"/>
                  <a:pt x="1011875" y="1390545"/>
                </a:cubicBezTo>
                <a:cubicBezTo>
                  <a:pt x="1034581" y="1381258"/>
                  <a:pt x="1056412" y="1366234"/>
                  <a:pt x="1062533" y="1355632"/>
                </a:cubicBezTo>
                <a:cubicBezTo>
                  <a:pt x="1072911" y="1337641"/>
                  <a:pt x="1073248" y="1327235"/>
                  <a:pt x="1071574" y="1317393"/>
                </a:cubicBezTo>
                <a:cubicBezTo>
                  <a:pt x="1069899" y="1307546"/>
                  <a:pt x="1064630" y="1297568"/>
                  <a:pt x="1057887" y="1285915"/>
                </a:cubicBezTo>
                <a:cubicBezTo>
                  <a:pt x="1053377" y="1278103"/>
                  <a:pt x="1030563" y="1256243"/>
                  <a:pt x="1008909" y="1224210"/>
                </a:cubicBezTo>
                <a:cubicBezTo>
                  <a:pt x="987278" y="1192149"/>
                  <a:pt x="967698" y="1146744"/>
                  <a:pt x="967698" y="1085353"/>
                </a:cubicBezTo>
                <a:cubicBezTo>
                  <a:pt x="967698" y="1025660"/>
                  <a:pt x="982791" y="973865"/>
                  <a:pt x="1024265" y="941404"/>
                </a:cubicBezTo>
                <a:cubicBezTo>
                  <a:pt x="1045228" y="924996"/>
                  <a:pt x="1070677" y="914189"/>
                  <a:pt x="1101241" y="907468"/>
                </a:cubicBezTo>
                <a:cubicBezTo>
                  <a:pt x="1131827" y="900393"/>
                  <a:pt x="1167586" y="897558"/>
                  <a:pt x="1209425" y="897558"/>
                </a:cubicBezTo>
                <a:cubicBezTo>
                  <a:pt x="1291219" y="897558"/>
                  <a:pt x="1350089" y="908205"/>
                  <a:pt x="1391591" y="940689"/>
                </a:cubicBezTo>
                <a:cubicBezTo>
                  <a:pt x="1433070" y="973144"/>
                  <a:pt x="1448164" y="1024940"/>
                  <a:pt x="1448164" y="1084639"/>
                </a:cubicBezTo>
                <a:cubicBezTo>
                  <a:pt x="1448164" y="1146029"/>
                  <a:pt x="1428584" y="1191440"/>
                  <a:pt x="1406953" y="1223496"/>
                </a:cubicBezTo>
                <a:cubicBezTo>
                  <a:pt x="1385322" y="1255551"/>
                  <a:pt x="1362507" y="1277383"/>
                  <a:pt x="1357976" y="1285201"/>
                </a:cubicBezTo>
                <a:cubicBezTo>
                  <a:pt x="1351255" y="1296854"/>
                  <a:pt x="1345985" y="1306832"/>
                  <a:pt x="1344288" y="1316679"/>
                </a:cubicBezTo>
                <a:cubicBezTo>
                  <a:pt x="1342613" y="1326520"/>
                  <a:pt x="1342951" y="1336927"/>
                  <a:pt x="1353329" y="1354918"/>
                </a:cubicBezTo>
                <a:cubicBezTo>
                  <a:pt x="1359582" y="1365742"/>
                  <a:pt x="1384224" y="1382018"/>
                  <a:pt x="1408651" y="1391506"/>
                </a:cubicBezTo>
                <a:cubicBezTo>
                  <a:pt x="1432025" y="1400592"/>
                  <a:pt x="1450844" y="1404364"/>
                  <a:pt x="1452582" y="1404724"/>
                </a:cubicBezTo>
                <a:lnTo>
                  <a:pt x="1911747" y="1404724"/>
                </a:lnTo>
                <a:lnTo>
                  <a:pt x="1911747" y="934911"/>
                </a:lnTo>
                <a:lnTo>
                  <a:pt x="1912439" y="931648"/>
                </a:lnTo>
                <a:cubicBezTo>
                  <a:pt x="1913559" y="926384"/>
                  <a:pt x="1918960" y="901290"/>
                  <a:pt x="1930658" y="872692"/>
                </a:cubicBezTo>
                <a:cubicBezTo>
                  <a:pt x="1942357" y="844100"/>
                  <a:pt x="1958988" y="810341"/>
                  <a:pt x="1992878" y="790762"/>
                </a:cubicBezTo>
                <a:cubicBezTo>
                  <a:pt x="2021676" y="774223"/>
                  <a:pt x="2050451" y="770045"/>
                  <a:pt x="2073962" y="774045"/>
                </a:cubicBezTo>
                <a:cubicBezTo>
                  <a:pt x="2097468" y="778063"/>
                  <a:pt x="2114973" y="788619"/>
                  <a:pt x="2126689" y="795385"/>
                </a:cubicBezTo>
                <a:cubicBezTo>
                  <a:pt x="2152275" y="810164"/>
                  <a:pt x="2167814" y="830281"/>
                  <a:pt x="2192211" y="846775"/>
                </a:cubicBezTo>
                <a:cubicBezTo>
                  <a:pt x="2216637" y="863274"/>
                  <a:pt x="2246772" y="877001"/>
                  <a:pt x="2295196" y="877001"/>
                </a:cubicBezTo>
                <a:cubicBezTo>
                  <a:pt x="2345316" y="877001"/>
                  <a:pt x="2371034" y="867469"/>
                  <a:pt x="2388647" y="844991"/>
                </a:cubicBezTo>
                <a:cubicBezTo>
                  <a:pt x="2406244" y="822509"/>
                  <a:pt x="2418183" y="778017"/>
                  <a:pt x="2418183" y="702362"/>
                </a:cubicBezTo>
                <a:cubicBezTo>
                  <a:pt x="2418183" y="626684"/>
                  <a:pt x="2406244" y="582193"/>
                  <a:pt x="2388647" y="559687"/>
                </a:cubicBezTo>
                <a:cubicBezTo>
                  <a:pt x="2371056" y="537204"/>
                  <a:pt x="2345316" y="527695"/>
                  <a:pt x="2295196" y="527695"/>
                </a:cubicBezTo>
                <a:cubicBezTo>
                  <a:pt x="2246778" y="527695"/>
                  <a:pt x="2216637" y="541445"/>
                  <a:pt x="2192211" y="557921"/>
                </a:cubicBezTo>
                <a:cubicBezTo>
                  <a:pt x="2167791" y="574420"/>
                  <a:pt x="2152275" y="594531"/>
                  <a:pt x="2126689" y="609310"/>
                </a:cubicBezTo>
                <a:cubicBezTo>
                  <a:pt x="2114973" y="616077"/>
                  <a:pt x="2097468" y="626616"/>
                  <a:pt x="2073962" y="630633"/>
                </a:cubicBezTo>
                <a:cubicBezTo>
                  <a:pt x="2050457" y="634651"/>
                  <a:pt x="2021676" y="630633"/>
                  <a:pt x="1992878" y="613957"/>
                </a:cubicBezTo>
                <a:cubicBezTo>
                  <a:pt x="1958988" y="594400"/>
                  <a:pt x="1942357" y="560624"/>
                  <a:pt x="1930658" y="532027"/>
                </a:cubicBezTo>
                <a:cubicBezTo>
                  <a:pt x="1918960" y="503429"/>
                  <a:pt x="1913559" y="478311"/>
                  <a:pt x="1912439" y="473048"/>
                </a:cubicBezTo>
                <a:lnTo>
                  <a:pt x="1911747" y="469790"/>
                </a:lnTo>
                <a:lnTo>
                  <a:pt x="1911747" y="17"/>
                </a:lnTo>
                <a:lnTo>
                  <a:pt x="1452450" y="17"/>
                </a:lnTo>
                <a:cubicBezTo>
                  <a:pt x="1450622" y="400"/>
                  <a:pt x="1431956" y="4149"/>
                  <a:pt x="1408651" y="13190"/>
                </a:cubicBezTo>
                <a:cubicBezTo>
                  <a:pt x="1384207" y="22677"/>
                  <a:pt x="1359559" y="38976"/>
                  <a:pt x="1353329" y="49801"/>
                </a:cubicBezTo>
                <a:cubicBezTo>
                  <a:pt x="1342951" y="67797"/>
                  <a:pt x="1342613" y="78198"/>
                  <a:pt x="1344288" y="88045"/>
                </a:cubicBezTo>
                <a:cubicBezTo>
                  <a:pt x="1345962" y="97887"/>
                  <a:pt x="1351232" y="107871"/>
                  <a:pt x="1357976" y="119524"/>
                </a:cubicBezTo>
                <a:cubicBezTo>
                  <a:pt x="1362485" y="127336"/>
                  <a:pt x="1385299" y="149190"/>
                  <a:pt x="1406953" y="181228"/>
                </a:cubicBezTo>
                <a:cubicBezTo>
                  <a:pt x="1428584" y="213284"/>
                  <a:pt x="1448164" y="258695"/>
                  <a:pt x="1448164" y="320086"/>
                </a:cubicBezTo>
                <a:cubicBezTo>
                  <a:pt x="1448164" y="379779"/>
                  <a:pt x="1433076" y="431528"/>
                  <a:pt x="1391597" y="464012"/>
                </a:cubicBezTo>
                <a:cubicBezTo>
                  <a:pt x="1350095" y="496468"/>
                  <a:pt x="1291247" y="507161"/>
                  <a:pt x="1209431" y="507161"/>
                </a:cubicBezTo>
                <a:cubicBezTo>
                  <a:pt x="1127638" y="507161"/>
                  <a:pt x="1068768" y="496468"/>
                  <a:pt x="1027266" y="464012"/>
                </a:cubicBezTo>
                <a:cubicBezTo>
                  <a:pt x="985763" y="431551"/>
                  <a:pt x="970693" y="379785"/>
                  <a:pt x="970693" y="320086"/>
                </a:cubicBezTo>
                <a:cubicBezTo>
                  <a:pt x="970693" y="258695"/>
                  <a:pt x="990272" y="213284"/>
                  <a:pt x="1011904" y="181228"/>
                </a:cubicBezTo>
                <a:cubicBezTo>
                  <a:pt x="1033535" y="149167"/>
                  <a:pt x="1056355" y="127336"/>
                  <a:pt x="1060887" y="119524"/>
                </a:cubicBezTo>
                <a:cubicBezTo>
                  <a:pt x="1067602" y="107865"/>
                  <a:pt x="1072871" y="97887"/>
                  <a:pt x="1074569" y="88045"/>
                </a:cubicBezTo>
                <a:cubicBezTo>
                  <a:pt x="1076243" y="78198"/>
                  <a:pt x="1075906" y="67797"/>
                  <a:pt x="1065528" y="49801"/>
                </a:cubicBezTo>
                <a:cubicBezTo>
                  <a:pt x="1059276" y="38976"/>
                  <a:pt x="1034632" y="22677"/>
                  <a:pt x="1010206" y="13190"/>
                </a:cubicBezTo>
                <a:cubicBezTo>
                  <a:pt x="986878" y="4126"/>
                  <a:pt x="968241" y="400"/>
                  <a:pt x="966407" y="17"/>
                </a:cubicBezTo>
                <a:lnTo>
                  <a:pt x="507109" y="17"/>
                </a:lnTo>
                <a:close/>
              </a:path>
            </a:pathLst>
          </a:custGeom>
          <a:solidFill>
            <a:schemeClr val="accent4">
              <a:lumMod val="75000"/>
            </a:schemeClr>
          </a:solidFill>
          <a:ln w="5715" cap="flat">
            <a:noFill/>
            <a:prstDash val="solid"/>
            <a:miter/>
          </a:ln>
        </p:spPr>
        <p:txBody>
          <a:bodyPr rtlCol="0" anchor="ctr"/>
          <a:lstStyle/>
          <a:p>
            <a:endParaRPr lang="en-US" sz="1350"/>
          </a:p>
        </p:txBody>
      </p:sp>
    </p:spTree>
    <p:extLst>
      <p:ext uri="{BB962C8B-B14F-4D97-AF65-F5344CB8AC3E}">
        <p14:creationId xmlns:p14="http://schemas.microsoft.com/office/powerpoint/2010/main" val="3531897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456F45C-CE6E-2DFF-95E1-F0F72F3F262D}"/>
              </a:ext>
            </a:extLst>
          </p:cNvPr>
          <p:cNvSpPr>
            <a:spLocks noGrp="1"/>
          </p:cNvSpPr>
          <p:nvPr>
            <p:ph type="body" sz="quarter" idx="11"/>
          </p:nvPr>
        </p:nvSpPr>
        <p:spPr>
          <a:xfrm>
            <a:off x="5149865" y="1733041"/>
            <a:ext cx="2331720" cy="2977922"/>
          </a:xfrm>
        </p:spPr>
        <p:txBody>
          <a:bodyPr/>
          <a:lstStyle/>
          <a:p>
            <a:r>
              <a:rPr lang="en-US" b="1" dirty="0"/>
              <a:t>Medicaid Eligibility</a:t>
            </a:r>
          </a:p>
          <a:p>
            <a:r>
              <a:rPr lang="en-US" dirty="0"/>
              <a:t>People are eligible if they meet criteria for eligibility pathways defined by the populations they cover and the financial criteria that apply</a:t>
            </a:r>
          </a:p>
          <a:p>
            <a:pPr marL="214313" indent="-214313">
              <a:buClr>
                <a:schemeClr val="accent4"/>
              </a:buClr>
              <a:buFont typeface="Wingdings 3" panose="05040102010807070707" pitchFamily="18" charset="2"/>
              <a:buChar char=""/>
            </a:pPr>
            <a:r>
              <a:rPr lang="en-US" dirty="0">
                <a:latin typeface="+mn-lt"/>
              </a:rPr>
              <a:t>Is a member of an eligible group (adults with disabilities, older adults, children and families, people who are pregnant, Other – </a:t>
            </a:r>
            <a:r>
              <a:rPr lang="en-US" i="1" dirty="0">
                <a:latin typeface="+mn-lt"/>
              </a:rPr>
              <a:t>varies by state</a:t>
            </a:r>
            <a:r>
              <a:rPr lang="en-US" dirty="0">
                <a:latin typeface="+mn-lt"/>
              </a:rPr>
              <a:t>) </a:t>
            </a:r>
            <a:r>
              <a:rPr lang="en-US" u="sng" dirty="0">
                <a:latin typeface="+mn-lt"/>
              </a:rPr>
              <a:t>AND</a:t>
            </a:r>
            <a:endParaRPr lang="en-US" dirty="0">
              <a:latin typeface="+mn-lt"/>
            </a:endParaRPr>
          </a:p>
          <a:p>
            <a:pPr marL="214313" indent="-214313">
              <a:buClr>
                <a:schemeClr val="accent4"/>
              </a:buClr>
              <a:buFont typeface="Wingdings 3" panose="05040102010807070707" pitchFamily="18" charset="2"/>
              <a:buChar char=""/>
            </a:pPr>
            <a:r>
              <a:rPr lang="en-US" dirty="0">
                <a:latin typeface="+mn-lt"/>
              </a:rPr>
              <a:t>Meet income and asset requirements (</a:t>
            </a:r>
            <a:r>
              <a:rPr lang="en-US" i="1" dirty="0">
                <a:latin typeface="+mn-lt"/>
              </a:rPr>
              <a:t>varies by eligibility group and state</a:t>
            </a:r>
            <a:r>
              <a:rPr lang="en-US" dirty="0">
                <a:latin typeface="+mn-lt"/>
              </a:rPr>
              <a:t>)</a:t>
            </a:r>
          </a:p>
          <a:p>
            <a:endParaRPr lang="en-US" dirty="0"/>
          </a:p>
        </p:txBody>
      </p:sp>
      <p:sp>
        <p:nvSpPr>
          <p:cNvPr id="15" name="Text Placeholder 14">
            <a:extLst>
              <a:ext uri="{FF2B5EF4-FFF2-40B4-BE49-F238E27FC236}">
                <a16:creationId xmlns:a16="http://schemas.microsoft.com/office/drawing/2014/main" id="{8A3CE65D-1FF5-89A4-72C7-9EF4FA8D6A12}"/>
              </a:ext>
            </a:extLst>
          </p:cNvPr>
          <p:cNvSpPr>
            <a:spLocks noGrp="1"/>
          </p:cNvSpPr>
          <p:nvPr>
            <p:ph type="body" sz="quarter" idx="12"/>
          </p:nvPr>
        </p:nvSpPr>
        <p:spPr>
          <a:xfrm>
            <a:off x="1018299" y="1676997"/>
            <a:ext cx="2331720" cy="1904212"/>
          </a:xfrm>
        </p:spPr>
        <p:txBody>
          <a:bodyPr/>
          <a:lstStyle/>
          <a:p>
            <a:r>
              <a:rPr lang="en-US" sz="1350" b="1" dirty="0"/>
              <a:t>Medicare Eligibility</a:t>
            </a:r>
          </a:p>
          <a:p>
            <a:r>
              <a:rPr lang="en-US" dirty="0"/>
              <a:t>Workers, their dependents and their survivors are eligible for Medicare due to age or disability</a:t>
            </a:r>
            <a:endParaRPr lang="en-US" sz="1500" dirty="0"/>
          </a:p>
          <a:p>
            <a:pPr marL="214313" indent="-214313">
              <a:buClr>
                <a:schemeClr val="accent4"/>
              </a:buClr>
              <a:buFont typeface="Wingdings 3" panose="05040102010807070707" pitchFamily="18" charset="2"/>
              <a:buChar char=""/>
            </a:pPr>
            <a:r>
              <a:rPr lang="en-US" dirty="0">
                <a:latin typeface="+mn-lt"/>
              </a:rPr>
              <a:t>Age 65 or older, OR</a:t>
            </a:r>
          </a:p>
          <a:p>
            <a:pPr marL="214313" indent="-214313">
              <a:buClr>
                <a:schemeClr val="accent4"/>
              </a:buClr>
              <a:buFont typeface="Wingdings 3" panose="05040102010807070707" pitchFamily="18" charset="2"/>
              <a:buChar char=""/>
            </a:pPr>
            <a:r>
              <a:rPr lang="en-US" dirty="0">
                <a:latin typeface="+mn-lt"/>
              </a:rPr>
              <a:t>Under age 65 with a disability, OR</a:t>
            </a:r>
          </a:p>
          <a:p>
            <a:pPr marL="214313" indent="-214313">
              <a:buClr>
                <a:schemeClr val="accent4"/>
              </a:buClr>
              <a:buFont typeface="Wingdings 3" panose="05040102010807070707" pitchFamily="18" charset="2"/>
              <a:buChar char=""/>
            </a:pPr>
            <a:r>
              <a:rPr lang="en-US" dirty="0">
                <a:latin typeface="+mn-lt"/>
              </a:rPr>
              <a:t>Are of any age with End Stage Renal Disease</a:t>
            </a:r>
          </a:p>
        </p:txBody>
      </p:sp>
      <p:sp>
        <p:nvSpPr>
          <p:cNvPr id="3" name="Date Placeholder 2">
            <a:extLst>
              <a:ext uri="{FF2B5EF4-FFF2-40B4-BE49-F238E27FC236}">
                <a16:creationId xmlns:a16="http://schemas.microsoft.com/office/drawing/2014/main" id="{50229A0A-18AA-50E5-3DB0-0242642F664B}"/>
              </a:ext>
            </a:extLst>
          </p:cNvPr>
          <p:cNvSpPr>
            <a:spLocks noGrp="1"/>
          </p:cNvSpPr>
          <p:nvPr>
            <p:ph type="dt" sz="half" idx="2"/>
          </p:nvPr>
        </p:nvSpPr>
        <p:spPr/>
        <p:txBody>
          <a:bodyPr/>
          <a:lstStyle/>
          <a:p>
            <a:fld id="{5BE3A05C-8A97-CD45-B5EB-267C3893ED97}" type="slidenum">
              <a:rPr lang="en-US" smtClean="0"/>
              <a:pPr/>
              <a:t>28</a:t>
            </a:fld>
            <a:endParaRPr lang="en-US" dirty="0"/>
          </a:p>
        </p:txBody>
      </p:sp>
      <p:sp>
        <p:nvSpPr>
          <p:cNvPr id="13" name="Title 12">
            <a:extLst>
              <a:ext uri="{FF2B5EF4-FFF2-40B4-BE49-F238E27FC236}">
                <a16:creationId xmlns:a16="http://schemas.microsoft.com/office/drawing/2014/main" id="{50203FEA-8F26-959D-EEB3-BF427A0CBD04}"/>
              </a:ext>
            </a:extLst>
          </p:cNvPr>
          <p:cNvSpPr>
            <a:spLocks noGrp="1"/>
          </p:cNvSpPr>
          <p:nvPr>
            <p:ph type="title"/>
          </p:nvPr>
        </p:nvSpPr>
        <p:spPr>
          <a:xfrm>
            <a:off x="1018299" y="460859"/>
            <a:ext cx="7327348" cy="674411"/>
          </a:xfrm>
        </p:spPr>
        <p:txBody>
          <a:bodyPr/>
          <a:lstStyle/>
          <a:p>
            <a:r>
              <a:rPr lang="en-US" dirty="0"/>
              <a:t>Dually Eligible Individuals</a:t>
            </a:r>
          </a:p>
        </p:txBody>
      </p:sp>
      <p:sp>
        <p:nvSpPr>
          <p:cNvPr id="4" name="TextBox 3">
            <a:extLst>
              <a:ext uri="{FF2B5EF4-FFF2-40B4-BE49-F238E27FC236}">
                <a16:creationId xmlns:a16="http://schemas.microsoft.com/office/drawing/2014/main" id="{0C8607A4-E762-CFCD-81D6-5783DE839707}"/>
              </a:ext>
            </a:extLst>
          </p:cNvPr>
          <p:cNvSpPr txBox="1"/>
          <p:nvPr/>
        </p:nvSpPr>
        <p:spPr>
          <a:xfrm>
            <a:off x="1018299" y="1079254"/>
            <a:ext cx="6306045" cy="507831"/>
          </a:xfrm>
          <a:prstGeom prst="rect">
            <a:avLst/>
          </a:prstGeom>
          <a:noFill/>
        </p:spPr>
        <p:txBody>
          <a:bodyPr wrap="square">
            <a:spAutoFit/>
          </a:bodyPr>
          <a:lstStyle/>
          <a:p>
            <a:r>
              <a:rPr lang="en-US" sz="1350" b="1" dirty="0">
                <a:ea typeface="Calibri" panose="020F0502020204030204" pitchFamily="34" charset="0"/>
                <a:cs typeface="Times New Roman" panose="02020603050405020304" pitchFamily="18" charset="0"/>
              </a:rPr>
              <a:t>More than 12 million people are dually eligible, qualifying for both Medicare and Medicaid. </a:t>
            </a:r>
          </a:p>
        </p:txBody>
      </p:sp>
      <p:sp>
        <p:nvSpPr>
          <p:cNvPr id="5" name="Plus Sign 4">
            <a:extLst>
              <a:ext uri="{FF2B5EF4-FFF2-40B4-BE49-F238E27FC236}">
                <a16:creationId xmlns:a16="http://schemas.microsoft.com/office/drawing/2014/main" id="{4181722C-26E4-79C2-6814-52E96690476E}"/>
              </a:ext>
            </a:extLst>
          </p:cNvPr>
          <p:cNvSpPr/>
          <p:nvPr/>
        </p:nvSpPr>
        <p:spPr>
          <a:xfrm>
            <a:off x="3723553" y="2629103"/>
            <a:ext cx="540068" cy="462915"/>
          </a:xfrm>
          <a:prstGeom prst="mathPlus">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9642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A3CE65D-1FF5-89A4-72C7-9EF4FA8D6A12}"/>
              </a:ext>
            </a:extLst>
          </p:cNvPr>
          <p:cNvSpPr>
            <a:spLocks noGrp="1"/>
          </p:cNvSpPr>
          <p:nvPr>
            <p:ph type="body" sz="quarter" idx="12"/>
          </p:nvPr>
        </p:nvSpPr>
        <p:spPr>
          <a:xfrm>
            <a:off x="1018299" y="1789954"/>
            <a:ext cx="6909549" cy="2977922"/>
          </a:xfrm>
        </p:spPr>
        <p:txBody>
          <a:bodyPr/>
          <a:lstStyle/>
          <a:p>
            <a:pPr marL="0" lvl="1">
              <a:spcBef>
                <a:spcPts val="0"/>
              </a:spcBef>
              <a:buClr>
                <a:schemeClr val="accent3">
                  <a:lumMod val="75000"/>
                </a:schemeClr>
              </a:buClr>
            </a:pPr>
            <a:r>
              <a:rPr lang="en-US" sz="1500" b="1" dirty="0"/>
              <a:t>Medicare mainly covers medical services </a:t>
            </a:r>
            <a:r>
              <a:rPr lang="en-US" sz="1500" dirty="0"/>
              <a:t>such as professional (e.g., physician) services, inpatient and outpatient acute care, and post-acute skilled-level care.</a:t>
            </a:r>
          </a:p>
          <a:p>
            <a:pPr marL="514350" lvl="2">
              <a:spcBef>
                <a:spcPts val="0"/>
              </a:spcBef>
              <a:buClr>
                <a:schemeClr val="accent3">
                  <a:lumMod val="75000"/>
                </a:schemeClr>
              </a:buClr>
            </a:pPr>
            <a:endParaRPr lang="en-US" dirty="0"/>
          </a:p>
          <a:p>
            <a:pPr marL="0" lvl="1">
              <a:spcBef>
                <a:spcPts val="0"/>
              </a:spcBef>
              <a:buClr>
                <a:schemeClr val="accent3">
                  <a:lumMod val="75000"/>
                </a:schemeClr>
              </a:buClr>
            </a:pPr>
            <a:endParaRPr lang="en-US" sz="1200" b="1" dirty="0"/>
          </a:p>
          <a:p>
            <a:pPr marL="0" lvl="1">
              <a:spcBef>
                <a:spcPts val="0"/>
              </a:spcBef>
              <a:buClr>
                <a:schemeClr val="accent3">
                  <a:lumMod val="75000"/>
                </a:schemeClr>
              </a:buClr>
            </a:pPr>
            <a:r>
              <a:rPr lang="en-US" sz="1500" b="1" dirty="0"/>
              <a:t>Medicaid wraps around Medicare’s coverage </a:t>
            </a:r>
            <a:r>
              <a:rPr lang="en-US" sz="1500" dirty="0"/>
              <a:t>by providing coverage of some services not included in the Medicare benefit, and others included but with benefit limits (</a:t>
            </a:r>
            <a:r>
              <a:rPr lang="en-US" sz="1500" i="1" dirty="0"/>
              <a:t>Medicaid benefits vary by state</a:t>
            </a:r>
            <a:r>
              <a:rPr lang="en-US" sz="1500" dirty="0"/>
              <a:t>) and/or financial assistance in the form of payment of Medicare premiums and cost sharing</a:t>
            </a:r>
            <a:endParaRPr lang="en-US" dirty="0">
              <a:latin typeface="+mn-lt"/>
            </a:endParaRPr>
          </a:p>
        </p:txBody>
      </p:sp>
      <p:sp>
        <p:nvSpPr>
          <p:cNvPr id="3" name="Date Placeholder 2">
            <a:extLst>
              <a:ext uri="{FF2B5EF4-FFF2-40B4-BE49-F238E27FC236}">
                <a16:creationId xmlns:a16="http://schemas.microsoft.com/office/drawing/2014/main" id="{50229A0A-18AA-50E5-3DB0-0242642F664B}"/>
              </a:ext>
            </a:extLst>
          </p:cNvPr>
          <p:cNvSpPr>
            <a:spLocks noGrp="1"/>
          </p:cNvSpPr>
          <p:nvPr>
            <p:ph type="dt" sz="half" idx="2"/>
          </p:nvPr>
        </p:nvSpPr>
        <p:spPr/>
        <p:txBody>
          <a:bodyPr/>
          <a:lstStyle/>
          <a:p>
            <a:fld id="{5BE3A05C-8A97-CD45-B5EB-267C3893ED97}" type="slidenum">
              <a:rPr lang="en-US" smtClean="0"/>
              <a:pPr/>
              <a:t>29</a:t>
            </a:fld>
            <a:endParaRPr lang="en-US" dirty="0"/>
          </a:p>
        </p:txBody>
      </p:sp>
      <p:sp>
        <p:nvSpPr>
          <p:cNvPr id="13" name="Title 12">
            <a:extLst>
              <a:ext uri="{FF2B5EF4-FFF2-40B4-BE49-F238E27FC236}">
                <a16:creationId xmlns:a16="http://schemas.microsoft.com/office/drawing/2014/main" id="{50203FEA-8F26-959D-EEB3-BF427A0CBD04}"/>
              </a:ext>
            </a:extLst>
          </p:cNvPr>
          <p:cNvSpPr>
            <a:spLocks noGrp="1"/>
          </p:cNvSpPr>
          <p:nvPr>
            <p:ph type="title"/>
          </p:nvPr>
        </p:nvSpPr>
        <p:spPr>
          <a:xfrm>
            <a:off x="1018299" y="384007"/>
            <a:ext cx="7327348" cy="674411"/>
          </a:xfrm>
        </p:spPr>
        <p:txBody>
          <a:bodyPr/>
          <a:lstStyle/>
          <a:p>
            <a:r>
              <a:rPr lang="en-US" dirty="0"/>
              <a:t>Medicare Versus Medicaid Service Coverage</a:t>
            </a:r>
          </a:p>
        </p:txBody>
      </p:sp>
      <p:sp>
        <p:nvSpPr>
          <p:cNvPr id="4" name="TextBox 3">
            <a:extLst>
              <a:ext uri="{FF2B5EF4-FFF2-40B4-BE49-F238E27FC236}">
                <a16:creationId xmlns:a16="http://schemas.microsoft.com/office/drawing/2014/main" id="{1B465C82-CCE2-FEF4-C7FD-6518D870D1CB}"/>
              </a:ext>
            </a:extLst>
          </p:cNvPr>
          <p:cNvSpPr txBox="1"/>
          <p:nvPr/>
        </p:nvSpPr>
        <p:spPr>
          <a:xfrm>
            <a:off x="1018299" y="1058418"/>
            <a:ext cx="7129495" cy="553998"/>
          </a:xfrm>
          <a:prstGeom prst="rect">
            <a:avLst/>
          </a:prstGeom>
          <a:noFill/>
        </p:spPr>
        <p:txBody>
          <a:bodyPr wrap="square">
            <a:spAutoFit/>
          </a:bodyPr>
          <a:lstStyle/>
          <a:p>
            <a:pPr marL="0" lvl="1">
              <a:buClr>
                <a:schemeClr val="accent3">
                  <a:lumMod val="75000"/>
                </a:schemeClr>
              </a:buClr>
            </a:pPr>
            <a:r>
              <a:rPr lang="en-US" sz="1500" b="1" dirty="0"/>
              <a:t>Medicare pays before Medicaid for overlapping services. Medicaid is payer of last resort. </a:t>
            </a:r>
          </a:p>
        </p:txBody>
      </p:sp>
    </p:spTree>
    <p:extLst>
      <p:ext uri="{BB962C8B-B14F-4D97-AF65-F5344CB8AC3E}">
        <p14:creationId xmlns:p14="http://schemas.microsoft.com/office/powerpoint/2010/main" val="92632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788" y="2494360"/>
            <a:ext cx="6796087" cy="954107"/>
          </a:xfrm>
          <a:prstGeom prst="rect">
            <a:avLst/>
          </a:prstGeom>
          <a:noFill/>
        </p:spPr>
        <p:txBody>
          <a:bodyPr wrap="square" lIns="91440" tIns="45720" rIns="91440" bIns="45720" rtlCol="0" anchor="t">
            <a:spAutoFit/>
          </a:bodyPr>
          <a:lstStyle/>
          <a:p>
            <a:pPr marL="285750" indent="-285750" defTabSz="685800">
              <a:buFont typeface="Arial"/>
              <a:buChar char="•"/>
            </a:pPr>
            <a:r>
              <a:rPr lang="en-US" sz="1400" dirty="0">
                <a:solidFill>
                  <a:srgbClr val="FFFFFF"/>
                </a:solidFill>
                <a:latin typeface="Calibri Light"/>
                <a:cs typeface="Calibri Light"/>
              </a:rPr>
              <a:t>Thank you for joining us today!</a:t>
            </a:r>
            <a:endParaRPr lang="en-US" sz="1400" dirty="0">
              <a:solidFill>
                <a:srgbClr val="FFFFFF"/>
              </a:solidFill>
              <a:latin typeface="Calibri Light"/>
              <a:ea typeface="Calibri Light"/>
              <a:cs typeface="Calibri Light"/>
            </a:endParaRPr>
          </a:p>
          <a:p>
            <a:pPr marL="285750" indent="-285750" defTabSz="685800">
              <a:buFont typeface="Arial"/>
              <a:buChar char="•"/>
            </a:pPr>
            <a:r>
              <a:rPr lang="en-US" sz="1400" dirty="0">
                <a:solidFill>
                  <a:srgbClr val="FFFFFF"/>
                </a:solidFill>
                <a:latin typeface="Calibri Light"/>
                <a:cs typeface="Calibri Light"/>
              </a:rPr>
              <a:t>Please stay muted until the Q&amp;A segment</a:t>
            </a:r>
          </a:p>
          <a:p>
            <a:pPr marL="285750" indent="-285750" defTabSz="685800">
              <a:buFont typeface="Arial"/>
              <a:buChar char="•"/>
            </a:pPr>
            <a:r>
              <a:rPr lang="en-US" sz="1400" dirty="0">
                <a:solidFill>
                  <a:srgbClr val="FFFFFF"/>
                </a:solidFill>
                <a:latin typeface="Calibri Light"/>
                <a:cs typeface="Calibri Light"/>
              </a:rPr>
              <a:t>The webinar is being recorded</a:t>
            </a:r>
          </a:p>
          <a:p>
            <a:pPr marL="285750" indent="-285750" defTabSz="685800">
              <a:buFont typeface="Arial"/>
              <a:buChar char="•"/>
            </a:pPr>
            <a:r>
              <a:rPr lang="en-US" sz="1400" dirty="0">
                <a:solidFill>
                  <a:srgbClr val="FFFFFF"/>
                </a:solidFill>
                <a:latin typeface="Calibri Light"/>
                <a:cs typeface="Calibri Light"/>
              </a:rPr>
              <a:t>Technical issues? Email Elise Lowry at </a:t>
            </a:r>
            <a:r>
              <a:rPr lang="en-US" sz="1400" dirty="0">
                <a:solidFill>
                  <a:schemeClr val="bg1">
                    <a:lumMod val="95000"/>
                  </a:schemeClr>
                </a:solidFill>
                <a:latin typeface="Calibri Light"/>
                <a:cs typeface="Calibri Light"/>
              </a:rPr>
              <a:t>Elise</a:t>
            </a:r>
            <a:r>
              <a:rPr lang="en-US" sz="1400" dirty="0">
                <a:solidFill>
                  <a:srgbClr val="FFFFFF"/>
                </a:solidFill>
                <a:latin typeface="Calibri Light"/>
                <a:cs typeface="Calibri Light"/>
              </a:rPr>
              <a:t>.Lowry@Altarum.org</a:t>
            </a:r>
          </a:p>
        </p:txBody>
      </p:sp>
      <p:sp>
        <p:nvSpPr>
          <p:cNvPr id="9" name="Title 1"/>
          <p:cNvSpPr txBox="1">
            <a:spLocks/>
          </p:cNvSpPr>
          <p:nvPr/>
        </p:nvSpPr>
        <p:spPr>
          <a:xfrm>
            <a:off x="589360" y="1500188"/>
            <a:ext cx="7699627" cy="994172"/>
          </a:xfrm>
          <a:prstGeom prst="rect">
            <a:avLst/>
          </a:prstGeom>
        </p:spPr>
        <p:txBody>
          <a:bodyPr vert="horz" lIns="68580" tIns="34290" rIns="68580" bIns="34290" rtlCol="0" anchor="b">
            <a:normAutofit fontScale="97500"/>
          </a:bodyPr>
          <a:lstStyle>
            <a:lvl1pPr algn="l" defTabSz="914400" rtl="0" eaLnBrk="1" latinLnBrk="0" hangingPunct="1">
              <a:lnSpc>
                <a:spcPct val="85000"/>
              </a:lnSpc>
              <a:spcBef>
                <a:spcPct val="0"/>
              </a:spcBef>
              <a:buNone/>
              <a:defRPr sz="4800" kern="1200" cap="all" baseline="0">
                <a:solidFill>
                  <a:schemeClr val="bg1"/>
                </a:solidFill>
                <a:latin typeface="+mj-lt"/>
                <a:ea typeface="+mj-ea"/>
                <a:cs typeface="+mj-cs"/>
              </a:defRPr>
            </a:lvl1pPr>
          </a:lstStyle>
          <a:p>
            <a:pPr defTabSz="685800"/>
            <a:r>
              <a:rPr lang="en-US" sz="3300" b="1" cap="none" dirty="0">
                <a:solidFill>
                  <a:srgbClr val="FFFFFF"/>
                </a:solidFill>
                <a:latin typeface="Calibri"/>
              </a:rPr>
              <a:t>Housekeeping</a:t>
            </a:r>
            <a:endParaRPr lang="en-US" b="1">
              <a:cs typeface="Calibri"/>
            </a:endParaRPr>
          </a:p>
        </p:txBody>
      </p:sp>
      <p:sp>
        <p:nvSpPr>
          <p:cNvPr id="14" name="TextBox 13">
            <a:extLst>
              <a:ext uri="{FF2B5EF4-FFF2-40B4-BE49-F238E27FC236}">
                <a16:creationId xmlns:a16="http://schemas.microsoft.com/office/drawing/2014/main" id="{E2536873-83C2-2E4C-9361-E14E938D3F41}"/>
              </a:ext>
            </a:extLst>
          </p:cNvPr>
          <p:cNvSpPr txBox="1"/>
          <p:nvPr/>
        </p:nvSpPr>
        <p:spPr>
          <a:xfrm>
            <a:off x="810818" y="4679581"/>
            <a:ext cx="7449503" cy="300082"/>
          </a:xfrm>
          <a:prstGeom prst="rect">
            <a:avLst/>
          </a:prstGeom>
          <a:noFill/>
        </p:spPr>
        <p:txBody>
          <a:bodyPr wrap="square" lIns="91440" tIns="45720" rIns="91440" bIns="45720" rtlCol="0" anchor="t">
            <a:spAutoFit/>
          </a:bodyPr>
          <a:lstStyle/>
          <a:p>
            <a:pPr defTabSz="685800">
              <a:defRPr/>
            </a:pPr>
            <a:endParaRPr lang="en-US" sz="1350" b="1" dirty="0">
              <a:solidFill>
                <a:srgbClr val="FFFFFF">
                  <a:lumMod val="95000"/>
                </a:srgbClr>
              </a:solidFill>
              <a:latin typeface="Calibri"/>
            </a:endParaRPr>
          </a:p>
        </p:txBody>
      </p:sp>
    </p:spTree>
    <p:extLst>
      <p:ext uri="{BB962C8B-B14F-4D97-AF65-F5344CB8AC3E}">
        <p14:creationId xmlns:p14="http://schemas.microsoft.com/office/powerpoint/2010/main" val="255260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229A0A-18AA-50E5-3DB0-0242642F664B}"/>
              </a:ext>
            </a:extLst>
          </p:cNvPr>
          <p:cNvSpPr>
            <a:spLocks noGrp="1"/>
          </p:cNvSpPr>
          <p:nvPr>
            <p:ph type="dt" sz="half" idx="2"/>
          </p:nvPr>
        </p:nvSpPr>
        <p:spPr/>
        <p:txBody>
          <a:bodyPr/>
          <a:lstStyle/>
          <a:p>
            <a:fld id="{5BE3A05C-8A97-CD45-B5EB-267C3893ED97}" type="slidenum">
              <a:rPr lang="en-US" smtClean="0"/>
              <a:pPr/>
              <a:t>30</a:t>
            </a:fld>
            <a:endParaRPr lang="en-US" dirty="0"/>
          </a:p>
        </p:txBody>
      </p:sp>
      <p:sp>
        <p:nvSpPr>
          <p:cNvPr id="13" name="Title 12">
            <a:extLst>
              <a:ext uri="{FF2B5EF4-FFF2-40B4-BE49-F238E27FC236}">
                <a16:creationId xmlns:a16="http://schemas.microsoft.com/office/drawing/2014/main" id="{50203FEA-8F26-959D-EEB3-BF427A0CBD04}"/>
              </a:ext>
            </a:extLst>
          </p:cNvPr>
          <p:cNvSpPr>
            <a:spLocks noGrp="1"/>
          </p:cNvSpPr>
          <p:nvPr>
            <p:ph type="title"/>
          </p:nvPr>
        </p:nvSpPr>
        <p:spPr>
          <a:xfrm>
            <a:off x="1018299" y="384007"/>
            <a:ext cx="7327348" cy="674411"/>
          </a:xfrm>
        </p:spPr>
        <p:txBody>
          <a:bodyPr/>
          <a:lstStyle/>
          <a:p>
            <a:r>
              <a:rPr lang="en-US" dirty="0"/>
              <a:t>Dual Eligible Population Characteristics</a:t>
            </a:r>
          </a:p>
        </p:txBody>
      </p:sp>
      <p:sp>
        <p:nvSpPr>
          <p:cNvPr id="4" name="TextBox 3">
            <a:extLst>
              <a:ext uri="{FF2B5EF4-FFF2-40B4-BE49-F238E27FC236}">
                <a16:creationId xmlns:a16="http://schemas.microsoft.com/office/drawing/2014/main" id="{1B465C82-CCE2-FEF4-C7FD-6518D870D1CB}"/>
              </a:ext>
            </a:extLst>
          </p:cNvPr>
          <p:cNvSpPr txBox="1"/>
          <p:nvPr/>
        </p:nvSpPr>
        <p:spPr>
          <a:xfrm>
            <a:off x="1018299" y="1058418"/>
            <a:ext cx="7129495" cy="323165"/>
          </a:xfrm>
          <a:prstGeom prst="rect">
            <a:avLst/>
          </a:prstGeom>
          <a:noFill/>
        </p:spPr>
        <p:txBody>
          <a:bodyPr wrap="square">
            <a:spAutoFit/>
          </a:bodyPr>
          <a:lstStyle/>
          <a:p>
            <a:pPr marL="0" lvl="1">
              <a:buClr>
                <a:schemeClr val="accent3">
                  <a:lumMod val="75000"/>
                </a:schemeClr>
              </a:buClr>
            </a:pPr>
            <a:r>
              <a:rPr lang="en-US" sz="1500" b="1" dirty="0"/>
              <a:t>Dual Eligible Individuals are diverse and often high need.  </a:t>
            </a:r>
          </a:p>
        </p:txBody>
      </p:sp>
      <p:sp>
        <p:nvSpPr>
          <p:cNvPr id="5" name="TextBox 4">
            <a:extLst>
              <a:ext uri="{FF2B5EF4-FFF2-40B4-BE49-F238E27FC236}">
                <a16:creationId xmlns:a16="http://schemas.microsoft.com/office/drawing/2014/main" id="{87E01FB9-A7A6-9C7E-8FF2-AFC058995E6A}"/>
              </a:ext>
            </a:extLst>
          </p:cNvPr>
          <p:cNvSpPr txBox="1"/>
          <p:nvPr/>
        </p:nvSpPr>
        <p:spPr>
          <a:xfrm>
            <a:off x="1080608" y="1615175"/>
            <a:ext cx="7202729" cy="3370153"/>
          </a:xfrm>
          <a:prstGeom prst="rect">
            <a:avLst/>
          </a:prstGeom>
          <a:noFill/>
        </p:spPr>
        <p:txBody>
          <a:bodyPr wrap="square">
            <a:spAutoFit/>
          </a:bodyPr>
          <a:lstStyle/>
          <a:p>
            <a:pPr marL="214313" indent="-214313">
              <a:buClr>
                <a:schemeClr val="accent4"/>
              </a:buClr>
              <a:buFont typeface="Wingdings 3" panose="05040102010807070707" pitchFamily="18" charset="2"/>
              <a:buChar char=""/>
            </a:pPr>
            <a:r>
              <a:rPr lang="en-US" sz="1500" dirty="0">
                <a:solidFill>
                  <a:schemeClr val="tx2"/>
                </a:solidFill>
                <a:ea typeface="Calibri" panose="020F0502020204030204" pitchFamily="34" charset="0"/>
                <a:cs typeface="Times New Roman" panose="02020603050405020304" pitchFamily="18" charset="0"/>
              </a:rPr>
              <a:t>59% are female</a:t>
            </a:r>
          </a:p>
          <a:p>
            <a:pPr marL="214313" indent="-214313">
              <a:buClr>
                <a:schemeClr val="accent4"/>
              </a:buClr>
              <a:buFont typeface="Wingdings 3" panose="05040102010807070707" pitchFamily="18" charset="2"/>
              <a:buChar char=""/>
            </a:pPr>
            <a:r>
              <a:rPr lang="en-US" sz="1500" dirty="0">
                <a:solidFill>
                  <a:schemeClr val="tx2"/>
                </a:solidFill>
                <a:ea typeface="Calibri" panose="020F0502020204030204" pitchFamily="34" charset="0"/>
                <a:cs typeface="Times New Roman" panose="02020603050405020304" pitchFamily="18" charset="0"/>
              </a:rPr>
              <a:t>Proportionately more Black (21 %) and Hispanic (17%) than non-dual Medicare individuals (9% and 6%)</a:t>
            </a:r>
          </a:p>
          <a:p>
            <a:pPr marL="214313" indent="-214313">
              <a:buClr>
                <a:schemeClr val="accent4"/>
              </a:buClr>
              <a:buFont typeface="Wingdings 3" panose="05040102010807070707" pitchFamily="18" charset="2"/>
              <a:buChar char=""/>
            </a:pPr>
            <a:r>
              <a:rPr lang="en-US" sz="1500" dirty="0">
                <a:solidFill>
                  <a:schemeClr val="tx2"/>
                </a:solidFill>
                <a:ea typeface="Calibri" panose="020F0502020204030204" pitchFamily="34" charset="0"/>
                <a:cs typeface="Times New Roman" panose="02020603050405020304" pitchFamily="18" charset="0"/>
              </a:rPr>
              <a:t>More likely to report being in poor health than non-dual Medicare individuals (13% vs 4%)</a:t>
            </a:r>
          </a:p>
          <a:p>
            <a:pPr marL="214313" indent="-214313">
              <a:buClr>
                <a:schemeClr val="accent4"/>
              </a:buClr>
              <a:buFont typeface="Wingdings 3" panose="05040102010807070707" pitchFamily="18" charset="2"/>
              <a:buChar char=""/>
            </a:pPr>
            <a:r>
              <a:rPr lang="en-US" sz="1500" dirty="0">
                <a:solidFill>
                  <a:schemeClr val="tx2"/>
                </a:solidFill>
                <a:ea typeface="Calibri" panose="020F0502020204030204" pitchFamily="34" charset="0"/>
                <a:cs typeface="Times New Roman" panose="02020603050405020304" pitchFamily="18" charset="0"/>
              </a:rPr>
              <a:t>34%, or about a third, did not graduate from high school*</a:t>
            </a:r>
          </a:p>
          <a:p>
            <a:pPr marL="214313" indent="-214313">
              <a:buClr>
                <a:schemeClr val="accent4"/>
              </a:buClr>
              <a:buFont typeface="Wingdings 3" panose="05040102010807070707" pitchFamily="18" charset="2"/>
              <a:buChar char=""/>
            </a:pPr>
            <a:r>
              <a:rPr lang="en-US" sz="1500" dirty="0">
                <a:solidFill>
                  <a:schemeClr val="tx2"/>
                </a:solidFill>
              </a:rPr>
              <a:t>70% have been diagnosed with three or more chronic conditions </a:t>
            </a:r>
          </a:p>
          <a:p>
            <a:pPr marL="214313" indent="-214313">
              <a:buClr>
                <a:schemeClr val="accent4"/>
              </a:buClr>
              <a:buFont typeface="Wingdings 3" panose="05040102010807070707" pitchFamily="18" charset="2"/>
              <a:buChar char=""/>
            </a:pPr>
            <a:r>
              <a:rPr lang="en-US" sz="1500" dirty="0">
                <a:solidFill>
                  <a:schemeClr val="tx2"/>
                </a:solidFill>
              </a:rPr>
              <a:t>41% have a behavioral health disorder</a:t>
            </a:r>
          </a:p>
          <a:p>
            <a:pPr marL="214313" indent="-214313">
              <a:buClr>
                <a:schemeClr val="accent4"/>
              </a:buClr>
              <a:buFont typeface="Wingdings 3" panose="05040102010807070707" pitchFamily="18" charset="2"/>
              <a:buChar char=""/>
            </a:pPr>
            <a:r>
              <a:rPr lang="en-US" sz="1500" dirty="0">
                <a:solidFill>
                  <a:schemeClr val="tx2"/>
                </a:solidFill>
              </a:rPr>
              <a:t>Over 40% use long-term services and supports (LTSS)^ (Nursing and home and community-based services - HCBS)</a:t>
            </a:r>
            <a:endParaRPr lang="en-US" sz="1500" dirty="0">
              <a:solidFill>
                <a:schemeClr val="tx2"/>
              </a:solidFill>
              <a:ea typeface="Calibri" panose="020F0502020204030204" pitchFamily="34" charset="0"/>
              <a:cs typeface="Times New Roman" panose="02020603050405020304" pitchFamily="18" charset="0"/>
            </a:endParaRPr>
          </a:p>
          <a:p>
            <a:pPr marL="214313" indent="-214313">
              <a:buClr>
                <a:schemeClr val="accent4"/>
              </a:buClr>
              <a:buFont typeface="Wingdings 3" panose="05040102010807070707" pitchFamily="18" charset="2"/>
              <a:buChar char=""/>
            </a:pPr>
            <a:endParaRPr lang="en-US" sz="1350" dirty="0">
              <a:solidFill>
                <a:schemeClr val="tx2"/>
              </a:solidFill>
              <a:ea typeface="Calibri" panose="020F0502020204030204" pitchFamily="34" charset="0"/>
              <a:cs typeface="Times New Roman" panose="02020603050405020304" pitchFamily="18" charset="0"/>
            </a:endParaRPr>
          </a:p>
          <a:p>
            <a:pPr marL="214313" indent="-214313">
              <a:buClr>
                <a:schemeClr val="accent4"/>
              </a:buClr>
              <a:buFont typeface="Wingdings 3" panose="05040102010807070707" pitchFamily="18" charset="2"/>
              <a:buChar char=""/>
            </a:pPr>
            <a:endParaRPr lang="en-US" sz="1350" dirty="0">
              <a:solidFill>
                <a:schemeClr val="tx2"/>
              </a:solidFill>
              <a:ea typeface="Calibri" panose="020F0502020204030204" pitchFamily="34" charset="0"/>
              <a:cs typeface="Times New Roman" panose="02020603050405020304" pitchFamily="18" charset="0"/>
            </a:endParaRPr>
          </a:p>
          <a:p>
            <a:pPr marL="214313" indent="-214313">
              <a:buClr>
                <a:schemeClr val="accent4"/>
              </a:buClr>
              <a:buFont typeface="Wingdings 3" panose="05040102010807070707" pitchFamily="18" charset="2"/>
              <a:buChar char=""/>
            </a:pPr>
            <a:endParaRPr lang="en-US" sz="1350" dirty="0">
              <a:solidFill>
                <a:schemeClr val="tx2"/>
              </a:solidFill>
              <a:ea typeface="Calibri" panose="020F0502020204030204" pitchFamily="34" charset="0"/>
              <a:cs typeface="Times New Roman" panose="02020603050405020304" pitchFamily="18" charset="0"/>
            </a:endParaRPr>
          </a:p>
          <a:p>
            <a:pPr>
              <a:buClr>
                <a:schemeClr val="accent4"/>
              </a:buClr>
            </a:pPr>
            <a:r>
              <a:rPr lang="en-US" sz="900" dirty="0">
                <a:solidFill>
                  <a:schemeClr val="tx2"/>
                </a:solidFill>
                <a:ea typeface="Calibri" panose="020F0502020204030204" pitchFamily="34" charset="0"/>
                <a:cs typeface="Times New Roman" panose="02020603050405020304" pitchFamily="18" charset="0"/>
              </a:rPr>
              <a:t>Sources: #</a:t>
            </a:r>
            <a:r>
              <a:rPr lang="en-US" sz="9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February 2023 MedPAC MACPAC Dually Eligible Data Book</a:t>
            </a:r>
            <a:r>
              <a:rPr lang="en-US" sz="9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900" dirty="0">
                <a:solidFill>
                  <a:schemeClr val="tx2"/>
                </a:solidFill>
                <a:latin typeface="Calibri" panose="020F0502020204030204" pitchFamily="34" charset="0"/>
                <a:ea typeface="Calibri" panose="020F0502020204030204" pitchFamily="34" charset="0"/>
              </a:rPr>
              <a:t> </a:t>
            </a:r>
            <a:r>
              <a:rPr lang="en-US" sz="900" dirty="0">
                <a:hlinkClick r:id="rId4"/>
              </a:rPr>
              <a:t>Dually Eligible Individuals: The Basics (integratedcareresourcecenter.com)</a:t>
            </a:r>
            <a:endParaRPr lang="en-US" sz="900" dirty="0">
              <a:solidFill>
                <a:schemeClr val="tx2"/>
              </a:solidFill>
              <a:latin typeface="Calibri" panose="020F0502020204030204" pitchFamily="34" charset="0"/>
              <a:ea typeface="Calibri" panose="020F0502020204030204" pitchFamily="34" charset="0"/>
            </a:endParaRPr>
          </a:p>
          <a:p>
            <a:pPr>
              <a:buClr>
                <a:schemeClr val="accent4"/>
              </a:buClr>
            </a:pPr>
            <a:endParaRPr lang="en-US" sz="1350" dirty="0">
              <a:solidFill>
                <a:schemeClr val="tx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943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A3CE65D-1FF5-89A4-72C7-9EF4FA8D6A12}"/>
              </a:ext>
            </a:extLst>
          </p:cNvPr>
          <p:cNvSpPr>
            <a:spLocks noGrp="1"/>
          </p:cNvSpPr>
          <p:nvPr>
            <p:ph type="body" sz="quarter" idx="12"/>
          </p:nvPr>
        </p:nvSpPr>
        <p:spPr>
          <a:xfrm>
            <a:off x="1018299" y="971347"/>
            <a:ext cx="6909549" cy="2977922"/>
          </a:xfrm>
        </p:spPr>
        <p:txBody>
          <a:bodyPr/>
          <a:lstStyle/>
          <a:p>
            <a:r>
              <a:rPr lang="en-US" sz="1500" b="1" dirty="0">
                <a:solidFill>
                  <a:schemeClr val="tx1"/>
                </a:solidFill>
                <a:latin typeface="+mn-lt"/>
                <a:ea typeface="Calibri" panose="020F0502020204030204" pitchFamily="34" charset="0"/>
                <a:cs typeface="Times New Roman" panose="02020603050405020304" pitchFamily="18" charset="0"/>
              </a:rPr>
              <a:t>The COVID-19 pandemic highlighted state challenges providing Medicaid HCBS, with increased workforce shortages during a time of increased demand for HCBS. Time-limited flexibilities and funding were provided to states, but it is uncertain how to pay for some longer term.</a:t>
            </a:r>
          </a:p>
          <a:p>
            <a:pPr marL="214313" indent="-214313">
              <a:buClr>
                <a:schemeClr val="accent4"/>
              </a:buClr>
              <a:buFont typeface="Wingdings 3" panose="05040102010807070707" pitchFamily="18" charset="2"/>
              <a:buChar char=""/>
            </a:pPr>
            <a:r>
              <a:rPr lang="en-US" dirty="0">
                <a:latin typeface="+mn-lt"/>
                <a:ea typeface="Calibri" panose="020F0502020204030204" pitchFamily="34" charset="0"/>
                <a:cs typeface="Times New Roman" panose="02020603050405020304" pitchFamily="18" charset="0"/>
              </a:rPr>
              <a:t>During the pandemic m</a:t>
            </a:r>
            <a:r>
              <a:rPr lang="en-US" dirty="0">
                <a:effectLst/>
                <a:latin typeface="+mn-lt"/>
                <a:ea typeface="Calibri" panose="020F0502020204030204" pitchFamily="34" charset="0"/>
                <a:cs typeface="Times New Roman" panose="02020603050405020304" pitchFamily="18" charset="0"/>
              </a:rPr>
              <a:t>ore people needed HCBS with the </a:t>
            </a:r>
            <a:r>
              <a:rPr lang="en-US" dirty="0">
                <a:latin typeface="+mn-lt"/>
                <a:ea typeface="Calibri" panose="020F0502020204030204" pitchFamily="34" charset="0"/>
                <a:cs typeface="Times New Roman" panose="02020603050405020304" pitchFamily="18" charset="0"/>
              </a:rPr>
              <a:t>growing aging population and desire to stay home and out of nursing facilities </a:t>
            </a:r>
          </a:p>
          <a:p>
            <a:pPr marL="214313" indent="-214313">
              <a:buClr>
                <a:schemeClr val="accent4"/>
              </a:buClr>
              <a:buFont typeface="Wingdings 3" panose="05040102010807070707" pitchFamily="18" charset="2"/>
              <a:buChar char=""/>
            </a:pPr>
            <a:r>
              <a:rPr lang="en-US" dirty="0">
                <a:effectLst/>
                <a:latin typeface="+mn-lt"/>
                <a:ea typeface="Calibri" panose="020F0502020204030204" pitchFamily="34" charset="0"/>
                <a:cs typeface="Times New Roman" panose="02020603050405020304" pitchFamily="18" charset="0"/>
              </a:rPr>
              <a:t>States were provided time-limited or </a:t>
            </a:r>
            <a:r>
              <a:rPr lang="en-US" dirty="0">
                <a:latin typeface="+mn-lt"/>
                <a:ea typeface="Calibri" panose="020F0502020204030204" pitchFamily="34" charset="0"/>
                <a:cs typeface="Times New Roman" panose="02020603050405020304" pitchFamily="18" charset="0"/>
              </a:rPr>
              <a:t>temporary </a:t>
            </a:r>
            <a:r>
              <a:rPr lang="en-US" dirty="0">
                <a:effectLst/>
                <a:latin typeface="+mn-lt"/>
                <a:ea typeface="Calibri" panose="020F0502020204030204" pitchFamily="34" charset="0"/>
                <a:cs typeface="Times New Roman" panose="02020603050405020304" pitchFamily="18" charset="0"/>
              </a:rPr>
              <a:t>flexibilities to address the workforce shortage via the American Rescue Plan Act (ARPA) and C</a:t>
            </a:r>
            <a:r>
              <a:rPr lang="en-US" dirty="0">
                <a:latin typeface="+mn-lt"/>
                <a:ea typeface="Calibri" panose="020F0502020204030204" pitchFamily="34" charset="0"/>
                <a:cs typeface="Times New Roman" panose="02020603050405020304" pitchFamily="18" charset="0"/>
              </a:rPr>
              <a:t>OVID-19 public health emergency (PHE) authorities</a:t>
            </a:r>
          </a:p>
          <a:p>
            <a:pPr marL="557213" lvl="1" indent="-214313">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Rate increases</a:t>
            </a:r>
          </a:p>
          <a:p>
            <a:pPr marL="557213" lvl="1" indent="-214313">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Increased self-direction</a:t>
            </a:r>
          </a:p>
          <a:p>
            <a:pPr marL="557213" lvl="1" indent="-214313">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Increased family caregiving opportunities</a:t>
            </a:r>
          </a:p>
          <a:p>
            <a:pPr marL="557213" lvl="1" indent="-214313">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Increased family caregiver supports</a:t>
            </a:r>
          </a:p>
          <a:p>
            <a:pPr marL="557213" lvl="1" indent="-214313">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Streamlined enrollment processes</a:t>
            </a:r>
          </a:p>
          <a:p>
            <a:pPr marL="557213" lvl="1" indent="-214313">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Increased Telehealth</a:t>
            </a:r>
          </a:p>
          <a:p>
            <a:pPr marL="557213" lvl="1" indent="-214313">
              <a:buClr>
                <a:schemeClr val="accent4"/>
              </a:buClr>
              <a:buFont typeface="Wingdings 3" panose="05040102010807070707" pitchFamily="18" charset="2"/>
              <a:buChar char=""/>
            </a:pPr>
            <a:r>
              <a:rPr lang="en-US" sz="1200" dirty="0">
                <a:ea typeface="Calibri" panose="020F0502020204030204" pitchFamily="34" charset="0"/>
                <a:cs typeface="Times New Roman" panose="02020603050405020304" pitchFamily="18" charset="0"/>
              </a:rPr>
              <a:t>Expanded service coverage</a:t>
            </a:r>
          </a:p>
        </p:txBody>
      </p:sp>
      <p:sp>
        <p:nvSpPr>
          <p:cNvPr id="3" name="Date Placeholder 2">
            <a:extLst>
              <a:ext uri="{FF2B5EF4-FFF2-40B4-BE49-F238E27FC236}">
                <a16:creationId xmlns:a16="http://schemas.microsoft.com/office/drawing/2014/main" id="{50229A0A-18AA-50E5-3DB0-0242642F664B}"/>
              </a:ext>
            </a:extLst>
          </p:cNvPr>
          <p:cNvSpPr>
            <a:spLocks noGrp="1"/>
          </p:cNvSpPr>
          <p:nvPr>
            <p:ph type="dt" sz="half" idx="2"/>
          </p:nvPr>
        </p:nvSpPr>
        <p:spPr/>
        <p:txBody>
          <a:bodyPr/>
          <a:lstStyle/>
          <a:p>
            <a:fld id="{5BE3A05C-8A97-CD45-B5EB-267C3893ED97}" type="slidenum">
              <a:rPr lang="en-US" smtClean="0"/>
              <a:pPr/>
              <a:t>31</a:t>
            </a:fld>
            <a:endParaRPr lang="en-US" dirty="0"/>
          </a:p>
        </p:txBody>
      </p:sp>
      <p:sp>
        <p:nvSpPr>
          <p:cNvPr id="13" name="Title 12">
            <a:extLst>
              <a:ext uri="{FF2B5EF4-FFF2-40B4-BE49-F238E27FC236}">
                <a16:creationId xmlns:a16="http://schemas.microsoft.com/office/drawing/2014/main" id="{50203FEA-8F26-959D-EEB3-BF427A0CBD04}"/>
              </a:ext>
            </a:extLst>
          </p:cNvPr>
          <p:cNvSpPr>
            <a:spLocks noGrp="1"/>
          </p:cNvSpPr>
          <p:nvPr>
            <p:ph type="title"/>
          </p:nvPr>
        </p:nvSpPr>
        <p:spPr>
          <a:xfrm>
            <a:off x="1018299" y="384007"/>
            <a:ext cx="7327348" cy="674411"/>
          </a:xfrm>
        </p:spPr>
        <p:txBody>
          <a:bodyPr/>
          <a:lstStyle/>
          <a:p>
            <a:r>
              <a:rPr lang="en-US" dirty="0"/>
              <a:t>Impacts of the Pandemic on Medicaid HCBS</a:t>
            </a:r>
          </a:p>
        </p:txBody>
      </p:sp>
      <p:sp>
        <p:nvSpPr>
          <p:cNvPr id="4" name="TextBox 3">
            <a:extLst>
              <a:ext uri="{FF2B5EF4-FFF2-40B4-BE49-F238E27FC236}">
                <a16:creationId xmlns:a16="http://schemas.microsoft.com/office/drawing/2014/main" id="{0C845F0D-ED88-516A-022A-4F175A5FDA1C}"/>
              </a:ext>
            </a:extLst>
          </p:cNvPr>
          <p:cNvSpPr txBox="1"/>
          <p:nvPr/>
        </p:nvSpPr>
        <p:spPr>
          <a:xfrm>
            <a:off x="1794114" y="4537838"/>
            <a:ext cx="6551533" cy="369332"/>
          </a:xfrm>
          <a:prstGeom prst="rect">
            <a:avLst/>
          </a:prstGeom>
          <a:noFill/>
        </p:spPr>
        <p:txBody>
          <a:bodyPr wrap="square">
            <a:spAutoFit/>
          </a:bodyPr>
          <a:lstStyle/>
          <a:p>
            <a:r>
              <a:rPr lang="en-US" sz="900" dirty="0">
                <a:solidFill>
                  <a:schemeClr val="tx2"/>
                </a:solidFill>
                <a:ea typeface="Calibri" panose="020F0502020204030204" pitchFamily="34" charset="0"/>
                <a:cs typeface="Times New Roman" panose="02020603050405020304" pitchFamily="18" charset="0"/>
              </a:rPr>
              <a:t>Source: </a:t>
            </a:r>
            <a:r>
              <a:rPr lang="en-US" sz="900" dirty="0">
                <a:hlinkClick r:id="rId3"/>
              </a:rPr>
              <a:t>Ongoing Impacts of the Pandemic on Medicaid Home &amp; Community-Based Services (HCBS) Programs: Findings from a 50-State Survey | KFF</a:t>
            </a:r>
            <a:r>
              <a:rPr lang="en-US" sz="900" dirty="0">
                <a:solidFill>
                  <a:schemeClr val="tx2"/>
                </a:solidFill>
                <a:ea typeface="Calibri" panose="020F0502020204030204" pitchFamily="34" charset="0"/>
                <a:cs typeface="Times New Roman" panose="02020603050405020304" pitchFamily="18" charset="0"/>
              </a:rPr>
              <a:t> </a:t>
            </a:r>
            <a:endParaRPr lang="en-US" sz="900" dirty="0"/>
          </a:p>
        </p:txBody>
      </p:sp>
    </p:spTree>
    <p:extLst>
      <p:ext uri="{BB962C8B-B14F-4D97-AF65-F5344CB8AC3E}">
        <p14:creationId xmlns:p14="http://schemas.microsoft.com/office/powerpoint/2010/main" val="4062308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A3CE65D-1FF5-89A4-72C7-9EF4FA8D6A12}"/>
              </a:ext>
            </a:extLst>
          </p:cNvPr>
          <p:cNvSpPr>
            <a:spLocks noGrp="1"/>
          </p:cNvSpPr>
          <p:nvPr>
            <p:ph type="body" sz="quarter" idx="12"/>
          </p:nvPr>
        </p:nvSpPr>
        <p:spPr>
          <a:xfrm>
            <a:off x="1018299" y="1295223"/>
            <a:ext cx="6909549" cy="2977922"/>
          </a:xfrm>
        </p:spPr>
        <p:txBody>
          <a:bodyPr/>
          <a:lstStyle/>
          <a:p>
            <a:r>
              <a:rPr lang="en-US" sz="1500" b="1" dirty="0">
                <a:solidFill>
                  <a:schemeClr val="tx1"/>
                </a:solidFill>
                <a:latin typeface="+mn-lt"/>
                <a:ea typeface="Calibri" panose="020F0502020204030204" pitchFamily="34" charset="0"/>
                <a:cs typeface="Times New Roman" panose="02020603050405020304" pitchFamily="18" charset="0"/>
              </a:rPr>
              <a:t>Dual eligible individuals will need specialized outreach and communication about Medicaid redeterminations that will begin again with the ending of the PHE. </a:t>
            </a:r>
          </a:p>
          <a:p>
            <a:pPr marL="214313" indent="-214313">
              <a:buClr>
                <a:schemeClr val="accent4"/>
              </a:buClr>
              <a:buFont typeface="Wingdings 3" panose="05040102010807070707" pitchFamily="18" charset="2"/>
              <a:buChar char=""/>
            </a:pPr>
            <a:r>
              <a:rPr lang="en-US" dirty="0">
                <a:latin typeface="+mn-lt"/>
                <a:ea typeface="Calibri" panose="020F0502020204030204" pitchFamily="34" charset="0"/>
                <a:cs typeface="Times New Roman" panose="02020603050405020304" pitchFamily="18" charset="0"/>
              </a:rPr>
              <a:t>Dual eligible individuals have higher rates of disability, require more assistance with ADLs and have more limited English proficiency </a:t>
            </a:r>
          </a:p>
          <a:p>
            <a:pPr marL="214313" indent="-214313">
              <a:buClr>
                <a:schemeClr val="accent4"/>
              </a:buClr>
              <a:buFont typeface="Wingdings 3" panose="05040102010807070707" pitchFamily="18" charset="2"/>
              <a:buChar char=""/>
            </a:pPr>
            <a:r>
              <a:rPr lang="en-US" dirty="0">
                <a:effectLst/>
                <a:latin typeface="+mn-lt"/>
                <a:ea typeface="Calibri" panose="020F0502020204030204" pitchFamily="34" charset="0"/>
                <a:cs typeface="Times New Roman" panose="02020603050405020304" pitchFamily="18" charset="0"/>
              </a:rPr>
              <a:t>Administrative reasons for losing Medicaid coverage will result in loss of services they depend upon </a:t>
            </a:r>
            <a:r>
              <a:rPr lang="en-US" dirty="0">
                <a:latin typeface="+mn-lt"/>
                <a:ea typeface="Calibri" panose="020F0502020204030204" pitchFamily="34" charset="0"/>
                <a:cs typeface="Times New Roman" panose="02020603050405020304" pitchFamily="18" charset="0"/>
              </a:rPr>
              <a:t>– for example, HCBS, non-emergency medical transportation, dental care</a:t>
            </a:r>
          </a:p>
          <a:p>
            <a:pPr marL="214313" indent="-214313">
              <a:buClr>
                <a:schemeClr val="accent4"/>
              </a:buClr>
              <a:buFont typeface="Wingdings 3" panose="05040102010807070707" pitchFamily="18" charset="2"/>
              <a:buChar char=""/>
            </a:pPr>
            <a:r>
              <a:rPr lang="en-US" dirty="0">
                <a:latin typeface="+mn-lt"/>
                <a:ea typeface="Calibri" panose="020F0502020204030204" pitchFamily="34" charset="0"/>
                <a:cs typeface="Times New Roman" panose="02020603050405020304" pitchFamily="18" charset="0"/>
              </a:rPr>
              <a:t>There are also financial consequences </a:t>
            </a:r>
          </a:p>
          <a:p>
            <a:pPr marL="557213" lvl="1" indent="-214313">
              <a:buClr>
                <a:schemeClr val="accent4"/>
              </a:buClr>
              <a:buFont typeface="Wingdings 3" panose="05040102010807070707" pitchFamily="18" charset="2"/>
              <a:buChar char=""/>
            </a:pPr>
            <a:r>
              <a:rPr lang="en-US" dirty="0">
                <a:latin typeface="+mn-lt"/>
                <a:ea typeface="Calibri" panose="020F0502020204030204" pitchFamily="34" charset="0"/>
                <a:cs typeface="Times New Roman" panose="02020603050405020304" pitchFamily="18" charset="0"/>
              </a:rPr>
              <a:t>They will lose Medicaid coverage of payment of Medicare </a:t>
            </a:r>
            <a:r>
              <a:rPr lang="en-US" dirty="0">
                <a:ea typeface="Calibri" panose="020F0502020204030204" pitchFamily="34" charset="0"/>
                <a:cs typeface="Times New Roman" panose="02020603050405020304" pitchFamily="18" charset="0"/>
              </a:rPr>
              <a:t>cost-sharing</a:t>
            </a:r>
          </a:p>
          <a:p>
            <a:pPr marL="557213" lvl="1" indent="-214313">
              <a:buClr>
                <a:schemeClr val="accent4"/>
              </a:buClr>
              <a:buFont typeface="Wingdings 3" panose="05040102010807070707" pitchFamily="18" charset="2"/>
              <a:buChar char=""/>
            </a:pPr>
            <a:r>
              <a:rPr lang="en-US" dirty="0">
                <a:ea typeface="Calibri" panose="020F0502020204030204" pitchFamily="34" charset="0"/>
                <a:cs typeface="Times New Roman" panose="02020603050405020304" pitchFamily="18" charset="0"/>
              </a:rPr>
              <a:t>Some individuals will lose eligibility for Medicare Part D Low-income Subsidy leading to higher drug costs</a:t>
            </a:r>
            <a:endParaRPr lang="en-US" dirty="0">
              <a:latin typeface="+mn-lt"/>
              <a:ea typeface="Calibri" panose="020F0502020204030204" pitchFamily="34" charset="0"/>
              <a:cs typeface="Times New Roman" panose="02020603050405020304" pitchFamily="18" charset="0"/>
            </a:endParaRPr>
          </a:p>
          <a:p>
            <a:pPr marL="214313" indent="-214313">
              <a:buClr>
                <a:schemeClr val="accent4"/>
              </a:buClr>
              <a:buFont typeface="Wingdings 3" panose="05040102010807070707" pitchFamily="18" charset="2"/>
              <a:buChar char=""/>
            </a:pPr>
            <a:r>
              <a:rPr lang="en-US" dirty="0">
                <a:latin typeface="+mn-lt"/>
                <a:ea typeface="Calibri" panose="020F0502020204030204" pitchFamily="34" charset="0"/>
                <a:cs typeface="Times New Roman" panose="02020603050405020304" pitchFamily="18" charset="0"/>
              </a:rPr>
              <a:t>Individuals enrolled in Medicare Advantage Dual Eligible Special Needs Plans (D-SNPs) will be disenrolled from their D-SNPs with loss of Medicaid eligibility leading to potential confusion and disruption in care</a:t>
            </a:r>
          </a:p>
          <a:p>
            <a:pPr marL="214313" indent="-214313">
              <a:buClr>
                <a:schemeClr val="accent4"/>
              </a:buClr>
              <a:buFont typeface="Wingdings 3" panose="05040102010807070707" pitchFamily="18" charset="2"/>
              <a:buChar char=""/>
            </a:pPr>
            <a:endParaRPr lang="en-US" sz="1050" dirty="0">
              <a:latin typeface="+mn-lt"/>
              <a:ea typeface="Calibri" panose="020F0502020204030204" pitchFamily="34" charset="0"/>
              <a:cs typeface="Times New Roman" panose="02020603050405020304" pitchFamily="18" charset="0"/>
            </a:endParaRPr>
          </a:p>
          <a:p>
            <a:pPr>
              <a:buClr>
                <a:schemeClr val="accent4"/>
              </a:buClr>
            </a:pPr>
            <a:endParaRPr lang="en-US" dirty="0">
              <a:latin typeface="+mn-lt"/>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50229A0A-18AA-50E5-3DB0-0242642F664B}"/>
              </a:ext>
            </a:extLst>
          </p:cNvPr>
          <p:cNvSpPr>
            <a:spLocks noGrp="1"/>
          </p:cNvSpPr>
          <p:nvPr>
            <p:ph type="dt" sz="half" idx="2"/>
          </p:nvPr>
        </p:nvSpPr>
        <p:spPr/>
        <p:txBody>
          <a:bodyPr/>
          <a:lstStyle/>
          <a:p>
            <a:fld id="{5BE3A05C-8A97-CD45-B5EB-267C3893ED97}" type="slidenum">
              <a:rPr lang="en-US" smtClean="0"/>
              <a:pPr/>
              <a:t>32</a:t>
            </a:fld>
            <a:endParaRPr lang="en-US" dirty="0"/>
          </a:p>
        </p:txBody>
      </p:sp>
      <p:sp>
        <p:nvSpPr>
          <p:cNvPr id="13" name="Title 12">
            <a:extLst>
              <a:ext uri="{FF2B5EF4-FFF2-40B4-BE49-F238E27FC236}">
                <a16:creationId xmlns:a16="http://schemas.microsoft.com/office/drawing/2014/main" id="{50203FEA-8F26-959D-EEB3-BF427A0CBD04}"/>
              </a:ext>
            </a:extLst>
          </p:cNvPr>
          <p:cNvSpPr>
            <a:spLocks noGrp="1"/>
          </p:cNvSpPr>
          <p:nvPr>
            <p:ph type="title"/>
          </p:nvPr>
        </p:nvSpPr>
        <p:spPr>
          <a:xfrm>
            <a:off x="1018299" y="384007"/>
            <a:ext cx="7327348" cy="674411"/>
          </a:xfrm>
        </p:spPr>
        <p:txBody>
          <a:bodyPr/>
          <a:lstStyle/>
          <a:p>
            <a:r>
              <a:rPr lang="en-US" dirty="0"/>
              <a:t>Post-PHE Dual Eligible Medicaid Eligibility Redeterminations </a:t>
            </a:r>
          </a:p>
        </p:txBody>
      </p:sp>
      <p:sp>
        <p:nvSpPr>
          <p:cNvPr id="4" name="TextBox 3">
            <a:extLst>
              <a:ext uri="{FF2B5EF4-FFF2-40B4-BE49-F238E27FC236}">
                <a16:creationId xmlns:a16="http://schemas.microsoft.com/office/drawing/2014/main" id="{DBF6E0CF-034D-FFC6-C561-DBBEAA2E24AE}"/>
              </a:ext>
            </a:extLst>
          </p:cNvPr>
          <p:cNvSpPr txBox="1"/>
          <p:nvPr/>
        </p:nvSpPr>
        <p:spPr>
          <a:xfrm>
            <a:off x="1018299" y="4273145"/>
            <a:ext cx="7005561" cy="369332"/>
          </a:xfrm>
          <a:prstGeom prst="rect">
            <a:avLst/>
          </a:prstGeom>
          <a:noFill/>
        </p:spPr>
        <p:txBody>
          <a:bodyPr wrap="square">
            <a:spAutoFit/>
          </a:bodyPr>
          <a:lstStyle/>
          <a:p>
            <a:r>
              <a:rPr lang="en-US" sz="900" dirty="0">
                <a:solidFill>
                  <a:schemeClr val="tx2"/>
                </a:solidFill>
                <a:ea typeface="Calibri" panose="020F0502020204030204" pitchFamily="34" charset="0"/>
                <a:cs typeface="Times New Roman" panose="02020603050405020304" pitchFamily="18" charset="0"/>
              </a:rPr>
              <a:t>Sources:</a:t>
            </a:r>
            <a:r>
              <a:rPr lang="en-US" sz="900" dirty="0">
                <a:hlinkClick r:id="rId3"/>
              </a:rPr>
              <a:t> Supporting Your Dually Eligible Members During Redetermination (healthmine.com)</a:t>
            </a:r>
            <a:r>
              <a:rPr lang="en-US" sz="900" dirty="0"/>
              <a:t>; </a:t>
            </a:r>
            <a:r>
              <a:rPr lang="en-US" sz="900" dirty="0">
                <a:hlinkClick r:id="rId4"/>
              </a:rPr>
              <a:t>Unwinding Medicaid Continuous Coverage Protections: Implications and Advocacy for Individuals Dually Eligible for Medicare and Medicaid (justiceinaging.org)</a:t>
            </a:r>
            <a:r>
              <a:rPr lang="en-US" sz="900" dirty="0">
                <a:solidFill>
                  <a:schemeClr val="tx2"/>
                </a:solidFill>
                <a:ea typeface="Calibri" panose="020F0502020204030204" pitchFamily="34" charset="0"/>
                <a:cs typeface="Times New Roman" panose="02020603050405020304" pitchFamily="18" charset="0"/>
              </a:rPr>
              <a:t>   </a:t>
            </a:r>
            <a:endParaRPr lang="en-US" sz="900" dirty="0"/>
          </a:p>
        </p:txBody>
      </p:sp>
    </p:spTree>
    <p:extLst>
      <p:ext uri="{BB962C8B-B14F-4D97-AF65-F5344CB8AC3E}">
        <p14:creationId xmlns:p14="http://schemas.microsoft.com/office/powerpoint/2010/main" val="2658196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19035" y="2126604"/>
            <a:ext cx="7391686" cy="444104"/>
          </a:xfrm>
          <a:prstGeom prst="rect">
            <a:avLst/>
          </a:prstGeom>
        </p:spPr>
        <p:txBody>
          <a:bodyPr vert="horz" lIns="68580" tIns="34290" rIns="68580" bIns="34290" rtlCol="0" anchor="b">
            <a:normAutofit fontScale="90000" lnSpcReduction="10000"/>
          </a:bodyPr>
          <a:lstStyle>
            <a:lvl1pPr algn="l" defTabSz="914400" rtl="0" eaLnBrk="1" latinLnBrk="0" hangingPunct="1">
              <a:lnSpc>
                <a:spcPct val="85000"/>
              </a:lnSpc>
              <a:spcBef>
                <a:spcPct val="0"/>
              </a:spcBef>
              <a:buNone/>
              <a:defRPr sz="4800" kern="1200" cap="all" baseline="0">
                <a:solidFill>
                  <a:schemeClr val="bg1"/>
                </a:solidFill>
                <a:latin typeface="+mj-lt"/>
                <a:ea typeface="+mj-ea"/>
                <a:cs typeface="+mj-cs"/>
              </a:defRPr>
            </a:lvl1pPr>
          </a:lstStyle>
          <a:p>
            <a:pPr defTabSz="685800"/>
            <a:r>
              <a:rPr lang="en-US" sz="3300" b="1" cap="none" dirty="0">
                <a:solidFill>
                  <a:srgbClr val="FFFFFF"/>
                </a:solidFill>
              </a:rPr>
              <a:t>Questions and Answers</a:t>
            </a:r>
            <a:endParaRPr lang="en-US" sz="3300" b="1" cap="none" dirty="0">
              <a:cs typeface="Calibri"/>
            </a:endParaRPr>
          </a:p>
        </p:txBody>
      </p:sp>
    </p:spTree>
    <p:extLst>
      <p:ext uri="{BB962C8B-B14F-4D97-AF65-F5344CB8AC3E}">
        <p14:creationId xmlns:p14="http://schemas.microsoft.com/office/powerpoint/2010/main" val="349970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19035" y="1240779"/>
            <a:ext cx="7848886" cy="3358753"/>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cap="all" baseline="0">
                <a:solidFill>
                  <a:schemeClr val="bg1"/>
                </a:solidFill>
                <a:latin typeface="+mj-lt"/>
                <a:ea typeface="+mj-ea"/>
                <a:cs typeface="+mj-cs"/>
              </a:defRPr>
            </a:lvl1pPr>
          </a:lstStyle>
          <a:p>
            <a:pPr defTabSz="685800"/>
            <a:br>
              <a:rPr lang="en-US" sz="3300" b="1" cap="none" dirty="0">
                <a:cs typeface="Calibri"/>
              </a:rPr>
            </a:br>
            <a:endParaRPr lang="en-US" sz="3300" b="1" cap="none">
              <a:cs typeface="Calibri"/>
            </a:endParaRPr>
          </a:p>
        </p:txBody>
      </p:sp>
      <p:sp>
        <p:nvSpPr>
          <p:cNvPr id="3" name="Title 1">
            <a:extLst>
              <a:ext uri="{FF2B5EF4-FFF2-40B4-BE49-F238E27FC236}">
                <a16:creationId xmlns:a16="http://schemas.microsoft.com/office/drawing/2014/main" id="{E6FAA766-60CD-F95C-42B6-C95B5CD1E36C}"/>
              </a:ext>
            </a:extLst>
          </p:cNvPr>
          <p:cNvSpPr txBox="1">
            <a:spLocks/>
          </p:cNvSpPr>
          <p:nvPr/>
        </p:nvSpPr>
        <p:spPr>
          <a:xfrm>
            <a:off x="619035" y="2126604"/>
            <a:ext cx="7881032" cy="444104"/>
          </a:xfrm>
          <a:prstGeom prst="rect">
            <a:avLst/>
          </a:prstGeom>
        </p:spPr>
        <p:txBody>
          <a:bodyPr vert="horz" lIns="68580" tIns="34290" rIns="68580" bIns="34290" rtlCol="0" anchor="b">
            <a:normAutofit fontScale="52500" lnSpcReduction="20000"/>
          </a:bodyPr>
          <a:lstStyle>
            <a:lvl1pPr algn="l" defTabSz="914400" rtl="0" eaLnBrk="1" latinLnBrk="0" hangingPunct="1">
              <a:lnSpc>
                <a:spcPct val="85000"/>
              </a:lnSpc>
              <a:spcBef>
                <a:spcPct val="0"/>
              </a:spcBef>
              <a:buNone/>
              <a:defRPr sz="4800" kern="1200" cap="all" baseline="0">
                <a:solidFill>
                  <a:schemeClr val="bg1"/>
                </a:solidFill>
                <a:latin typeface="+mj-lt"/>
                <a:ea typeface="+mj-ea"/>
                <a:cs typeface="+mj-cs"/>
              </a:defRPr>
            </a:lvl1pPr>
          </a:lstStyle>
          <a:p>
            <a:pPr defTabSz="685800"/>
            <a:r>
              <a:rPr lang="en-US" sz="3300" b="1" cap="none" dirty="0">
                <a:solidFill>
                  <a:srgbClr val="FFFFFF"/>
                </a:solidFill>
              </a:rPr>
              <a:t>Thank you to our speakers, our attendees, and </a:t>
            </a:r>
            <a:r>
              <a:rPr lang="en-US" sz="3300" b="1" cap="none">
                <a:solidFill>
                  <a:srgbClr val="FFFFFF"/>
                </a:solidFill>
              </a:rPr>
              <a:t>our funder, </a:t>
            </a:r>
            <a:r>
              <a:rPr lang="en-US" sz="3300" b="1" cap="none" dirty="0">
                <a:solidFill>
                  <a:srgbClr val="FFFFFF"/>
                </a:solidFill>
              </a:rPr>
              <a:t>the Robert Wood Johnson Foundation. </a:t>
            </a:r>
            <a:endParaRPr lang="en-US" dirty="0"/>
          </a:p>
        </p:txBody>
      </p:sp>
    </p:spTree>
    <p:extLst>
      <p:ext uri="{BB962C8B-B14F-4D97-AF65-F5344CB8AC3E}">
        <p14:creationId xmlns:p14="http://schemas.microsoft.com/office/powerpoint/2010/main" val="161286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7948" y="1288258"/>
            <a:ext cx="7703343" cy="3477875"/>
          </a:xfrm>
          <a:prstGeom prst="rect">
            <a:avLst/>
          </a:prstGeom>
          <a:noFill/>
        </p:spPr>
        <p:txBody>
          <a:bodyPr wrap="square" lIns="91440" tIns="45720" rIns="91440" bIns="45720" rtlCol="0" anchor="t">
            <a:spAutoFit/>
          </a:bodyPr>
          <a:lstStyle/>
          <a:p>
            <a:pPr marL="285750" indent="-285750" defTabSz="685800">
              <a:buFont typeface="Arial"/>
              <a:buChar char="•"/>
            </a:pPr>
            <a:r>
              <a:rPr lang="en-US" sz="1400" b="1" dirty="0">
                <a:solidFill>
                  <a:srgbClr val="FFFFFF"/>
                </a:solidFill>
                <a:latin typeface="Calibri Light"/>
                <a:cs typeface="Calibri Light"/>
              </a:rPr>
              <a:t>3:00 pm: Welcome and Introductions</a:t>
            </a:r>
            <a:br>
              <a:rPr lang="en-US" sz="1200" dirty="0">
                <a:latin typeface="Calibri Light"/>
                <a:cs typeface="Calibri Light"/>
              </a:rPr>
            </a:br>
            <a:endParaRPr lang="en-US" sz="1200" dirty="0">
              <a:solidFill>
                <a:schemeClr val="bg2">
                  <a:lumMod val="95000"/>
                </a:schemeClr>
              </a:solidFill>
              <a:latin typeface="Calibri Light"/>
              <a:cs typeface="Calibri Light"/>
            </a:endParaRPr>
          </a:p>
          <a:p>
            <a:pPr marL="285750" indent="-285750" defTabSz="685800">
              <a:buFont typeface="Arial"/>
              <a:buChar char="•"/>
            </a:pPr>
            <a:r>
              <a:rPr lang="en-US" sz="1400" b="1" dirty="0">
                <a:solidFill>
                  <a:srgbClr val="FFFFFF"/>
                </a:solidFill>
                <a:latin typeface="Calibri Light"/>
                <a:cs typeface="Calibri Light"/>
              </a:rPr>
              <a:t>3:05 pm: Upcoming Changes to Medicaid: What’s At Stake</a:t>
            </a:r>
            <a:endParaRPr lang="en-US" sz="1400" dirty="0">
              <a:solidFill>
                <a:srgbClr val="FFFFFF"/>
              </a:solidFill>
              <a:latin typeface="Calibri Light"/>
              <a:cs typeface="Calibri Light"/>
            </a:endParaRPr>
          </a:p>
          <a:p>
            <a:pPr marL="742950" lvl="1" indent="-285750" defTabSz="685800">
              <a:buFont typeface="Arial"/>
              <a:buChar char="•"/>
            </a:pPr>
            <a:r>
              <a:rPr lang="en-US" sz="1200" dirty="0">
                <a:solidFill>
                  <a:schemeClr val="bg2">
                    <a:lumMod val="95000"/>
                  </a:schemeClr>
                </a:solidFill>
                <a:latin typeface="Calibri Light"/>
                <a:cs typeface="Calibri Light"/>
              </a:rPr>
              <a:t>Allie Gardner, MPP</a:t>
            </a:r>
            <a:br>
              <a:rPr lang="en-US" sz="1200" dirty="0">
                <a:latin typeface="Calibri Light"/>
                <a:cs typeface="Calibri Light"/>
              </a:rPr>
            </a:br>
            <a:r>
              <a:rPr lang="en-US" sz="1200" dirty="0">
                <a:solidFill>
                  <a:schemeClr val="bg2">
                    <a:lumMod val="95000"/>
                  </a:schemeClr>
                </a:solidFill>
                <a:latin typeface="Calibri Light"/>
                <a:cs typeface="Calibri Light"/>
              </a:rPr>
              <a:t>Senior Research Associate at the Georgetown University McCourt School of Public Policy</a:t>
            </a:r>
            <a:br>
              <a:rPr lang="en-US" sz="1200" dirty="0">
                <a:latin typeface="Calibri Light"/>
                <a:cs typeface="Calibri Light"/>
              </a:rPr>
            </a:br>
            <a:endParaRPr lang="en-US" sz="1400" b="1" dirty="0">
              <a:solidFill>
                <a:srgbClr val="FFFFFF"/>
              </a:solidFill>
              <a:latin typeface="Calibri Light"/>
              <a:cs typeface="Calibri Light"/>
            </a:endParaRPr>
          </a:p>
          <a:p>
            <a:pPr marL="285750" indent="-285750" defTabSz="685800">
              <a:buFont typeface="Arial"/>
              <a:buChar char="•"/>
            </a:pPr>
            <a:r>
              <a:rPr lang="en-US" sz="1400" b="1" dirty="0">
                <a:solidFill>
                  <a:srgbClr val="FFFFFF"/>
                </a:solidFill>
                <a:latin typeface="Calibri Light"/>
                <a:cs typeface="Calibri Light"/>
              </a:rPr>
              <a:t>3:20 pm: Strategies for Support - Public Health Emergency Unwinding State Case Study</a:t>
            </a:r>
          </a:p>
          <a:p>
            <a:pPr marL="742950" lvl="1" indent="-285750" defTabSz="685800">
              <a:buFont typeface="Arial"/>
              <a:buChar char="•"/>
            </a:pPr>
            <a:r>
              <a:rPr lang="en-US" sz="1200" dirty="0">
                <a:solidFill>
                  <a:schemeClr val="bg2">
                    <a:lumMod val="95000"/>
                  </a:schemeClr>
                </a:solidFill>
                <a:latin typeface="Calibri Light"/>
                <a:cs typeface="Calibri Light"/>
              </a:rPr>
              <a:t>Krissy Azeem, MPH, PMP </a:t>
            </a:r>
            <a:br>
              <a:rPr lang="en-US" sz="1200" dirty="0">
                <a:solidFill>
                  <a:schemeClr val="bg2">
                    <a:lumMod val="95000"/>
                  </a:schemeClr>
                </a:solidFill>
                <a:latin typeface="Calibri Light"/>
                <a:cs typeface="Calibri Light"/>
              </a:rPr>
            </a:br>
            <a:r>
              <a:rPr lang="en-US" sz="1200" dirty="0">
                <a:solidFill>
                  <a:schemeClr val="bg2">
                    <a:lumMod val="95000"/>
                  </a:schemeClr>
                </a:solidFill>
                <a:latin typeface="Calibri Light"/>
                <a:cs typeface="Calibri Light"/>
              </a:rPr>
              <a:t>Senior Director, Delivery System Transformation, Altarum</a:t>
            </a:r>
            <a:endParaRPr lang="en-US" sz="1200" b="1" dirty="0">
              <a:solidFill>
                <a:schemeClr val="bg2">
                  <a:lumMod val="95000"/>
                </a:schemeClr>
              </a:solidFill>
              <a:latin typeface="Calibri Light"/>
              <a:cs typeface="Calibri Light"/>
            </a:endParaRPr>
          </a:p>
          <a:p>
            <a:pPr marL="742950" lvl="1" indent="-285750" defTabSz="685800">
              <a:buFont typeface="Arial"/>
              <a:buChar char="•"/>
            </a:pPr>
            <a:endParaRPr lang="en-US" sz="1200" dirty="0">
              <a:solidFill>
                <a:schemeClr val="bg2">
                  <a:lumMod val="95000"/>
                </a:schemeClr>
              </a:solidFill>
              <a:latin typeface="Calibri Light"/>
              <a:cs typeface="Calibri Light"/>
            </a:endParaRPr>
          </a:p>
          <a:p>
            <a:pPr marL="285750" indent="-285750" defTabSz="685800">
              <a:buFont typeface="Arial,Sans-Serif"/>
              <a:buChar char="•"/>
            </a:pPr>
            <a:r>
              <a:rPr lang="en-US" sz="1400" b="1" dirty="0">
                <a:solidFill>
                  <a:srgbClr val="FFFFFF"/>
                </a:solidFill>
                <a:latin typeface="Calibri Light"/>
                <a:cs typeface="Calibri Light"/>
              </a:rPr>
              <a:t>3:35 pm: Spotlight - Impact on Dual Eligible Individuals and their Caregivers</a:t>
            </a:r>
            <a:endParaRPr lang="en-US" sz="1400" dirty="0">
              <a:solidFill>
                <a:srgbClr val="FFFFFF"/>
              </a:solidFill>
              <a:latin typeface="Calibri Light"/>
              <a:cs typeface="Calibri Light"/>
            </a:endParaRPr>
          </a:p>
          <a:p>
            <a:pPr marL="742950" lvl="1" indent="-285750" defTabSz="685800">
              <a:buFont typeface="Arial,Sans-Serif"/>
              <a:buChar char="•"/>
            </a:pPr>
            <a:r>
              <a:rPr lang="en-US" sz="1200" dirty="0">
                <a:solidFill>
                  <a:schemeClr val="bg2">
                    <a:lumMod val="95000"/>
                  </a:schemeClr>
                </a:solidFill>
                <a:latin typeface="Calibri Light"/>
                <a:cs typeface="Calibri Light"/>
              </a:rPr>
              <a:t>Sarah Barth, JD</a:t>
            </a:r>
            <a:br>
              <a:rPr lang="en-US" sz="1200" dirty="0">
                <a:solidFill>
                  <a:schemeClr val="bg2">
                    <a:lumMod val="95000"/>
                  </a:schemeClr>
                </a:solidFill>
                <a:latin typeface="Calibri Light"/>
                <a:cs typeface="Calibri Light"/>
              </a:rPr>
            </a:br>
            <a:r>
              <a:rPr lang="en-US" sz="1200" dirty="0">
                <a:solidFill>
                  <a:schemeClr val="bg2">
                    <a:lumMod val="95000"/>
                  </a:schemeClr>
                </a:solidFill>
                <a:latin typeface="Calibri Light"/>
                <a:cs typeface="Calibri Light"/>
              </a:rPr>
              <a:t>Executive Director, Medicare-Medicaid Services for States (AMMS)</a:t>
            </a:r>
            <a:endParaRPr lang="en-US" dirty="0">
              <a:solidFill>
                <a:schemeClr val="bg2">
                  <a:lumMod val="95000"/>
                </a:schemeClr>
              </a:solidFill>
            </a:endParaRPr>
          </a:p>
          <a:p>
            <a:pPr lvl="1" defTabSz="685800"/>
            <a:endParaRPr lang="en-US" sz="1200" dirty="0">
              <a:solidFill>
                <a:srgbClr val="FFFFFF"/>
              </a:solidFill>
              <a:latin typeface="Calibri Light"/>
              <a:cs typeface="Calibri Light"/>
            </a:endParaRPr>
          </a:p>
          <a:p>
            <a:pPr marL="285750" indent="-285750" defTabSz="685800">
              <a:buFont typeface="Arial"/>
              <a:buChar char="•"/>
            </a:pPr>
            <a:r>
              <a:rPr lang="en-US" sz="1400" b="1" dirty="0">
                <a:solidFill>
                  <a:srgbClr val="FFFFFF"/>
                </a:solidFill>
                <a:latin typeface="Calibri Light"/>
                <a:cs typeface="Calibri Light"/>
              </a:rPr>
              <a:t>3:45 pm: Questions and Answers</a:t>
            </a:r>
            <a:br>
              <a:rPr lang="en-US" sz="1400" b="1" dirty="0">
                <a:solidFill>
                  <a:srgbClr val="FFFFFF"/>
                </a:solidFill>
                <a:latin typeface="Calibri Light"/>
                <a:cs typeface="Calibri Light"/>
              </a:rPr>
            </a:br>
            <a:endParaRPr lang="en-US" sz="1400" b="1" dirty="0">
              <a:solidFill>
                <a:srgbClr val="FFFFFF"/>
              </a:solidFill>
              <a:latin typeface="Calibri Light"/>
              <a:cs typeface="Calibri Light"/>
            </a:endParaRPr>
          </a:p>
          <a:p>
            <a:pPr marL="285750" indent="-285750" defTabSz="685800">
              <a:buFont typeface="Arial"/>
              <a:buChar char="•"/>
            </a:pPr>
            <a:r>
              <a:rPr lang="en-US" sz="1400" b="1" dirty="0">
                <a:solidFill>
                  <a:srgbClr val="FFFFFF"/>
                </a:solidFill>
                <a:latin typeface="Calibri Light"/>
                <a:cs typeface="Calibri Light"/>
              </a:rPr>
              <a:t>3:55 pm: Wrapping Up</a:t>
            </a:r>
          </a:p>
        </p:txBody>
      </p:sp>
    </p:spTree>
    <p:extLst>
      <p:ext uri="{BB962C8B-B14F-4D97-AF65-F5344CB8AC3E}">
        <p14:creationId xmlns:p14="http://schemas.microsoft.com/office/powerpoint/2010/main" val="101590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C8FC86E-C2A9-7F4B-9F2D-6779C36D9CCF}"/>
              </a:ext>
            </a:extLst>
          </p:cNvPr>
          <p:cNvSpPr>
            <a:spLocks noGrp="1"/>
          </p:cNvSpPr>
          <p:nvPr>
            <p:ph type="subTitle" idx="1"/>
          </p:nvPr>
        </p:nvSpPr>
        <p:spPr>
          <a:xfrm>
            <a:off x="1242811" y="2858305"/>
            <a:ext cx="6400800" cy="1314450"/>
          </a:xfrm>
        </p:spPr>
        <p:txBody>
          <a:bodyPr>
            <a:normAutofit/>
          </a:bodyPr>
          <a:lstStyle/>
          <a:p>
            <a:r>
              <a:rPr lang="en-US" sz="2100" dirty="0"/>
              <a:t>Allie Gardner </a:t>
            </a:r>
          </a:p>
          <a:p>
            <a:r>
              <a:rPr lang="en-US" sz="2100" dirty="0"/>
              <a:t>May 19, 2023</a:t>
            </a:r>
          </a:p>
        </p:txBody>
      </p:sp>
      <p:sp>
        <p:nvSpPr>
          <p:cNvPr id="3" name="Title 2">
            <a:extLst>
              <a:ext uri="{FF2B5EF4-FFF2-40B4-BE49-F238E27FC236}">
                <a16:creationId xmlns:a16="http://schemas.microsoft.com/office/drawing/2014/main" id="{25C97A74-3EA4-D943-B26A-AC354CCA5F9A}"/>
              </a:ext>
            </a:extLst>
          </p:cNvPr>
          <p:cNvSpPr>
            <a:spLocks noGrp="1"/>
          </p:cNvSpPr>
          <p:nvPr>
            <p:ph type="ctrTitle"/>
          </p:nvPr>
        </p:nvSpPr>
        <p:spPr>
          <a:xfrm>
            <a:off x="1088264" y="1469031"/>
            <a:ext cx="6701844" cy="1102519"/>
          </a:xfrm>
        </p:spPr>
        <p:txBody>
          <a:bodyPr/>
          <a:lstStyle/>
          <a:p>
            <a:r>
              <a:rPr lang="en-US" dirty="0">
                <a:latin typeface="Arial" panose="020B0604020202020204" pitchFamily="34" charset="0"/>
                <a:cs typeface="Arial" panose="020B0604020202020204" pitchFamily="34" charset="0"/>
              </a:rPr>
              <a:t>Upcoming Changes to Medicaid: What’s At Stake</a:t>
            </a:r>
          </a:p>
        </p:txBody>
      </p:sp>
    </p:spTree>
    <p:extLst>
      <p:ext uri="{BB962C8B-B14F-4D97-AF65-F5344CB8AC3E}">
        <p14:creationId xmlns:p14="http://schemas.microsoft.com/office/powerpoint/2010/main" val="311370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1495-B748-903C-45E6-9363CF4BCCC8}"/>
              </a:ext>
            </a:extLst>
          </p:cNvPr>
          <p:cNvSpPr>
            <a:spLocks noGrp="1"/>
          </p:cNvSpPr>
          <p:nvPr>
            <p:ph type="title"/>
          </p:nvPr>
        </p:nvSpPr>
        <p:spPr>
          <a:xfrm>
            <a:off x="457200" y="381000"/>
            <a:ext cx="8229600" cy="720329"/>
          </a:xfrm>
        </p:spPr>
        <p:txBody>
          <a:bodyPr>
            <a:normAutofit/>
          </a:bodyPr>
          <a:lstStyle/>
          <a:p>
            <a:r>
              <a:rPr lang="en-US" sz="2700" b="1" dirty="0">
                <a:solidFill>
                  <a:schemeClr val="tx2">
                    <a:lumMod val="75000"/>
                  </a:schemeClr>
                </a:solidFill>
                <a:latin typeface="Helvetica" pitchFamily="2" charset="0"/>
                <a:cs typeface="Calibri"/>
              </a:rPr>
              <a:t>How Did We Get Here?</a:t>
            </a:r>
          </a:p>
        </p:txBody>
      </p:sp>
      <p:sp>
        <p:nvSpPr>
          <p:cNvPr id="6" name="Content Placeholder 5">
            <a:extLst>
              <a:ext uri="{FF2B5EF4-FFF2-40B4-BE49-F238E27FC236}">
                <a16:creationId xmlns:a16="http://schemas.microsoft.com/office/drawing/2014/main" id="{C17552C1-F6F2-D830-5CF6-C7F5B1DBE82C}"/>
              </a:ext>
            </a:extLst>
          </p:cNvPr>
          <p:cNvSpPr>
            <a:spLocks noGrp="1"/>
          </p:cNvSpPr>
          <p:nvPr>
            <p:ph idx="1"/>
          </p:nvPr>
        </p:nvSpPr>
        <p:spPr>
          <a:xfrm>
            <a:off x="459486" y="1200150"/>
            <a:ext cx="8229600" cy="3257550"/>
          </a:xfrm>
        </p:spPr>
        <p:txBody>
          <a:bodyPr>
            <a:normAutofit/>
          </a:bodyPr>
          <a:lstStyle/>
          <a:p>
            <a:pPr>
              <a:spcAft>
                <a:spcPts val="450"/>
              </a:spcAft>
              <a:buClr>
                <a:srgbClr val="D29D1E"/>
              </a:buClr>
              <a:buFont typeface="Arial" pitchFamily="34" charset="0"/>
              <a:buChar char="•"/>
            </a:pPr>
            <a:r>
              <a:rPr lang="en-US" sz="1800" dirty="0">
                <a:solidFill>
                  <a:schemeClr val="accent1">
                    <a:lumMod val="50000"/>
                  </a:schemeClr>
                </a:solidFill>
                <a:latin typeface="Helvetica" pitchFamily="2" charset="0"/>
                <a:cs typeface="Calibri"/>
              </a:rPr>
              <a:t>Congress passed the bipartisan Families First Coronavirus Response Act (FFCRA) in March 2020; which:</a:t>
            </a:r>
          </a:p>
          <a:p>
            <a:pPr lvl="1" fontAlgn="base">
              <a:spcAft>
                <a:spcPts val="450"/>
              </a:spcAft>
              <a:buClr>
                <a:srgbClr val="D29D1E"/>
              </a:buClr>
              <a:buFont typeface="Arial" pitchFamily="34" charset="0"/>
              <a:buChar char="•"/>
            </a:pPr>
            <a:r>
              <a:rPr lang="en-US" sz="1600" dirty="0">
                <a:solidFill>
                  <a:schemeClr val="accent1">
                    <a:lumMod val="50000"/>
                  </a:schemeClr>
                </a:solidFill>
                <a:latin typeface="Helvetica" pitchFamily="2" charset="0"/>
                <a:cs typeface="Calibri"/>
              </a:rPr>
              <a:t>Required states to keep most enrollees on Medicaid during the public health emergency (PHE) as a condition of 6.2% increase in federal funding (FMAP)</a:t>
            </a:r>
          </a:p>
          <a:p>
            <a:pPr>
              <a:spcAft>
                <a:spcPts val="450"/>
              </a:spcAft>
              <a:buClr>
                <a:srgbClr val="D29D1E"/>
              </a:buClr>
              <a:buFont typeface="Arial" pitchFamily="34" charset="0"/>
              <a:buChar char="•"/>
            </a:pPr>
            <a:r>
              <a:rPr lang="en-US" sz="1600" dirty="0">
                <a:solidFill>
                  <a:schemeClr val="accent1">
                    <a:lumMod val="50000"/>
                  </a:schemeClr>
                </a:solidFill>
                <a:latin typeface="Helvetica" pitchFamily="2" charset="0"/>
                <a:cs typeface="Calibri"/>
              </a:rPr>
              <a:t>Dual federal COVID-19 emergencies (Presidential-declared national emergency and HHS Secretary-declared public health emergency) allowed for widespread emergency authorities and flexibilities </a:t>
            </a:r>
          </a:p>
          <a:p>
            <a:pPr lvl="1" fontAlgn="base">
              <a:spcAft>
                <a:spcPts val="450"/>
              </a:spcAft>
              <a:buClr>
                <a:srgbClr val="D29D1E"/>
              </a:buClr>
              <a:buFont typeface="Arial" pitchFamily="34" charset="0"/>
              <a:buChar char="•"/>
            </a:pPr>
            <a:r>
              <a:rPr lang="en-US" sz="1600" dirty="0">
                <a:solidFill>
                  <a:schemeClr val="accent1">
                    <a:lumMod val="50000"/>
                  </a:schemeClr>
                </a:solidFill>
                <a:latin typeface="Helvetica" pitchFamily="2" charset="0"/>
                <a:cs typeface="Calibri"/>
              </a:rPr>
              <a:t>The FFCRA and many of its provisions were originally linked to end of the federally declared COVID-19 public health emergency (PHE) </a:t>
            </a:r>
          </a:p>
          <a:p>
            <a:pPr lvl="1" fontAlgn="base">
              <a:spcAft>
                <a:spcPts val="450"/>
              </a:spcAft>
              <a:buClr>
                <a:srgbClr val="D29D1E"/>
              </a:buClr>
              <a:buFont typeface="Arial" pitchFamily="34" charset="0"/>
              <a:buChar char="•"/>
            </a:pPr>
            <a:r>
              <a:rPr lang="en-US" sz="1600" dirty="0">
                <a:solidFill>
                  <a:schemeClr val="accent1">
                    <a:lumMod val="50000"/>
                  </a:schemeClr>
                </a:solidFill>
                <a:latin typeface="Helvetica" pitchFamily="2" charset="0"/>
                <a:cs typeface="Calibri"/>
              </a:rPr>
              <a:t>Declared emergencies will end May 11</a:t>
            </a:r>
          </a:p>
          <a:p>
            <a:pPr lvl="1" fontAlgn="base">
              <a:spcAft>
                <a:spcPts val="450"/>
              </a:spcAft>
              <a:buClr>
                <a:srgbClr val="D29D1E"/>
              </a:buClr>
              <a:buFont typeface="Arial" pitchFamily="34" charset="0"/>
              <a:buChar char="•"/>
            </a:pPr>
            <a:endParaRPr lang="en-US" sz="1600" dirty="0">
              <a:solidFill>
                <a:schemeClr val="accent1">
                  <a:lumMod val="50000"/>
                </a:schemeClr>
              </a:solidFill>
              <a:latin typeface="Helvetica" pitchFamily="2" charset="0"/>
              <a:cs typeface="Calibri"/>
            </a:endParaRPr>
          </a:p>
        </p:txBody>
      </p:sp>
    </p:spTree>
    <p:extLst>
      <p:ext uri="{BB962C8B-B14F-4D97-AF65-F5344CB8AC3E}">
        <p14:creationId xmlns:p14="http://schemas.microsoft.com/office/powerpoint/2010/main" val="103565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1495-B748-903C-45E6-9363CF4BCCC8}"/>
              </a:ext>
            </a:extLst>
          </p:cNvPr>
          <p:cNvSpPr>
            <a:spLocks noGrp="1"/>
          </p:cNvSpPr>
          <p:nvPr>
            <p:ph type="title"/>
          </p:nvPr>
        </p:nvSpPr>
        <p:spPr>
          <a:xfrm>
            <a:off x="457200" y="285750"/>
            <a:ext cx="8229600" cy="720329"/>
          </a:xfrm>
        </p:spPr>
        <p:txBody>
          <a:bodyPr>
            <a:normAutofit/>
          </a:bodyPr>
          <a:lstStyle/>
          <a:p>
            <a:r>
              <a:rPr lang="en-US" sz="2700" b="1" dirty="0">
                <a:solidFill>
                  <a:schemeClr val="tx2">
                    <a:lumMod val="75000"/>
                  </a:schemeClr>
                </a:solidFill>
                <a:latin typeface="Helvetica" pitchFamily="2" charset="0"/>
                <a:cs typeface="Calibri"/>
              </a:rPr>
              <a:t>Flexibilities Adopted During the PHE </a:t>
            </a:r>
          </a:p>
        </p:txBody>
      </p:sp>
      <p:sp>
        <p:nvSpPr>
          <p:cNvPr id="6" name="Content Placeholder 5">
            <a:extLst>
              <a:ext uri="{FF2B5EF4-FFF2-40B4-BE49-F238E27FC236}">
                <a16:creationId xmlns:a16="http://schemas.microsoft.com/office/drawing/2014/main" id="{C17552C1-F6F2-D830-5CF6-C7F5B1DBE82C}"/>
              </a:ext>
            </a:extLst>
          </p:cNvPr>
          <p:cNvSpPr>
            <a:spLocks noGrp="1"/>
          </p:cNvSpPr>
          <p:nvPr>
            <p:ph idx="1"/>
          </p:nvPr>
        </p:nvSpPr>
        <p:spPr>
          <a:xfrm>
            <a:off x="285750" y="1085850"/>
            <a:ext cx="8629650" cy="3543300"/>
          </a:xfrm>
        </p:spPr>
        <p:txBody>
          <a:bodyPr>
            <a:normAutofit/>
          </a:bodyPr>
          <a:lstStyle/>
          <a:p>
            <a:pPr>
              <a:spcAft>
                <a:spcPts val="450"/>
              </a:spcAft>
              <a:buClr>
                <a:srgbClr val="D29D1E"/>
              </a:buClr>
              <a:buFont typeface="Arial" pitchFamily="34" charset="0"/>
              <a:buChar char="•"/>
            </a:pPr>
            <a:r>
              <a:rPr lang="en-US" sz="1800" dirty="0">
                <a:solidFill>
                  <a:schemeClr val="accent1">
                    <a:lumMod val="50000"/>
                  </a:schemeClr>
                </a:solidFill>
                <a:latin typeface="Helvetica" pitchFamily="2" charset="0"/>
                <a:cs typeface="Calibri"/>
              </a:rPr>
              <a:t>CMS approved section 1135 waivers and Medicaid and CHIP disaster SPAs, among other flexibilities, to help states respond to COVID-19 pandemic </a:t>
            </a:r>
          </a:p>
          <a:p>
            <a:pPr>
              <a:spcAft>
                <a:spcPts val="450"/>
              </a:spcAft>
              <a:buClr>
                <a:srgbClr val="D29D1E"/>
              </a:buClr>
              <a:buFont typeface="Arial" pitchFamily="34" charset="0"/>
              <a:buChar char="•"/>
            </a:pPr>
            <a:r>
              <a:rPr lang="en-US" sz="1800" dirty="0">
                <a:solidFill>
                  <a:schemeClr val="accent1">
                    <a:lumMod val="50000"/>
                  </a:schemeClr>
                </a:solidFill>
                <a:latin typeface="Helvetica" pitchFamily="2" charset="0"/>
                <a:cs typeface="Calibri"/>
              </a:rPr>
              <a:t>Every state had at least one emergency authority approved. These included: </a:t>
            </a:r>
          </a:p>
          <a:p>
            <a:pPr lvl="1">
              <a:spcAft>
                <a:spcPts val="450"/>
              </a:spcAft>
              <a:buClr>
                <a:srgbClr val="D29D1E"/>
              </a:buClr>
              <a:buFont typeface="Arial" pitchFamily="34" charset="0"/>
              <a:buChar char="•"/>
            </a:pPr>
            <a:r>
              <a:rPr lang="en-US" sz="1600" dirty="0">
                <a:solidFill>
                  <a:schemeClr val="accent1">
                    <a:lumMod val="50000"/>
                  </a:schemeClr>
                </a:solidFill>
                <a:latin typeface="Helvetica" pitchFamily="2" charset="0"/>
                <a:cs typeface="Calibri"/>
              </a:rPr>
              <a:t>Expanding telehealth (e.g. establishing payment parity, “audio only” communication)</a:t>
            </a:r>
          </a:p>
          <a:p>
            <a:pPr lvl="1">
              <a:spcAft>
                <a:spcPts val="450"/>
              </a:spcAft>
              <a:buClr>
                <a:srgbClr val="D29D1E"/>
              </a:buClr>
              <a:buFont typeface="Arial" pitchFamily="34" charset="0"/>
              <a:buChar char="•"/>
            </a:pPr>
            <a:r>
              <a:rPr lang="en-US" sz="1600" dirty="0">
                <a:solidFill>
                  <a:schemeClr val="accent1">
                    <a:lumMod val="50000"/>
                  </a:schemeClr>
                </a:solidFill>
                <a:latin typeface="Helvetica" pitchFamily="2" charset="0"/>
                <a:cs typeface="Calibri"/>
              </a:rPr>
              <a:t>Improving access or increasing benefits - (e.g. reduce limits on drugs and/or number of services)</a:t>
            </a:r>
          </a:p>
          <a:p>
            <a:pPr lvl="1">
              <a:spcAft>
                <a:spcPts val="450"/>
              </a:spcAft>
              <a:buClr>
                <a:srgbClr val="D29D1E"/>
              </a:buClr>
              <a:buFont typeface="Arial" pitchFamily="34" charset="0"/>
              <a:buChar char="•"/>
            </a:pPr>
            <a:r>
              <a:rPr lang="en-US" sz="1600" dirty="0">
                <a:solidFill>
                  <a:schemeClr val="accent1">
                    <a:lumMod val="50000"/>
                  </a:schemeClr>
                </a:solidFill>
                <a:latin typeface="Helvetica" pitchFamily="2" charset="0"/>
                <a:cs typeface="Calibri"/>
              </a:rPr>
              <a:t>Removing barriers to coverage and care – (e.g. suspending premiums and copays)</a:t>
            </a:r>
          </a:p>
          <a:p>
            <a:pPr>
              <a:spcAft>
                <a:spcPts val="450"/>
              </a:spcAft>
              <a:buClr>
                <a:srgbClr val="D29D1E"/>
              </a:buClr>
              <a:buFont typeface="Arial" pitchFamily="34" charset="0"/>
              <a:buChar char="•"/>
            </a:pPr>
            <a:r>
              <a:rPr lang="en-US" sz="1800" dirty="0">
                <a:solidFill>
                  <a:schemeClr val="accent1">
                    <a:lumMod val="50000"/>
                  </a:schemeClr>
                </a:solidFill>
                <a:latin typeface="Helvetica" pitchFamily="2" charset="0"/>
                <a:cs typeface="Calibri"/>
              </a:rPr>
              <a:t>Flexibilities will end the day the PHE ends, though states can take steps to permanently adopt some authorities</a:t>
            </a:r>
          </a:p>
        </p:txBody>
      </p:sp>
      <p:sp>
        <p:nvSpPr>
          <p:cNvPr id="3" name="Footer Placeholder 3">
            <a:extLst>
              <a:ext uri="{FF2B5EF4-FFF2-40B4-BE49-F238E27FC236}">
                <a16:creationId xmlns:a16="http://schemas.microsoft.com/office/drawing/2014/main" id="{7CF969A7-D00F-55E6-D4F1-0EE2DBFF2E08}"/>
              </a:ext>
            </a:extLst>
          </p:cNvPr>
          <p:cNvSpPr>
            <a:spLocks noGrp="1"/>
          </p:cNvSpPr>
          <p:nvPr>
            <p:ph type="ftr" sz="quarter" idx="11"/>
          </p:nvPr>
        </p:nvSpPr>
        <p:spPr>
          <a:xfrm>
            <a:off x="2171700" y="4594624"/>
            <a:ext cx="6172200" cy="408180"/>
          </a:xfrm>
        </p:spPr>
        <p:txBody>
          <a:bodyPr/>
          <a:lstStyle/>
          <a:p>
            <a:pPr defTabSz="685800"/>
            <a:r>
              <a:rPr lang="en-US" sz="675" dirty="0">
                <a:solidFill>
                  <a:prstClr val="black"/>
                </a:solidFill>
                <a:latin typeface="Helvetica" pitchFamily="2" charset="0"/>
              </a:rPr>
              <a:t>Source: Georgetown Center for Children &amp; Families (CCF) analysis of Medicaid disaster SPAs found on </a:t>
            </a:r>
            <a:r>
              <a:rPr lang="en-US" sz="675" dirty="0" err="1">
                <a:solidFill>
                  <a:prstClr val="black"/>
                </a:solidFill>
                <a:latin typeface="Helvetica" pitchFamily="2" charset="0"/>
              </a:rPr>
              <a:t>Medicaid.gov</a:t>
            </a:r>
            <a:r>
              <a:rPr lang="en-US" sz="675" dirty="0">
                <a:solidFill>
                  <a:prstClr val="black"/>
                </a:solidFill>
                <a:latin typeface="Helvetica" pitchFamily="2" charset="0"/>
              </a:rPr>
              <a:t>: </a:t>
            </a:r>
            <a:r>
              <a:rPr lang="en-US" sz="675" dirty="0">
                <a:solidFill>
                  <a:prstClr val="black"/>
                </a:solidFill>
                <a:latin typeface="Helvetica" pitchFamily="2" charset="0"/>
                <a:hlinkClick r:id="rId3"/>
              </a:rPr>
              <a:t>https://ccf.georgetown.edu/2020/03/24/approved-1135-waivers/</a:t>
            </a:r>
            <a:r>
              <a:rPr lang="en-US" sz="675" dirty="0">
                <a:solidFill>
                  <a:prstClr val="black"/>
                </a:solidFill>
                <a:latin typeface="Helvetica" pitchFamily="2" charset="0"/>
              </a:rPr>
              <a:t>. </a:t>
            </a:r>
          </a:p>
        </p:txBody>
      </p:sp>
    </p:spTree>
    <p:extLst>
      <p:ext uri="{BB962C8B-B14F-4D97-AF65-F5344CB8AC3E}">
        <p14:creationId xmlns:p14="http://schemas.microsoft.com/office/powerpoint/2010/main" val="401881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749D-2E26-8C3B-48D2-1FD188B4258F}"/>
              </a:ext>
            </a:extLst>
          </p:cNvPr>
          <p:cNvSpPr>
            <a:spLocks noGrp="1"/>
          </p:cNvSpPr>
          <p:nvPr>
            <p:ph type="title"/>
          </p:nvPr>
        </p:nvSpPr>
        <p:spPr/>
        <p:txBody>
          <a:bodyPr>
            <a:normAutofit/>
          </a:bodyPr>
          <a:lstStyle/>
          <a:p>
            <a:r>
              <a:rPr lang="en-US" sz="2700" b="1" dirty="0">
                <a:latin typeface="Helvetica" pitchFamily="2" charset="0"/>
                <a:cs typeface="Calibri"/>
              </a:rPr>
              <a:t>Ending Medicaid Continuous Coverage </a:t>
            </a:r>
          </a:p>
        </p:txBody>
      </p:sp>
      <p:sp>
        <p:nvSpPr>
          <p:cNvPr id="3" name="Content Placeholder 2">
            <a:extLst>
              <a:ext uri="{FF2B5EF4-FFF2-40B4-BE49-F238E27FC236}">
                <a16:creationId xmlns:a16="http://schemas.microsoft.com/office/drawing/2014/main" id="{43D889D6-BBF7-6DBE-6C55-B21DBED11C16}"/>
              </a:ext>
            </a:extLst>
          </p:cNvPr>
          <p:cNvSpPr>
            <a:spLocks noGrp="1"/>
          </p:cNvSpPr>
          <p:nvPr>
            <p:ph sz="half" idx="1"/>
          </p:nvPr>
        </p:nvSpPr>
        <p:spPr>
          <a:xfrm>
            <a:off x="190500" y="1485900"/>
            <a:ext cx="4267200" cy="3086100"/>
          </a:xfrm>
        </p:spPr>
        <p:txBody>
          <a:bodyPr>
            <a:normAutofit/>
          </a:bodyPr>
          <a:lstStyle/>
          <a:p>
            <a:pPr>
              <a:buClr>
                <a:srgbClr val="CC981E"/>
              </a:buClr>
            </a:pPr>
            <a:r>
              <a:rPr lang="en-US" sz="1700" dirty="0">
                <a:latin typeface="Helvetica" pitchFamily="2" charset="0"/>
              </a:rPr>
              <a:t>States must check eligibility for all Medicaid enrollees </a:t>
            </a:r>
          </a:p>
          <a:p>
            <a:pPr marL="557213" lvl="2" indent="-257175">
              <a:buClr>
                <a:srgbClr val="CC981E"/>
              </a:buClr>
            </a:pPr>
            <a:r>
              <a:rPr lang="en-US" dirty="0">
                <a:latin typeface="Helvetica" pitchFamily="2" charset="0"/>
              </a:rPr>
              <a:t>Coverage is terminated if renewal is not completed</a:t>
            </a:r>
          </a:p>
          <a:p>
            <a:pPr>
              <a:buClr>
                <a:srgbClr val="CC981E"/>
              </a:buClr>
            </a:pPr>
            <a:r>
              <a:rPr lang="en-US" sz="1700" dirty="0">
                <a:latin typeface="Helvetica" pitchFamily="2" charset="0"/>
              </a:rPr>
              <a:t>Compliance with all federal renewal requirements, take steps to update contact information and attempt to contact enrollee before termination for returned mail</a:t>
            </a:r>
          </a:p>
          <a:p>
            <a:pPr>
              <a:buClr>
                <a:srgbClr val="CC981E"/>
              </a:buClr>
            </a:pPr>
            <a:r>
              <a:rPr lang="en-US" sz="1700" dirty="0">
                <a:latin typeface="Helvetica" pitchFamily="2" charset="0"/>
              </a:rPr>
              <a:t>CMS has new enforcement authority under CAA</a:t>
            </a:r>
          </a:p>
          <a:p>
            <a:endParaRPr lang="en-US" sz="1950" dirty="0"/>
          </a:p>
        </p:txBody>
      </p:sp>
      <p:sp>
        <p:nvSpPr>
          <p:cNvPr id="4" name="Content Placeholder 3">
            <a:extLst>
              <a:ext uri="{FF2B5EF4-FFF2-40B4-BE49-F238E27FC236}">
                <a16:creationId xmlns:a16="http://schemas.microsoft.com/office/drawing/2014/main" id="{B9A400EF-0D51-808D-44A8-48ED9DE1BA7C}"/>
              </a:ext>
            </a:extLst>
          </p:cNvPr>
          <p:cNvSpPr>
            <a:spLocks noGrp="1"/>
          </p:cNvSpPr>
          <p:nvPr>
            <p:ph sz="half" idx="2"/>
          </p:nvPr>
        </p:nvSpPr>
        <p:spPr>
          <a:xfrm>
            <a:off x="4648200" y="1485898"/>
            <a:ext cx="4267200" cy="3086102"/>
          </a:xfrm>
        </p:spPr>
        <p:txBody>
          <a:bodyPr>
            <a:normAutofit/>
          </a:bodyPr>
          <a:lstStyle/>
          <a:p>
            <a:pPr>
              <a:buClr>
                <a:srgbClr val="CC981E"/>
              </a:buClr>
            </a:pPr>
            <a:r>
              <a:rPr lang="en-US" sz="1800" dirty="0">
                <a:latin typeface="Helvetica" pitchFamily="2" charset="0"/>
              </a:rPr>
              <a:t>Prohibition on more restrictive eligibility and enrollment standards </a:t>
            </a:r>
          </a:p>
          <a:p>
            <a:pPr>
              <a:buClr>
                <a:srgbClr val="CC981E"/>
              </a:buClr>
            </a:pPr>
            <a:r>
              <a:rPr lang="en-US" sz="1800" dirty="0">
                <a:latin typeface="Helvetica" pitchFamily="2" charset="0"/>
              </a:rPr>
              <a:t>Timely reporting of specific Medicaid, CHIP, and Marketplace related data </a:t>
            </a:r>
          </a:p>
          <a:p>
            <a:pPr>
              <a:buClr>
                <a:srgbClr val="CC981E"/>
              </a:buClr>
            </a:pPr>
            <a:r>
              <a:rPr lang="en-US" sz="1800" dirty="0">
                <a:latin typeface="Helvetica" pitchFamily="2" charset="0"/>
              </a:rPr>
              <a:t>ALL states must report required data regardless of choosing to forgo enhanced FMAP </a:t>
            </a:r>
          </a:p>
          <a:p>
            <a:pPr marL="557213" lvl="2" indent="-257175">
              <a:buClr>
                <a:srgbClr val="CC981E"/>
              </a:buClr>
            </a:pPr>
            <a:r>
              <a:rPr lang="en-US" sz="1400" dirty="0">
                <a:latin typeface="Helvetica" pitchFamily="2" charset="0"/>
              </a:rPr>
              <a:t>Financial penalties for not reporting </a:t>
            </a:r>
          </a:p>
          <a:p>
            <a:pPr>
              <a:buClr>
                <a:srgbClr val="CC981E"/>
              </a:buClr>
            </a:pPr>
            <a:r>
              <a:rPr lang="en-US" sz="1800" dirty="0">
                <a:latin typeface="Helvetica" pitchFamily="2" charset="0"/>
              </a:rPr>
              <a:t>CMS must post the state-level data</a:t>
            </a:r>
          </a:p>
        </p:txBody>
      </p:sp>
      <p:sp>
        <p:nvSpPr>
          <p:cNvPr id="5" name="Slide Number Placeholder 4">
            <a:extLst>
              <a:ext uri="{FF2B5EF4-FFF2-40B4-BE49-F238E27FC236}">
                <a16:creationId xmlns:a16="http://schemas.microsoft.com/office/drawing/2014/main" id="{32900106-204C-EB6F-B1C6-763917F35D4B}"/>
              </a:ext>
            </a:extLst>
          </p:cNvPr>
          <p:cNvSpPr>
            <a:spLocks noGrp="1"/>
          </p:cNvSpPr>
          <p:nvPr>
            <p:ph type="sldNum" sz="quarter" idx="12"/>
          </p:nvPr>
        </p:nvSpPr>
        <p:spPr/>
        <p:txBody>
          <a:bodyPr/>
          <a:lstStyle/>
          <a:p>
            <a:pPr defTabSz="685800"/>
            <a:fld id="{ADA2D79C-CD48-4D19-A731-CDEDB40B86D9}" type="slidenum">
              <a:rPr lang="en-US" sz="1350">
                <a:solidFill>
                  <a:prstClr val="black"/>
                </a:solidFill>
              </a:rPr>
              <a:pPr defTabSz="685800"/>
              <a:t>8</a:t>
            </a:fld>
            <a:endParaRPr lang="en-US" sz="1350" dirty="0">
              <a:solidFill>
                <a:prstClr val="black"/>
              </a:solidFill>
            </a:endParaRPr>
          </a:p>
        </p:txBody>
      </p:sp>
      <p:sp>
        <p:nvSpPr>
          <p:cNvPr id="7" name="Text Placeholder 6">
            <a:extLst>
              <a:ext uri="{FF2B5EF4-FFF2-40B4-BE49-F238E27FC236}">
                <a16:creationId xmlns:a16="http://schemas.microsoft.com/office/drawing/2014/main" id="{18FD03F4-707F-8384-91CD-B6A8AFF19CD8}"/>
              </a:ext>
            </a:extLst>
          </p:cNvPr>
          <p:cNvSpPr txBox="1">
            <a:spLocks/>
          </p:cNvSpPr>
          <p:nvPr/>
        </p:nvSpPr>
        <p:spPr>
          <a:xfrm>
            <a:off x="228600" y="954924"/>
            <a:ext cx="4245380" cy="457201"/>
          </a:xfrm>
          <a:prstGeom prst="rect">
            <a:avLst/>
          </a:prstGeom>
          <a:gradFill flip="none" rotWithShape="1">
            <a:gsLst>
              <a:gs pos="0">
                <a:srgbClr val="DCA61E">
                  <a:tint val="66000"/>
                  <a:satMod val="160000"/>
                </a:srgbClr>
              </a:gs>
              <a:gs pos="50000">
                <a:srgbClr val="DCA61E">
                  <a:tint val="44500"/>
                  <a:satMod val="160000"/>
                </a:srgbClr>
              </a:gs>
              <a:gs pos="100000">
                <a:srgbClr val="DCA61E">
                  <a:tint val="23500"/>
                  <a:satMod val="160000"/>
                </a:srgbClr>
              </a:gs>
            </a:gsLst>
            <a:lin ang="27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Neue Light"/>
                <a:ea typeface="+mn-ea"/>
                <a:cs typeface="Helvetica Neue Light"/>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Neue Light"/>
                <a:ea typeface="+mn-ea"/>
                <a:cs typeface="Helvetica Neue Light"/>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Neue Light"/>
                <a:ea typeface="+mn-ea"/>
                <a:cs typeface="Helvetica Neue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pPr>
            <a:r>
              <a:rPr lang="en-US" sz="1800" b="1" dirty="0">
                <a:solidFill>
                  <a:srgbClr val="1F497D">
                    <a:lumMod val="75000"/>
                  </a:srgbClr>
                </a:solidFill>
                <a:latin typeface="Helvetica" pitchFamily="2" charset="0"/>
                <a:cs typeface="Calibri"/>
              </a:rPr>
              <a:t>“Unwinding”</a:t>
            </a:r>
          </a:p>
        </p:txBody>
      </p:sp>
      <p:sp>
        <p:nvSpPr>
          <p:cNvPr id="8" name="Text Placeholder 6">
            <a:extLst>
              <a:ext uri="{FF2B5EF4-FFF2-40B4-BE49-F238E27FC236}">
                <a16:creationId xmlns:a16="http://schemas.microsoft.com/office/drawing/2014/main" id="{D4818AB6-1FFE-2428-E5F0-22D35EE33048}"/>
              </a:ext>
            </a:extLst>
          </p:cNvPr>
          <p:cNvSpPr txBox="1">
            <a:spLocks/>
          </p:cNvSpPr>
          <p:nvPr/>
        </p:nvSpPr>
        <p:spPr>
          <a:xfrm>
            <a:off x="4648200" y="958279"/>
            <a:ext cx="4267200" cy="457201"/>
          </a:xfrm>
          <a:prstGeom prst="rect">
            <a:avLst/>
          </a:prstGeom>
          <a:gradFill flip="none" rotWithShape="1">
            <a:gsLst>
              <a:gs pos="0">
                <a:srgbClr val="DCA61E">
                  <a:tint val="66000"/>
                  <a:satMod val="160000"/>
                </a:srgbClr>
              </a:gs>
              <a:gs pos="50000">
                <a:srgbClr val="DCA61E">
                  <a:tint val="44500"/>
                  <a:satMod val="160000"/>
                </a:srgbClr>
              </a:gs>
              <a:gs pos="100000">
                <a:srgbClr val="DCA61E">
                  <a:tint val="23500"/>
                  <a:satMod val="160000"/>
                </a:srgbClr>
              </a:gs>
            </a:gsLst>
            <a:lin ang="27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Neue Light"/>
                <a:ea typeface="+mn-ea"/>
                <a:cs typeface="Helvetica Neue Light"/>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Neue Light"/>
                <a:ea typeface="+mn-ea"/>
                <a:cs typeface="Helvetica Neue Light"/>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Neue Light"/>
                <a:ea typeface="+mn-ea"/>
                <a:cs typeface="Helvetica Neue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pPr>
            <a:r>
              <a:rPr lang="en-US" sz="1800" b="1" dirty="0">
                <a:solidFill>
                  <a:srgbClr val="1F497D">
                    <a:lumMod val="75000"/>
                  </a:srgbClr>
                </a:solidFill>
                <a:latin typeface="Helvetica" pitchFamily="2" charset="0"/>
                <a:cs typeface="Calibri"/>
              </a:rPr>
              <a:t>Other Requirements</a:t>
            </a:r>
          </a:p>
        </p:txBody>
      </p:sp>
    </p:spTree>
    <p:extLst>
      <p:ext uri="{BB962C8B-B14F-4D97-AF65-F5344CB8AC3E}">
        <p14:creationId xmlns:p14="http://schemas.microsoft.com/office/powerpoint/2010/main" val="100674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5884-C1C1-3789-B1FD-E0E80A1A40E4}"/>
              </a:ext>
            </a:extLst>
          </p:cNvPr>
          <p:cNvSpPr>
            <a:spLocks noGrp="1"/>
          </p:cNvSpPr>
          <p:nvPr>
            <p:ph type="title"/>
          </p:nvPr>
        </p:nvSpPr>
        <p:spPr>
          <a:xfrm>
            <a:off x="457200" y="342900"/>
            <a:ext cx="8229600" cy="777479"/>
          </a:xfrm>
        </p:spPr>
        <p:txBody>
          <a:bodyPr>
            <a:normAutofit fontScale="90000"/>
          </a:bodyPr>
          <a:lstStyle/>
          <a:p>
            <a:r>
              <a:rPr lang="en-US" b="1" dirty="0">
                <a:solidFill>
                  <a:schemeClr val="accent1">
                    <a:lumMod val="50000"/>
                  </a:schemeClr>
                </a:solidFill>
                <a:latin typeface="Helvetica" pitchFamily="2" charset="0"/>
                <a:cs typeface="Calibri"/>
              </a:rPr>
              <a:t>What’s at stake? </a:t>
            </a:r>
            <a:br>
              <a:rPr lang="en-US" b="1" dirty="0">
                <a:solidFill>
                  <a:schemeClr val="accent1">
                    <a:lumMod val="50000"/>
                  </a:schemeClr>
                </a:solidFill>
                <a:latin typeface="Helvetica" pitchFamily="2" charset="0"/>
                <a:cs typeface="Calibri"/>
              </a:rPr>
            </a:br>
            <a:r>
              <a:rPr lang="en-US" sz="3000" b="1" dirty="0">
                <a:solidFill>
                  <a:schemeClr val="accent1">
                    <a:lumMod val="50000"/>
                  </a:schemeClr>
                </a:solidFill>
                <a:latin typeface="Helvetica" pitchFamily="2" charset="0"/>
                <a:cs typeface="Calibri"/>
              </a:rPr>
              <a:t>Coverage for ~93 Million People</a:t>
            </a:r>
            <a:endParaRPr lang="en-US" dirty="0"/>
          </a:p>
        </p:txBody>
      </p:sp>
      <p:graphicFrame>
        <p:nvGraphicFramePr>
          <p:cNvPr id="8" name="Diagram 7">
            <a:extLst>
              <a:ext uri="{FF2B5EF4-FFF2-40B4-BE49-F238E27FC236}">
                <a16:creationId xmlns:a16="http://schemas.microsoft.com/office/drawing/2014/main" id="{56A022F3-4B5C-1861-F4FA-8597B6410C0F}"/>
              </a:ext>
            </a:extLst>
          </p:cNvPr>
          <p:cNvGraphicFramePr/>
          <p:nvPr>
            <p:extLst>
              <p:ext uri="{D42A27DB-BD31-4B8C-83A1-F6EECF244321}">
                <p14:modId xmlns:p14="http://schemas.microsoft.com/office/powerpoint/2010/main" val="3262006384"/>
              </p:ext>
            </p:extLst>
          </p:nvPr>
        </p:nvGraphicFramePr>
        <p:xfrm>
          <a:off x="114300" y="1200150"/>
          <a:ext cx="8854678" cy="3448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4C76921-30C9-B41C-3BFE-6F5BDA43CFD1}"/>
              </a:ext>
            </a:extLst>
          </p:cNvPr>
          <p:cNvSpPr txBox="1"/>
          <p:nvPr/>
        </p:nvSpPr>
        <p:spPr>
          <a:xfrm>
            <a:off x="7433073" y="2083534"/>
            <a:ext cx="1482328" cy="1600438"/>
          </a:xfrm>
          <a:prstGeom prst="rect">
            <a:avLst/>
          </a:prstGeom>
          <a:noFill/>
        </p:spPr>
        <p:txBody>
          <a:bodyPr wrap="square" rtlCol="0" anchor="ctr">
            <a:spAutoFit/>
          </a:bodyPr>
          <a:lstStyle/>
          <a:p>
            <a:pPr algn="ctr" defTabSz="666750">
              <a:spcBef>
                <a:spcPct val="0"/>
              </a:spcBef>
            </a:pPr>
            <a:r>
              <a:rPr lang="en-US" sz="1400" dirty="0">
                <a:solidFill>
                  <a:prstClr val="white"/>
                </a:solidFill>
                <a:latin typeface="Helvetica" pitchFamily="2" charset="0"/>
              </a:rPr>
              <a:t>Disenrollment may be higher due to the unprecedented nature of the unwinding</a:t>
            </a:r>
          </a:p>
          <a:p>
            <a:pPr defTabSz="685800"/>
            <a:endParaRPr lang="en-US" sz="1200" dirty="0">
              <a:solidFill>
                <a:prstClr val="black"/>
              </a:solidFill>
              <a:latin typeface="Calibri"/>
            </a:endParaRPr>
          </a:p>
        </p:txBody>
      </p:sp>
    </p:spTree>
    <p:extLst>
      <p:ext uri="{BB962C8B-B14F-4D97-AF65-F5344CB8AC3E}">
        <p14:creationId xmlns:p14="http://schemas.microsoft.com/office/powerpoint/2010/main" val="426557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sbKX5h8vY_kUYH3FYAAm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pZjsNSAEKDjvcUYB7XgU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mpZjsNSAEKDjvcUYB7XgU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SIvKTsVFL9pM83XYJUU5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b4LTk3pYBa0fFwg8oULg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pZjsNSAEKDjvcUYB7Xg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pZjsNSAEKDjvcUYB7Xg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lnrM1dHrZfht_d0mbuEp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lnrM1dHrZfht_d0mbuEp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iKRizxiQmvEh9kV0znqp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m_p.4X8uVLvq_jbt2Ig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0Oces0byz5wsDPWFMSgB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tarum Theme">
  <a:themeElements>
    <a:clrScheme name="Altarum Secondary Branding">
      <a:dk1>
        <a:srgbClr val="616365"/>
      </a:dk1>
      <a:lt1>
        <a:srgbClr val="FFFFFF"/>
      </a:lt1>
      <a:dk2>
        <a:srgbClr val="A4AEB5"/>
      </a:dk2>
      <a:lt2>
        <a:srgbClr val="FFFFFF"/>
      </a:lt2>
      <a:accent1>
        <a:srgbClr val="FF0000"/>
      </a:accent1>
      <a:accent2>
        <a:srgbClr val="8CB8C6"/>
      </a:accent2>
      <a:accent3>
        <a:srgbClr val="298FC2"/>
      </a:accent3>
      <a:accent4>
        <a:srgbClr val="88DBDF"/>
      </a:accent4>
      <a:accent5>
        <a:srgbClr val="47D7AC"/>
      </a:accent5>
      <a:accent6>
        <a:srgbClr val="00AB8E"/>
      </a:accent6>
      <a:hlink>
        <a:srgbClr val="0076A8"/>
      </a:hlink>
      <a:folHlink>
        <a:srgbClr val="0076A8"/>
      </a:folHlink>
    </a:clrScheme>
    <a:fontScheme name="Altarum Safe Typefamily">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7E2B103-47BA-0141-A994-537EBB2ED50D}" vid="{1E5A23B0-8840-E54E-AAC6-F69D6FCF09B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5.xml><?xml version="1.0" encoding="utf-8"?>
<a:theme xmlns:a="http://schemas.openxmlformats.org/drawingml/2006/main" name="Silvia template">
  <a:themeElements>
    <a:clrScheme name="Custom 5">
      <a:dk1>
        <a:srgbClr val="003577"/>
      </a:dk1>
      <a:lt1>
        <a:srgbClr val="003577"/>
      </a:lt1>
      <a:dk2>
        <a:srgbClr val="97A5C2"/>
      </a:dk2>
      <a:lt2>
        <a:srgbClr val="F4F5FB"/>
      </a:lt2>
      <a:accent1>
        <a:srgbClr val="003577"/>
      </a:accent1>
      <a:accent2>
        <a:srgbClr val="B6BE00"/>
      </a:accent2>
      <a:accent3>
        <a:srgbClr val="47C3E9"/>
      </a:accent3>
      <a:accent4>
        <a:srgbClr val="9CA1B6"/>
      </a:accent4>
      <a:accent5>
        <a:srgbClr val="003577"/>
      </a:accent5>
      <a:accent6>
        <a:srgbClr val="B6BE00"/>
      </a:accent6>
      <a:hlink>
        <a:srgbClr val="003577"/>
      </a:hlink>
      <a:folHlink>
        <a:srgbClr val="FF7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F template" id="{4636DDAE-7B11-7941-BD7B-53E14CB4F5BF}" vid="{B17D89AB-C59A-0D44-B1AE-E3439A5DA2A2}"/>
    </a:ext>
  </a:extLst>
</a:theme>
</file>

<file path=ppt/theme/theme9.xml><?xml version="1.0" encoding="utf-8"?>
<a:theme xmlns:a="http://schemas.openxmlformats.org/drawingml/2006/main" name="Office Theme">
  <a:themeElements>
    <a:clrScheme name="Altarum-Refresh-Powerpoint">
      <a:dk1>
        <a:srgbClr val="004F71"/>
      </a:dk1>
      <a:lt1>
        <a:srgbClr val="B9D3DC"/>
      </a:lt1>
      <a:dk2>
        <a:srgbClr val="292B2C"/>
      </a:dk2>
      <a:lt2>
        <a:srgbClr val="FFFFFF"/>
      </a:lt2>
      <a:accent1>
        <a:srgbClr val="D9D9D6"/>
      </a:accent1>
      <a:accent2>
        <a:srgbClr val="888B8D"/>
      </a:accent2>
      <a:accent3>
        <a:srgbClr val="0085AD"/>
      </a:accent3>
      <a:accent4>
        <a:srgbClr val="00AB8E"/>
      </a:accent4>
      <a:accent5>
        <a:srgbClr val="FA4619"/>
      </a:accent5>
      <a:accent6>
        <a:srgbClr val="00BCF2"/>
      </a:accent6>
      <a:hlink>
        <a:srgbClr val="0085AD"/>
      </a:hlink>
      <a:folHlink>
        <a:srgbClr val="006A8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arum Brand Refresh - PowerPoint Overview" id="{7A1D1699-AFA5-420F-87C1-E811BE52B3E1}" vid="{8839626D-328E-42D2-8CB2-24B31151C67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cb0d176-1421-4ccc-82e7-793d488ab85b">
      <UserInfo>
        <DisplayName>Lynn Quincy</DisplayName>
        <AccountId>1997</AccountId>
        <AccountType/>
      </UserInfo>
      <UserInfo>
        <DisplayName>Tad Lee</DisplayName>
        <AccountId>1998</AccountId>
        <AccountType/>
      </UserInfo>
      <UserInfo>
        <DisplayName>Annaliese Johnson</DisplayName>
        <AccountId>2210</AccountId>
        <AccountType/>
      </UserInfo>
      <UserInfo>
        <DisplayName>Dakota Staren</DisplayName>
        <AccountId>2166</AccountId>
        <AccountType/>
      </UserInfo>
      <UserInfo>
        <DisplayName>Amanda Hunt</DisplayName>
        <AccountId>1990</AccountId>
        <AccountType/>
      </UserInfo>
      <UserInfo>
        <DisplayName>Sabah Bhatnagar</DisplayName>
        <AccountId>2164</AccountId>
        <AccountType/>
      </UserInfo>
    </SharedWithUsers>
    <TaxCatchAll xmlns="0cb0d176-1421-4ccc-82e7-793d488ab85b" xsi:nil="true"/>
    <lcf76f155ced4ddcb4097134ff3c332f xmlns="d54593af-db6e-4c95-a26e-257ce46a66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4FA7662206EF4C8EF84DB0C0D6EA7E" ma:contentTypeVersion="14" ma:contentTypeDescription="Create a new document." ma:contentTypeScope="" ma:versionID="c3eef5339f2761620484fb7987672c37">
  <xsd:schema xmlns:xsd="http://www.w3.org/2001/XMLSchema" xmlns:xs="http://www.w3.org/2001/XMLSchema" xmlns:p="http://schemas.microsoft.com/office/2006/metadata/properties" xmlns:ns2="0cb0d176-1421-4ccc-82e7-793d488ab85b" xmlns:ns3="d54593af-db6e-4c95-a26e-257ce46a66c9" targetNamespace="http://schemas.microsoft.com/office/2006/metadata/properties" ma:root="true" ma:fieldsID="3cc3f23aec232987e821920dcd3d713b" ns2:_="" ns3:_="">
    <xsd:import namespace="0cb0d176-1421-4ccc-82e7-793d488ab85b"/>
    <xsd:import namespace="d54593af-db6e-4c95-a26e-257ce46a66c9"/>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0d176-1421-4ccc-82e7-793d488ab8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900aa0af-a44c-4e3f-a6c7-78ee87b228fe}" ma:internalName="TaxCatchAll" ma:showField="CatchAllData" ma:web="0cb0d176-1421-4ccc-82e7-793d488ab8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4593af-db6e-4c95-a26e-257ce46a66c9"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417DF9-56D5-412F-930B-54FE2F15E9E4}">
  <ds:schemaRefs>
    <ds:schemaRef ds:uri="http://schemas.microsoft.com/sharepoint/v3/contenttype/forms"/>
  </ds:schemaRefs>
</ds:datastoreItem>
</file>

<file path=customXml/itemProps2.xml><?xml version="1.0" encoding="utf-8"?>
<ds:datastoreItem xmlns:ds="http://schemas.openxmlformats.org/officeDocument/2006/customXml" ds:itemID="{540DCB8E-40C9-4DA3-A459-72A386C04436}">
  <ds:schemaRef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d54593af-db6e-4c95-a26e-257ce46a66c9"/>
    <ds:schemaRef ds:uri="http://schemas.microsoft.com/office/infopath/2007/PartnerControls"/>
    <ds:schemaRef ds:uri="http://schemas.openxmlformats.org/package/2006/metadata/core-properties"/>
    <ds:schemaRef ds:uri="0cb0d176-1421-4ccc-82e7-793d488ab85b"/>
  </ds:schemaRefs>
</ds:datastoreItem>
</file>

<file path=customXml/itemProps3.xml><?xml version="1.0" encoding="utf-8"?>
<ds:datastoreItem xmlns:ds="http://schemas.openxmlformats.org/officeDocument/2006/customXml" ds:itemID="{0A9C6241-4114-4141-8922-9D80DF1F4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0d176-1421-4ccc-82e7-793d488ab85b"/>
    <ds:schemaRef ds:uri="d54593af-db6e-4c95-a26e-257ce46a6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14542</TotalTime>
  <Words>3628</Words>
  <Application>Microsoft Office PowerPoint</Application>
  <PresentationFormat>On-screen Show (16:9)</PresentationFormat>
  <Paragraphs>368</Paragraphs>
  <Slides>34</Slides>
  <Notes>18</Notes>
  <HiddenSlides>0</HiddenSlides>
  <MMClips>0</MMClips>
  <ScaleCrop>false</ScaleCrop>
  <HeadingPairs>
    <vt:vector size="8" baseType="variant">
      <vt:variant>
        <vt:lpstr>Fonts Used</vt:lpstr>
      </vt:variant>
      <vt:variant>
        <vt:i4>22</vt:i4>
      </vt:variant>
      <vt:variant>
        <vt:lpstr>Theme</vt:lpstr>
      </vt:variant>
      <vt:variant>
        <vt:i4>9</vt:i4>
      </vt:variant>
      <vt:variant>
        <vt:lpstr>Embedded OLE Servers</vt:lpstr>
      </vt:variant>
      <vt:variant>
        <vt:i4>1</vt:i4>
      </vt:variant>
      <vt:variant>
        <vt:lpstr>Slide Titles</vt:lpstr>
      </vt:variant>
      <vt:variant>
        <vt:i4>34</vt:i4>
      </vt:variant>
    </vt:vector>
  </HeadingPairs>
  <TitlesOfParts>
    <vt:vector size="66" baseType="lpstr">
      <vt:lpstr>.AppleSystemUIFont</vt:lpstr>
      <vt:lpstr>Arial</vt:lpstr>
      <vt:lpstr>Arial,Sans-Serif</vt:lpstr>
      <vt:lpstr>Brandon Text Light</vt:lpstr>
      <vt:lpstr>Brandon Text Medium</vt:lpstr>
      <vt:lpstr>Calibri</vt:lpstr>
      <vt:lpstr>Calibri Light</vt:lpstr>
      <vt:lpstr>Courier New</vt:lpstr>
      <vt:lpstr>Franklin Gothic Book</vt:lpstr>
      <vt:lpstr>Franklin Gothic Medium</vt:lpstr>
      <vt:lpstr>Garamond</vt:lpstr>
      <vt:lpstr>Georgia</vt:lpstr>
      <vt:lpstr>Helvetica</vt:lpstr>
      <vt:lpstr>Helvetica Neue Light</vt:lpstr>
      <vt:lpstr>Lato Black</vt:lpstr>
      <vt:lpstr>Lato Light</vt:lpstr>
      <vt:lpstr>Lucida Bright</vt:lpstr>
      <vt:lpstr>Lucida Grande</vt:lpstr>
      <vt:lpstr>System Font Regular</vt:lpstr>
      <vt:lpstr>Times New Roman</vt:lpstr>
      <vt:lpstr>Wingdings</vt:lpstr>
      <vt:lpstr>Wingdings 3</vt:lpstr>
      <vt:lpstr>Altarum Theme</vt:lpstr>
      <vt:lpstr>1_Quadrant</vt:lpstr>
      <vt:lpstr>2_Quadrant</vt:lpstr>
      <vt:lpstr>UCSF Contemporary</vt:lpstr>
      <vt:lpstr>Silvia template</vt:lpstr>
      <vt:lpstr>Office Theme</vt:lpstr>
      <vt:lpstr>1_Office Theme</vt:lpstr>
      <vt:lpstr>2_Office Theme</vt:lpstr>
      <vt:lpstr>Office Theme</vt:lpstr>
      <vt:lpstr>think-cell Slide</vt:lpstr>
      <vt:lpstr>Public Health Emergency Unwinding: Implications and Strategies for Support  </vt:lpstr>
      <vt:lpstr>PowerPoint Presentation</vt:lpstr>
      <vt:lpstr>PowerPoint Presentation</vt:lpstr>
      <vt:lpstr>PowerPoint Presentation</vt:lpstr>
      <vt:lpstr>Upcoming Changes to Medicaid: What’s At Stake</vt:lpstr>
      <vt:lpstr>How Did We Get Here?</vt:lpstr>
      <vt:lpstr>Flexibilities Adopted During the PHE </vt:lpstr>
      <vt:lpstr>Ending Medicaid Continuous Coverage </vt:lpstr>
      <vt:lpstr>What’s at stake?  Coverage for ~93 Million People</vt:lpstr>
      <vt:lpstr>Risk of Procedural Disenrollments </vt:lpstr>
      <vt:lpstr>Transitions to Other Coverage</vt:lpstr>
      <vt:lpstr>Warning Signs</vt:lpstr>
      <vt:lpstr>What is Your State Doing?</vt:lpstr>
      <vt:lpstr>PowerPoint Presentation</vt:lpstr>
      <vt:lpstr>PowerPoint Presentation</vt:lpstr>
      <vt:lpstr>Kentucky’s PHE Unwinding Goals </vt:lpstr>
      <vt:lpstr>Key Strategies – Kentucky’s Approach</vt:lpstr>
      <vt:lpstr>Medicaid Renewal Caseload Planning</vt:lpstr>
      <vt:lpstr>KY Medicaid Renewal Process (for Members)</vt:lpstr>
      <vt:lpstr>Renewal Cases Data - Updates</vt:lpstr>
      <vt:lpstr>Proactive Approaches to Help Members</vt:lpstr>
      <vt:lpstr>PHE Flexibilities</vt:lpstr>
      <vt:lpstr>Communication is Key! </vt:lpstr>
      <vt:lpstr>KY PHE Website Resources</vt:lpstr>
      <vt:lpstr>Additional Resources for Kentuckians </vt:lpstr>
      <vt:lpstr>Public Health Emergency Unwinding – Impact on Dual Eligible Individuals and their Caregivers</vt:lpstr>
      <vt:lpstr>Altarum Medicare-Medicaid Services for States (AMMS) Helping States Build Better Programs for Dually Eligible Individuals</vt:lpstr>
      <vt:lpstr>Dually Eligible Individuals</vt:lpstr>
      <vt:lpstr>Medicare Versus Medicaid Service Coverage</vt:lpstr>
      <vt:lpstr>Dual Eligible Population Characteristics</vt:lpstr>
      <vt:lpstr>Impacts of the Pandemic on Medicaid HCBS</vt:lpstr>
      <vt:lpstr>Post-PHE Dual Eligible Medicaid Eligibility Redeterminations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Raabe</dc:creator>
  <cp:lastModifiedBy>Britt Sanderson</cp:lastModifiedBy>
  <cp:revision>500</cp:revision>
  <cp:lastPrinted>2017-05-22T14:30:50Z</cp:lastPrinted>
  <dcterms:created xsi:type="dcterms:W3CDTF">2017-03-13T20:16:23Z</dcterms:created>
  <dcterms:modified xsi:type="dcterms:W3CDTF">2023-05-22T13:56:29Z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0x0101005D4FA7662206EF4C8EF84DB0C0D6EA7E</vt:lpwstr>
  </property>
  <property fmtid="{D5CDD505-2E9C-101B-9397-08002B2CF9AE}" pid="3" name="MediaServiceImageTags">
    <vt:lpwstr/>
  </property>
</Properties>
</file>